
<file path=[Content_Types].xml><?xml version="1.0" encoding="utf-8"?>
<Types xmlns="http://schemas.openxmlformats.org/package/2006/content-types">
  <Override PartName="/ppt/slides/slide14.xml" ContentType="application/vnd.openxmlformats-officedocument.presentationml.slide+xml"/>
  <Override PartName="/ppt/slides/slide109.xml" ContentType="application/vnd.openxmlformats-officedocument.presentationml.slide+xml"/>
  <Override PartName="/ppt/slides/slide52.xml" ContentType="application/vnd.openxmlformats-officedocument.presentationml.slide+xml"/>
  <Override PartName="/ppt/slides/slide49.xml" ContentType="application/vnd.openxmlformats-officedocument.presentationml.slide+xml"/>
  <Override PartName="/ppt/slides/slide68.xml" ContentType="application/vnd.openxmlformats-officedocument.presentationml.slide+xml"/>
  <Override PartName="/ppt/slides/slide33.xml" ContentType="application/vnd.openxmlformats-officedocument.presentationml.slide+xml"/>
  <Override PartName="/ppt/slides/slide87.xml" ContentType="application/vnd.openxmlformats-officedocument.presentationml.slide+xml"/>
  <Override PartName="/ppt/slides/slide114.xml" ContentType="application/vnd.openxmlformats-officedocument.presentationml.slide+xml"/>
  <Default Extension="bin" ContentType="application/vnd.openxmlformats-officedocument.presentationml.printerSettings"/>
  <Override PartName="/ppt/slideLayouts/slideLayout8.xml" ContentType="application/vnd.openxmlformats-officedocument.presentationml.slideLayout+xml"/>
  <Override PartName="/ppt/slides/slide92.xml" ContentType="application/vnd.openxmlformats-officedocument.presentationml.slide+xml"/>
  <Override PartName="/ppt/slides/slide100.xml" ContentType="application/vnd.openxmlformats-officedocument.presentationml.slide+xml"/>
  <Default Extension="wmf" ContentType="image/x-wmf"/>
  <Override PartName="/ppt/slides/slide18.xml" ContentType="application/vnd.openxmlformats-officedocument.presentationml.slide+xml"/>
  <Override PartName="/ppt/slides/slide37.xml" ContentType="application/vnd.openxmlformats-officedocument.presentationml.slide+xml"/>
  <Override PartName="/ppt/slides/slide56.xml" ContentType="application/vnd.openxmlformats-officedocument.presentationml.slide+xml"/>
  <Override PartName="/ppt/slides/slide75.xml" ContentType="application/vnd.openxmlformats-officedocument.presentationml.slide+xml"/>
  <Override PartName="/ppt/slides/slide3.xml" ContentType="application/vnd.openxmlformats-officedocument.presentationml.slide+xml"/>
  <Override PartName="/ppt/slideLayouts/slideLayout1.xml" ContentType="application/vnd.openxmlformats-officedocument.presentationml.slideLayout+xml"/>
  <Override PartName="/ppt/slides/slide23.xml" ContentType="application/vnd.openxmlformats-officedocument.presentationml.slide+xml"/>
  <Override PartName="/ppt/slides/slide42.xml" ContentType="application/vnd.openxmlformats-officedocument.presentationml.slide+xml"/>
  <Override PartName="/ppt/slides/slide61.xml" ContentType="application/vnd.openxmlformats-officedocument.presentationml.slide+xml"/>
  <Override PartName="/ppt/slides/slide80.xml" ContentType="application/vnd.openxmlformats-officedocument.presentationml.slide+xml"/>
  <Override PartName="/ppt/slides/slide118.xml" ContentType="application/vnd.openxmlformats-officedocument.presentationml.slide+xml"/>
  <Override PartName="/ppt/theme/theme1.xml" ContentType="application/vnd.openxmlformats-officedocument.theme+xml"/>
  <Override PartName="/ppt/slideLayouts/slideLayout10.xml" ContentType="application/vnd.openxmlformats-officedocument.presentationml.slideLayout+xml"/>
  <Override PartName="/ppt/slides/slide79.xml" ContentType="application/vnd.openxmlformats-officedocument.presentationml.slide+xml"/>
  <Override PartName="/ppt/slides/slide98.xml" ContentType="application/vnd.openxmlformats-officedocument.presentationml.slide+xml"/>
  <Override PartName="/ppt/slides/slide106.xml" ContentType="application/vnd.openxmlformats-officedocument.presentationml.slide+xml"/>
  <Override PartName="/ppt/slides/slide30.xml" ContentType="application/vnd.openxmlformats-officedocument.presentationml.slide+xml"/>
  <Override PartName="/ppt/slides/slide27.xml" ContentType="application/vnd.openxmlformats-officedocument.presentationml.slide+xml"/>
  <Override PartName="/ppt/slides/slide11.xml" ContentType="application/vnd.openxmlformats-officedocument.presentationml.slide+xml"/>
  <Override PartName="/ppt/slides/slide65.xml" ContentType="application/vnd.openxmlformats-officedocument.presentationml.slide+xml"/>
  <Override PartName="/ppt/slides/slide84.xml" ContentType="application/vnd.openxmlformats-officedocument.presentationml.slide+xml"/>
  <Override PartName="/ppt/slides/slide7.xml" ContentType="application/vnd.openxmlformats-officedocument.presentationml.slide+xml"/>
  <Override PartName="/ppt/slides/slide111.xml" ContentType="application/vnd.openxmlformats-officedocument.presentationml.slide+xml"/>
  <Override PartName="/ppt/slides/slide46.xml" ContentType="application/vnd.openxmlformats-officedocument.presentationml.slide+xml"/>
  <Override PartName="/ppt/slideLayouts/slideLayout5.xml" ContentType="application/vnd.openxmlformats-officedocument.presentationml.slideLayout+xml"/>
  <Default Extension="gif" ContentType="image/gif"/>
  <Override PartName="/ppt/slides/slide70.xml" ContentType="application/vnd.openxmlformats-officedocument.presentationml.slide+xml"/>
  <Override PartName="/ppt/slides/slide15.xml" ContentType="application/vnd.openxmlformats-officedocument.presentationml.slide+xml"/>
  <Override PartName="/ppt/slides/slide34.xml" ContentType="application/vnd.openxmlformats-officedocument.presentationml.slide+xml"/>
  <Override PartName="/ppt/slides/slide53.xml" ContentType="application/vnd.openxmlformats-officedocument.presentationml.slide+xml"/>
  <Override PartName="/ppt/slides/slide72.xml" ContentType="application/vnd.openxmlformats-officedocument.presentationml.slide+xml"/>
  <Override PartName="/ppt/slides/slide69.xml" ContentType="application/vnd.openxmlformats-officedocument.presentationml.slide+xml"/>
  <Override PartName="/ppt/slides/slide88.xml" ContentType="application/vnd.openxmlformats-officedocument.presentationml.slide+xml"/>
  <Override PartName="/ppt/slideLayouts/slideLayout9.xml" ContentType="application/vnd.openxmlformats-officedocument.presentationml.slideLayout+xml"/>
  <Override PartName="/ppt/slides/slide20.xml" ContentType="application/vnd.openxmlformats-officedocument.presentationml.slide+xml"/>
  <Override PartName="/ppt/slides/slide115.xml" ContentType="application/vnd.openxmlformats-officedocument.presentationml.slide+xml"/>
  <Override PartName="/ppt/presProps.xml" ContentType="application/vnd.openxmlformats-officedocument.presentationml.presProps+xml"/>
  <Override PartName="/ppt/slides/slide93.xml" ContentType="application/vnd.openxmlformats-officedocument.presentationml.slide+xml"/>
  <Override PartName="/ppt/slides/slide101.xml" ContentType="application/vnd.openxmlformats-officedocument.presentationml.slide+xml"/>
  <Override PartName="/ppt/slides/slide120.xml" ContentType="application/vnd.openxmlformats-officedocument.presentationml.slide+xml"/>
  <Override PartName="/ppt/slides/slide19.xml" ContentType="application/vnd.openxmlformats-officedocument.presentationml.slide+xml"/>
  <Override PartName="/ppt/slides/slide38.xml" ContentType="application/vnd.openxmlformats-officedocument.presentationml.slide+xml"/>
  <Override PartName="/ppt/slides/slide57.xml" ContentType="application/vnd.openxmlformats-officedocument.presentationml.slide+xml"/>
  <Override PartName="/ppt/slides/slide76.xml" ContentType="application/vnd.openxmlformats-officedocument.presentationml.slide+xml"/>
  <Override PartName="/ppt/slides/slide4.xml" ContentType="application/vnd.openxmlformats-officedocument.presentationml.slide+xml"/>
  <Override PartName="/ppt/slideLayouts/slideLayout2.xml" ContentType="application/vnd.openxmlformats-officedocument.presentationml.slideLayout+xml"/>
  <Override PartName="/ppt/slides/slide24.xml" ContentType="application/vnd.openxmlformats-officedocument.presentationml.slide+xml"/>
  <Override PartName="/ppt/slides/slide43.xml" ContentType="application/vnd.openxmlformats-officedocument.presentationml.slide+xml"/>
  <Override PartName="/ppt/slides/slide62.xml" ContentType="application/vnd.openxmlformats-officedocument.presentationml.slide+xml"/>
  <Override PartName="/ppt/slides/slide81.xml" ContentType="application/vnd.openxmlformats-officedocument.presentationml.slide+xml"/>
  <Override PartName="/ppt/slides/slide119.xml" ContentType="application/vnd.openxmlformats-officedocument.presentationml.slide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Default Extension="jpeg" ContentType="image/jpeg"/>
  <Override PartName="/ppt/slides/slide99.xml" ContentType="application/vnd.openxmlformats-officedocument.presentationml.slide+xml"/>
  <Override PartName="/ppt/slides/slide12.xml" ContentType="application/vnd.openxmlformats-officedocument.presentationml.slide+xml"/>
  <Override PartName="/ppt/slides/slide8.xml" ContentType="application/vnd.openxmlformats-officedocument.presentationml.slide+xml"/>
  <Override PartName="/ppt/slides/slide28.xml" ContentType="application/vnd.openxmlformats-officedocument.presentationml.slide+xml"/>
  <Override PartName="/ppt/slides/slide50.xml" ContentType="application/vnd.openxmlformats-officedocument.presentationml.slide+xml"/>
  <Override PartName="/ppt/slides/slide66.xml" ContentType="application/vnd.openxmlformats-officedocument.presentationml.slide+xml"/>
  <Override PartName="/ppt/slides/slide85.xml" ContentType="application/vnd.openxmlformats-officedocument.presentationml.slide+xml"/>
  <Override PartName="/ppt/slides/slide47.xml" ContentType="application/vnd.openxmlformats-officedocument.presentationml.slide+xml"/>
  <Override PartName="/ppt/slides/slide112.xml" ContentType="application/vnd.openxmlformats-officedocument.presentationml.slide+xml"/>
  <Override PartName="/ppt/slides/slide107.xml" ContentType="application/vnd.openxmlformats-officedocument.presentationml.slide+xml"/>
  <Override PartName="/ppt/slides/slide31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71.xml" ContentType="application/vnd.openxmlformats-officedocument.presentationml.slide+xml"/>
  <Override PartName="/ppt/slides/slide90.xml" ContentType="application/vnd.openxmlformats-officedocument.presentationml.slide+xml"/>
  <Default Extension="rels" ContentType="application/vnd.openxmlformats-package.relationships+xml"/>
  <Override PartName="/ppt/slides/slide16.xml" ContentType="application/vnd.openxmlformats-officedocument.presentationml.slide+xml"/>
  <Override PartName="/ppt/slides/slide35.xml" ContentType="application/vnd.openxmlformats-officedocument.presentationml.slide+xml"/>
  <Override PartName="/ppt/slides/slide54.xml" ContentType="application/vnd.openxmlformats-officedocument.presentationml.slide+xml"/>
  <Override PartName="/ppt/slides/slide73.xml" ContentType="application/vnd.openxmlformats-officedocument.presentationml.slide+xml"/>
  <Override PartName="/ppt/slides/slide1.xml" ContentType="application/vnd.openxmlformats-officedocument.presentationml.slide+xml"/>
  <Override PartName="/ppt/slides/slide89.xml" ContentType="application/vnd.openxmlformats-officedocument.presentationml.slide+xml"/>
  <Override PartName="/ppt/slides/slide21.xml" ContentType="application/vnd.openxmlformats-officedocument.presentationml.slide+xml"/>
  <Override PartName="/ppt/slides/slide40.xml" ContentType="application/vnd.openxmlformats-officedocument.presentationml.slide+xml"/>
  <Override PartName="/ppt/slides/slide116.xml" ContentType="application/vnd.openxmlformats-officedocument.presentationml.slide+xml"/>
  <Override PartName="/ppt/slides/slide94.xml" ContentType="application/vnd.openxmlformats-officedocument.presentationml.slide+xml"/>
  <Override PartName="/ppt/slides/slide102.xml" ContentType="application/vnd.openxmlformats-officedocument.presentationml.slide+xml"/>
  <Override PartName="/ppt/slides/slide121.xml" ContentType="application/vnd.openxmlformats-officedocument.presentationml.slide+xml"/>
  <Override PartName="/ppt/slides/slide39.xml" ContentType="application/vnd.openxmlformats-officedocument.presentationml.slide+xml"/>
  <Override PartName="/ppt/slides/slide58.xml" ContentType="application/vnd.openxmlformats-officedocument.presentationml.slide+xml"/>
  <Override PartName="/ppt/slides/slide77.xml" ContentType="application/vnd.openxmlformats-officedocument.presentationml.slide+xml"/>
  <Override PartName="/ppt/slides/slide5.xml" ContentType="application/vnd.openxmlformats-officedocument.presentationml.slide+xml"/>
  <Override PartName="/ppt/slideMasters/slideMaster1.xml" ContentType="application/vnd.openxmlformats-officedocument.presentationml.slideMaster+xml"/>
  <Override PartName="/ppt/slides/slide104.xml" ContentType="application/vnd.openxmlformats-officedocument.presentationml.slide+xml"/>
  <Override PartName="/ppt/slides/slide25.xml" ContentType="application/vnd.openxmlformats-officedocument.presentationml.slide+xml"/>
  <Override PartName="/ppt/slides/slide44.xml" ContentType="application/vnd.openxmlformats-officedocument.presentationml.slide+xml"/>
  <Override PartName="/ppt/slides/slide96.xml" ContentType="application/vnd.openxmlformats-officedocument.presentationml.slide+xml"/>
  <Override PartName="/ppt/slides/slide82.xml" ContentType="application/vnd.openxmlformats-officedocument.presentationml.slide+xml"/>
  <Override PartName="/ppt/slides/slide63.xml" ContentType="application/vnd.openxmlformats-officedocument.presentationml.slide+xml"/>
  <Override PartName="/ppt/slideLayouts/slideLayout3.xml" ContentType="application/vnd.openxmlformats-officedocument.presentationml.slideLayout+xml"/>
  <Override PartName="/ppt/slides/slide9.xml" ContentType="application/vnd.openxmlformats-officedocument.presentationml.slide+xml"/>
  <Override PartName="/ppt/slides/slide13.xml" ContentType="application/vnd.openxmlformats-officedocument.presentationml.slide+xml"/>
  <Default Extension="xml" ContentType="application/xml"/>
  <Override PartName="/ppt/slides/slide51.xml" ContentType="application/vnd.openxmlformats-officedocument.presentationml.slide+xml"/>
  <Override PartName="/ppt/slides/slide48.xml" ContentType="application/vnd.openxmlformats-officedocument.presentationml.slide+xml"/>
  <Override PartName="/ppt/slides/slide67.xml" ContentType="application/vnd.openxmlformats-officedocument.presentationml.slide+xml"/>
  <Override PartName="/ppt/slides/slide108.xml" ContentType="application/vnd.openxmlformats-officedocument.presentationml.slide+xml"/>
  <Override PartName="/ppt/slides/slide32.xml" ContentType="application/vnd.openxmlformats-officedocument.presentationml.slide+xml"/>
  <Override PartName="/ppt/slides/slide113.xml" ContentType="application/vnd.openxmlformats-officedocument.presentationml.slide+xml"/>
  <Override PartName="/ppt/slides/slide29.xml" ContentType="application/vnd.openxmlformats-officedocument.presentationml.slide+xml"/>
  <Override PartName="/ppt/slides/slide86.xml" ContentType="application/vnd.openxmlformats-officedocument.presentationml.slide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s/slide91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7.xml" ContentType="application/vnd.openxmlformats-officedocument.presentationml.slideLayout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s/slide17.xml" ContentType="application/vnd.openxmlformats-officedocument.presentationml.slide+xml"/>
  <Override PartName="/ppt/slides/slide36.xml" ContentType="application/vnd.openxmlformats-officedocument.presentationml.slide+xml"/>
  <Override PartName="/ppt/slides/slide55.xml" ContentType="application/vnd.openxmlformats-officedocument.presentationml.slide+xml"/>
  <Override PartName="/ppt/slides/slide74.xml" ContentType="application/vnd.openxmlformats-officedocument.presentationml.slide+xml"/>
  <Override PartName="/ppt/slides/slide2.xml" ContentType="application/vnd.openxmlformats-officedocument.presentationml.slide+xml"/>
  <Override PartName="/ppt/slides/slide22.xml" ContentType="application/vnd.openxmlformats-officedocument.presentationml.slide+xml"/>
  <Override PartName="/ppt/slides/slide41.xml" ContentType="application/vnd.openxmlformats-officedocument.presentationml.slide+xml"/>
  <Override PartName="/ppt/slides/slide60.xml" ContentType="application/vnd.openxmlformats-officedocument.presentationml.slide+xml"/>
  <Override PartName="/ppt/slides/slide117.xml" ContentType="application/vnd.openxmlformats-officedocument.presentationml.slide+xml"/>
  <Override PartName="/ppt/slides/slide95.xml" ContentType="application/vnd.openxmlformats-officedocument.presentationml.slide+xml"/>
  <Override PartName="/ppt/slides/slide103.xml" ContentType="application/vnd.openxmlformats-officedocument.presentationml.slide+xml"/>
  <Override PartName="/ppt/slides/slide59.xml" ContentType="application/vnd.openxmlformats-officedocument.presentationml.slide+xml"/>
  <Override PartName="/ppt/slides/slide78.xml" ContentType="application/vnd.openxmlformats-officedocument.presentationml.slide+xml"/>
  <Override PartName="/ppt/slides/slide97.xml" ContentType="application/vnd.openxmlformats-officedocument.presentationml.slide+xml"/>
  <Override PartName="/ppt/slides/slide105.xml" ContentType="application/vnd.openxmlformats-officedocument.presentationml.slide+xml"/>
  <Override PartName="/ppt/slides/slide10.xml" ContentType="application/vnd.openxmlformats-officedocument.presentationml.slide+xml"/>
  <Override PartName="/ppt/slides/slide26.xml" ContentType="application/vnd.openxmlformats-officedocument.presentationml.slide+xml"/>
  <Override PartName="/ppt/slides/slide45.xml" ContentType="application/vnd.openxmlformats-officedocument.presentationml.slide+xml"/>
  <Override PartName="/ppt/slides/slide64.xml" ContentType="application/vnd.openxmlformats-officedocument.presentationml.slide+xml"/>
  <Override PartName="/ppt/slides/slide83.xml" ContentType="application/vnd.openxmlformats-officedocument.presentationml.slide+xml"/>
  <Override PartName="/ppt/slides/slide6.xml" ContentType="application/vnd.openxmlformats-officedocument.presentationml.slide+xml"/>
  <Override PartName="/ppt/slides/slide110.xml" ContentType="application/vnd.openxmlformats-officedocument.presentationml.slide+xml"/>
  <Override PartName="/ppt/slideLayouts/slideLayout4.xml" ContentType="application/vnd.openxmlformats-officedocument.presentationml.slideLayout+xml"/>
  <Default Extension="png" ContentType="image/png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aveSubsetFonts="1">
  <p:sldMasterIdLst>
    <p:sldMasterId id="2147483660" r:id="rId1"/>
  </p:sldMasterIdLst>
  <p:notesMasterIdLst>
    <p:notesMasterId r:id="rId123"/>
  </p:notesMasterIdLst>
  <p:sldIdLst>
    <p:sldId id="256" r:id="rId2"/>
    <p:sldId id="344" r:id="rId3"/>
    <p:sldId id="290" r:id="rId4"/>
    <p:sldId id="287" r:id="rId5"/>
    <p:sldId id="313" r:id="rId6"/>
    <p:sldId id="314" r:id="rId7"/>
    <p:sldId id="315" r:id="rId8"/>
    <p:sldId id="316" r:id="rId9"/>
    <p:sldId id="317" r:id="rId10"/>
    <p:sldId id="318" r:id="rId11"/>
    <p:sldId id="319" r:id="rId12"/>
    <p:sldId id="320" r:id="rId13"/>
    <p:sldId id="321" r:id="rId14"/>
    <p:sldId id="322" r:id="rId15"/>
    <p:sldId id="421" r:id="rId16"/>
    <p:sldId id="288" r:id="rId17"/>
    <p:sldId id="291" r:id="rId18"/>
    <p:sldId id="348" r:id="rId19"/>
    <p:sldId id="289" r:id="rId20"/>
    <p:sldId id="282" r:id="rId21"/>
    <p:sldId id="283" r:id="rId22"/>
    <p:sldId id="276" r:id="rId23"/>
    <p:sldId id="280" r:id="rId24"/>
    <p:sldId id="281" r:id="rId25"/>
    <p:sldId id="293" r:id="rId26"/>
    <p:sldId id="285" r:id="rId27"/>
    <p:sldId id="323" r:id="rId28"/>
    <p:sldId id="294" r:id="rId29"/>
    <p:sldId id="324" r:id="rId30"/>
    <p:sldId id="304" r:id="rId31"/>
    <p:sldId id="298" r:id="rId32"/>
    <p:sldId id="420" r:id="rId33"/>
    <p:sldId id="422" r:id="rId34"/>
    <p:sldId id="424" r:id="rId35"/>
    <p:sldId id="374" r:id="rId36"/>
    <p:sldId id="302" r:id="rId37"/>
    <p:sldId id="308" r:id="rId38"/>
    <p:sldId id="311" r:id="rId39"/>
    <p:sldId id="312" r:id="rId40"/>
    <p:sldId id="423" r:id="rId41"/>
    <p:sldId id="425" r:id="rId42"/>
    <p:sldId id="375" r:id="rId43"/>
    <p:sldId id="299" r:id="rId44"/>
    <p:sldId id="300" r:id="rId45"/>
    <p:sldId id="305" r:id="rId46"/>
    <p:sldId id="346" r:id="rId47"/>
    <p:sldId id="345" r:id="rId48"/>
    <p:sldId id="301" r:id="rId49"/>
    <p:sldId id="326" r:id="rId50"/>
    <p:sldId id="376" r:id="rId51"/>
    <p:sldId id="334" r:id="rId52"/>
    <p:sldId id="330" r:id="rId53"/>
    <p:sldId id="377" r:id="rId54"/>
    <p:sldId id="328" r:id="rId55"/>
    <p:sldId id="329" r:id="rId56"/>
    <p:sldId id="327" r:id="rId57"/>
    <p:sldId id="325" r:id="rId58"/>
    <p:sldId id="335" r:id="rId59"/>
    <p:sldId id="332" r:id="rId60"/>
    <p:sldId id="378" r:id="rId61"/>
    <p:sldId id="337" r:id="rId62"/>
    <p:sldId id="338" r:id="rId63"/>
    <p:sldId id="339" r:id="rId64"/>
    <p:sldId id="341" r:id="rId65"/>
    <p:sldId id="343" r:id="rId66"/>
    <p:sldId id="349" r:id="rId67"/>
    <p:sldId id="350" r:id="rId68"/>
    <p:sldId id="351" r:id="rId69"/>
    <p:sldId id="363" r:id="rId70"/>
    <p:sldId id="352" r:id="rId71"/>
    <p:sldId id="364" r:id="rId72"/>
    <p:sldId id="354" r:id="rId73"/>
    <p:sldId id="365" r:id="rId74"/>
    <p:sldId id="358" r:id="rId75"/>
    <p:sldId id="359" r:id="rId76"/>
    <p:sldId id="360" r:id="rId77"/>
    <p:sldId id="415" r:id="rId78"/>
    <p:sldId id="362" r:id="rId79"/>
    <p:sldId id="353" r:id="rId80"/>
    <p:sldId id="379" r:id="rId81"/>
    <p:sldId id="366" r:id="rId82"/>
    <p:sldId id="367" r:id="rId83"/>
    <p:sldId id="368" r:id="rId84"/>
    <p:sldId id="369" r:id="rId85"/>
    <p:sldId id="370" r:id="rId86"/>
    <p:sldId id="371" r:id="rId87"/>
    <p:sldId id="372" r:id="rId88"/>
    <p:sldId id="405" r:id="rId89"/>
    <p:sldId id="410" r:id="rId90"/>
    <p:sldId id="406" r:id="rId91"/>
    <p:sldId id="407" r:id="rId92"/>
    <p:sldId id="408" r:id="rId93"/>
    <p:sldId id="409" r:id="rId94"/>
    <p:sldId id="373" r:id="rId95"/>
    <p:sldId id="380" r:id="rId96"/>
    <p:sldId id="383" r:id="rId97"/>
    <p:sldId id="384" r:id="rId98"/>
    <p:sldId id="385" r:id="rId99"/>
    <p:sldId id="386" r:id="rId100"/>
    <p:sldId id="387" r:id="rId101"/>
    <p:sldId id="388" r:id="rId102"/>
    <p:sldId id="419" r:id="rId103"/>
    <p:sldId id="389" r:id="rId104"/>
    <p:sldId id="391" r:id="rId105"/>
    <p:sldId id="401" r:id="rId106"/>
    <p:sldId id="390" r:id="rId107"/>
    <p:sldId id="392" r:id="rId108"/>
    <p:sldId id="393" r:id="rId109"/>
    <p:sldId id="395" r:id="rId110"/>
    <p:sldId id="396" r:id="rId111"/>
    <p:sldId id="398" r:id="rId112"/>
    <p:sldId id="399" r:id="rId113"/>
    <p:sldId id="430" r:id="rId114"/>
    <p:sldId id="397" r:id="rId115"/>
    <p:sldId id="428" r:id="rId116"/>
    <p:sldId id="429" r:id="rId117"/>
    <p:sldId id="400" r:id="rId118"/>
    <p:sldId id="402" r:id="rId119"/>
    <p:sldId id="403" r:id="rId120"/>
    <p:sldId id="404" r:id="rId121"/>
    <p:sldId id="257" r:id="rId12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lrMru>
    <a:srgbClr val="FF0000"/>
    <a:srgbClr val="F2F2F2"/>
    <a:srgbClr val="FFFFFF"/>
    <a:srgbClr val="CC3300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lastView="sldThumbnailView">
  <p:normalViewPr>
    <p:restoredLeft sz="15639" autoAdjust="0"/>
    <p:restoredTop sz="94675" autoAdjust="0"/>
  </p:normalViewPr>
  <p:slideViewPr>
    <p:cSldViewPr>
      <p:cViewPr varScale="1">
        <p:scale>
          <a:sx n="92" d="100"/>
          <a:sy n="92" d="100"/>
        </p:scale>
        <p:origin x="-816" y="-10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4258"/>
    </p:cViewPr>
  </p:outlin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notesMaster" Target="notesMasters/notesMaster1.xml"/><Relationship Id="rId124" Type="http://schemas.openxmlformats.org/officeDocument/2006/relationships/printerSettings" Target="printerSettings/printerSettings1.bin"/><Relationship Id="rId125" Type="http://schemas.openxmlformats.org/officeDocument/2006/relationships/presProps" Target="presProps.xml"/><Relationship Id="rId126" Type="http://schemas.openxmlformats.org/officeDocument/2006/relationships/viewProps" Target="viewProps.xml"/><Relationship Id="rId127" Type="http://schemas.openxmlformats.org/officeDocument/2006/relationships/theme" Target="theme/theme1.xml"/><Relationship Id="rId128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00" Type="http://schemas.openxmlformats.org/officeDocument/2006/relationships/slide" Target="slides/slide99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2D52D0-5191-4386-A01E-D82027510476}" type="datetimeFigureOut">
              <a:rPr lang="en-US" smtClean="0"/>
              <a:pPr/>
              <a:t>11/30/09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166767-8D01-4250-BB26-B6146CE05595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0"/>
          <p:cNvSpPr txBox="1">
            <a:spLocks noChangeArrowheads="1"/>
          </p:cNvSpPr>
          <p:nvPr userDrawn="1"/>
        </p:nvSpPr>
        <p:spPr bwMode="auto">
          <a:xfrm>
            <a:off x="0" y="6565446"/>
            <a:ext cx="9144000" cy="299024"/>
          </a:xfrm>
          <a:prstGeom prst="rect">
            <a:avLst/>
          </a:prstGeom>
          <a:gradFill rotWithShape="0">
            <a:gsLst>
              <a:gs pos="0">
                <a:srgbClr val="760000"/>
              </a:gs>
              <a:gs pos="100000">
                <a:srgbClr val="881C1C"/>
              </a:gs>
            </a:gsLst>
            <a:lin ang="5400000" scaled="1"/>
          </a:gradFill>
          <a:ln w="9525">
            <a:noFill/>
            <a:round/>
            <a:headEnd/>
            <a:tailEnd/>
          </a:ln>
          <a:effectLst/>
        </p:spPr>
        <p:txBody>
          <a:bodyPr lIns="99981" tIns="49990" rIns="99981" bIns="49990">
            <a:spAutoFit/>
          </a:bodyPr>
          <a:lstStyle/>
          <a:p>
            <a:pPr algn="ctr">
              <a:lnSpc>
                <a:spcPct val="99000"/>
              </a:lnSpc>
              <a:spcBef>
                <a:spcPts val="82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99939" algn="l"/>
                <a:tab pos="1999880" algn="l"/>
                <a:tab pos="2999820" algn="l"/>
                <a:tab pos="3999759" algn="l"/>
                <a:tab pos="4999699" algn="l"/>
                <a:tab pos="5999639" algn="l"/>
                <a:tab pos="6999578" algn="l"/>
                <a:tab pos="7999519" algn="l"/>
                <a:tab pos="8999459" algn="l"/>
                <a:tab pos="9997663" algn="l"/>
                <a:tab pos="10997602" algn="l"/>
              </a:tabLst>
              <a:defRPr/>
            </a:pPr>
            <a:r>
              <a:rPr lang="en-GB" sz="13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U</a:t>
            </a:r>
            <a:r>
              <a:rPr lang="en-GB" sz="11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NIVERSITY OF </a:t>
            </a:r>
            <a:r>
              <a:rPr lang="en-GB" sz="13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M</a:t>
            </a:r>
            <a:r>
              <a:rPr lang="en-GB" sz="11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ASSACHUSETTS, </a:t>
            </a:r>
            <a:r>
              <a:rPr lang="en-GB" sz="13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A</a:t>
            </a:r>
            <a:r>
              <a:rPr lang="en-GB" sz="11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MHERST  • </a:t>
            </a:r>
            <a:r>
              <a:rPr lang="en-GB" sz="13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 Department of Computer Science</a:t>
            </a:r>
            <a:endParaRPr lang="en-GB" sz="1100" b="1" dirty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+mn-lt"/>
            </a:endParaRPr>
          </a:p>
        </p:txBody>
      </p:sp>
      <p:sp>
        <p:nvSpPr>
          <p:cNvPr id="5" name="Rectangle 4"/>
          <p:cNvSpPr>
            <a:spLocks noChangeArrowheads="1"/>
          </p:cNvSpPr>
          <p:nvPr userDrawn="1"/>
        </p:nvSpPr>
        <p:spPr bwMode="auto">
          <a:xfrm>
            <a:off x="0" y="0"/>
            <a:ext cx="9144000" cy="959304"/>
          </a:xfrm>
          <a:prstGeom prst="rect">
            <a:avLst/>
          </a:prstGeom>
          <a:solidFill>
            <a:srgbClr val="881C1C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lIns="99994" tIns="49997" rIns="99994" bIns="49997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000" kern="0" dirty="0">
              <a:solidFill>
                <a:sysClr val="windowText" lastClr="000000"/>
              </a:solidFill>
            </a:endParaRPr>
          </a:p>
        </p:txBody>
      </p:sp>
      <p:pic>
        <p:nvPicPr>
          <p:cNvPr id="6" name="Picture 17" descr="newseal200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6204857"/>
            <a:ext cx="673806" cy="6531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8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308683" y="452439"/>
            <a:ext cx="3734152" cy="5119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61156" name="Rectangle 4"/>
          <p:cNvSpPr>
            <a:spLocks noGrp="1" noChangeArrowheads="1"/>
          </p:cNvSpPr>
          <p:nvPr>
            <p:ph type="ctrTitle"/>
          </p:nvPr>
        </p:nvSpPr>
        <p:spPr>
          <a:xfrm>
            <a:off x="686154" y="2131221"/>
            <a:ext cx="7771694" cy="1469571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61157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1372307" y="3886541"/>
            <a:ext cx="6399389" cy="175192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8" name="Rectangle 10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552848" y="6245679"/>
            <a:ext cx="2134306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8E320A1-0240-4040-9A72-96C9C9B61BE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D4690CD-3D27-4598-9201-D8C5DC4BF18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06168" y="617426"/>
            <a:ext cx="1950861" cy="553810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1820" y="617426"/>
            <a:ext cx="5685013" cy="553810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0BF9BD4-E2A6-4B5E-B3D9-E79E8ABFC57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1822" y="-81643"/>
            <a:ext cx="7792861" cy="1143000"/>
          </a:xfrm>
        </p:spPr>
        <p:txBody>
          <a:bodyPr/>
          <a:lstStyle>
            <a:lvl1pPr>
              <a:defRPr sz="39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85334" y="1306286"/>
            <a:ext cx="7771694" cy="4849246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F2CF57B-3F9B-49A8-9924-F8C3CD7EAD4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195" y="4407015"/>
            <a:ext cx="7771694" cy="1362415"/>
          </a:xfrm>
        </p:spPr>
        <p:txBody>
          <a:bodyPr anchor="t"/>
          <a:lstStyle>
            <a:lvl1pPr algn="l">
              <a:defRPr sz="44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3195" y="2906828"/>
            <a:ext cx="7771694" cy="1500188"/>
          </a:xfrm>
        </p:spPr>
        <p:txBody>
          <a:bodyPr anchor="b"/>
          <a:lstStyle>
            <a:lvl1pPr marL="0" indent="0">
              <a:buNone/>
              <a:defRPr sz="2200"/>
            </a:lvl1pPr>
            <a:lvl2pPr marL="499971" indent="0">
              <a:buNone/>
              <a:defRPr sz="2000"/>
            </a:lvl2pPr>
            <a:lvl3pPr marL="999939" indent="0">
              <a:buNone/>
              <a:defRPr sz="1700"/>
            </a:lvl3pPr>
            <a:lvl4pPr marL="1499910" indent="0">
              <a:buNone/>
              <a:defRPr sz="1500"/>
            </a:lvl4pPr>
            <a:lvl5pPr marL="1999880" indent="0">
              <a:buNone/>
              <a:defRPr sz="1500"/>
            </a:lvl5pPr>
            <a:lvl6pPr marL="2499849" indent="0">
              <a:buNone/>
              <a:defRPr sz="1500"/>
            </a:lvl6pPr>
            <a:lvl7pPr marL="2999820" indent="0">
              <a:buNone/>
              <a:defRPr sz="1500"/>
            </a:lvl7pPr>
            <a:lvl8pPr marL="3499789" indent="0">
              <a:buNone/>
              <a:defRPr sz="1500"/>
            </a:lvl8pPr>
            <a:lvl9pPr marL="3999759" indent="0">
              <a:buNone/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6B19521-AF2E-43F3-8F88-534325E9AE3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85335" y="2041072"/>
            <a:ext cx="3801181" cy="4114460"/>
          </a:xfrm>
        </p:spPr>
        <p:txBody>
          <a:bodyPr/>
          <a:lstStyle>
            <a:lvl1pPr>
              <a:defRPr sz="3100"/>
            </a:lvl1pPr>
            <a:lvl2pPr>
              <a:defRPr sz="2600"/>
            </a:lvl2pPr>
            <a:lvl3pPr>
              <a:defRPr sz="22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55848" y="2041072"/>
            <a:ext cx="3801180" cy="4114460"/>
          </a:xfrm>
        </p:spPr>
        <p:txBody>
          <a:bodyPr/>
          <a:lstStyle>
            <a:lvl1pPr>
              <a:defRPr sz="3100"/>
            </a:lvl1pPr>
            <a:lvl2pPr>
              <a:defRPr sz="2600"/>
            </a:lvl2pPr>
            <a:lvl3pPr>
              <a:defRPr sz="22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891B5E2-9190-484F-9AB0-57EF9C282C5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6848" y="273844"/>
            <a:ext cx="8230306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6849" y="1535907"/>
            <a:ext cx="4041069" cy="639536"/>
          </a:xfrm>
        </p:spPr>
        <p:txBody>
          <a:bodyPr anchor="b"/>
          <a:lstStyle>
            <a:lvl1pPr marL="0" indent="0">
              <a:buNone/>
              <a:defRPr sz="2600" b="1"/>
            </a:lvl1pPr>
            <a:lvl2pPr marL="499971" indent="0">
              <a:buNone/>
              <a:defRPr sz="2200" b="1"/>
            </a:lvl2pPr>
            <a:lvl3pPr marL="999939" indent="0">
              <a:buNone/>
              <a:defRPr sz="2000" b="1"/>
            </a:lvl3pPr>
            <a:lvl4pPr marL="1499910" indent="0">
              <a:buNone/>
              <a:defRPr sz="1700" b="1"/>
            </a:lvl4pPr>
            <a:lvl5pPr marL="1999880" indent="0">
              <a:buNone/>
              <a:defRPr sz="1700" b="1"/>
            </a:lvl5pPr>
            <a:lvl6pPr marL="2499849" indent="0">
              <a:buNone/>
              <a:defRPr sz="1700" b="1"/>
            </a:lvl6pPr>
            <a:lvl7pPr marL="2999820" indent="0">
              <a:buNone/>
              <a:defRPr sz="1700" b="1"/>
            </a:lvl7pPr>
            <a:lvl8pPr marL="3499789" indent="0">
              <a:buNone/>
              <a:defRPr sz="1700" b="1"/>
            </a:lvl8pPr>
            <a:lvl9pPr marL="3999759" indent="0">
              <a:buNone/>
              <a:defRPr sz="17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6849" y="2175442"/>
            <a:ext cx="4041069" cy="3951174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4320" y="1535907"/>
            <a:ext cx="4042833" cy="639536"/>
          </a:xfrm>
        </p:spPr>
        <p:txBody>
          <a:bodyPr anchor="b"/>
          <a:lstStyle>
            <a:lvl1pPr marL="0" indent="0">
              <a:buNone/>
              <a:defRPr sz="2600" b="1"/>
            </a:lvl1pPr>
            <a:lvl2pPr marL="499971" indent="0">
              <a:buNone/>
              <a:defRPr sz="2200" b="1"/>
            </a:lvl2pPr>
            <a:lvl3pPr marL="999939" indent="0">
              <a:buNone/>
              <a:defRPr sz="2000" b="1"/>
            </a:lvl3pPr>
            <a:lvl4pPr marL="1499910" indent="0">
              <a:buNone/>
              <a:defRPr sz="1700" b="1"/>
            </a:lvl4pPr>
            <a:lvl5pPr marL="1999880" indent="0">
              <a:buNone/>
              <a:defRPr sz="1700" b="1"/>
            </a:lvl5pPr>
            <a:lvl6pPr marL="2499849" indent="0">
              <a:buNone/>
              <a:defRPr sz="1700" b="1"/>
            </a:lvl6pPr>
            <a:lvl7pPr marL="2999820" indent="0">
              <a:buNone/>
              <a:defRPr sz="1700" b="1"/>
            </a:lvl7pPr>
            <a:lvl8pPr marL="3499789" indent="0">
              <a:buNone/>
              <a:defRPr sz="1700" b="1"/>
            </a:lvl8pPr>
            <a:lvl9pPr marL="3999759" indent="0">
              <a:buNone/>
              <a:defRPr sz="17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4320" y="2175442"/>
            <a:ext cx="4042833" cy="3951174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BD3F6B-3879-4E10-8890-5C9FC077E3D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DAAD30D-24AF-4EE2-8F28-11E37E62B16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C879434-AF9E-449A-9375-88D2FC14AB1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6850" y="273844"/>
            <a:ext cx="3009194" cy="1161709"/>
          </a:xfrm>
        </p:spPr>
        <p:txBody>
          <a:bodyPr/>
          <a:lstStyle>
            <a:lvl1pPr algn="l">
              <a:defRPr sz="22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405" y="273846"/>
            <a:ext cx="5111750" cy="5852772"/>
          </a:xfrm>
        </p:spPr>
        <p:txBody>
          <a:bodyPr/>
          <a:lstStyle>
            <a:lvl1pPr>
              <a:defRPr sz="3500"/>
            </a:lvl1pPr>
            <a:lvl2pPr>
              <a:defRPr sz="3100"/>
            </a:lvl2pPr>
            <a:lvl3pPr>
              <a:defRPr sz="260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6850" y="1435555"/>
            <a:ext cx="3009194" cy="4691063"/>
          </a:xfrm>
        </p:spPr>
        <p:txBody>
          <a:bodyPr/>
          <a:lstStyle>
            <a:lvl1pPr marL="0" indent="0">
              <a:buNone/>
              <a:defRPr sz="1500"/>
            </a:lvl1pPr>
            <a:lvl2pPr marL="499971" indent="0">
              <a:buNone/>
              <a:defRPr sz="1300"/>
            </a:lvl2pPr>
            <a:lvl3pPr marL="999939" indent="0">
              <a:buNone/>
              <a:defRPr sz="1100"/>
            </a:lvl3pPr>
            <a:lvl4pPr marL="1499910" indent="0">
              <a:buNone/>
              <a:defRPr sz="1000"/>
            </a:lvl4pPr>
            <a:lvl5pPr marL="1999880" indent="0">
              <a:buNone/>
              <a:defRPr sz="1000"/>
            </a:lvl5pPr>
            <a:lvl6pPr marL="2499849" indent="0">
              <a:buNone/>
              <a:defRPr sz="1000"/>
            </a:lvl6pPr>
            <a:lvl7pPr marL="2999820" indent="0">
              <a:buNone/>
              <a:defRPr sz="1000"/>
            </a:lvl7pPr>
            <a:lvl8pPr marL="3499789" indent="0">
              <a:buNone/>
              <a:defRPr sz="1000"/>
            </a:lvl8pPr>
            <a:lvl9pPr marL="3999759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ECC967-4A37-465E-8A42-491BD17F257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113" y="4799920"/>
            <a:ext cx="5487459" cy="568098"/>
          </a:xfrm>
        </p:spPr>
        <p:txBody>
          <a:bodyPr/>
          <a:lstStyle>
            <a:lvl1pPr algn="l">
              <a:defRPr sz="22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113" y="612322"/>
            <a:ext cx="5487459" cy="4114460"/>
          </a:xfrm>
        </p:spPr>
        <p:txBody>
          <a:bodyPr/>
          <a:lstStyle>
            <a:lvl1pPr marL="0" indent="0">
              <a:buNone/>
              <a:defRPr sz="3500"/>
            </a:lvl1pPr>
            <a:lvl2pPr marL="499971" indent="0">
              <a:buNone/>
              <a:defRPr sz="3100"/>
            </a:lvl2pPr>
            <a:lvl3pPr marL="999939" indent="0">
              <a:buNone/>
              <a:defRPr sz="2600"/>
            </a:lvl3pPr>
            <a:lvl4pPr marL="1499910" indent="0">
              <a:buNone/>
              <a:defRPr sz="2200"/>
            </a:lvl4pPr>
            <a:lvl5pPr marL="1999880" indent="0">
              <a:buNone/>
              <a:defRPr sz="2200"/>
            </a:lvl5pPr>
            <a:lvl6pPr marL="2499849" indent="0">
              <a:buNone/>
              <a:defRPr sz="2200"/>
            </a:lvl6pPr>
            <a:lvl7pPr marL="2999820" indent="0">
              <a:buNone/>
              <a:defRPr sz="2200"/>
            </a:lvl7pPr>
            <a:lvl8pPr marL="3499789" indent="0">
              <a:buNone/>
              <a:defRPr sz="2200"/>
            </a:lvl8pPr>
            <a:lvl9pPr marL="3999759" indent="0">
              <a:buNone/>
              <a:defRPr sz="22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113" y="5368019"/>
            <a:ext cx="5487459" cy="804523"/>
          </a:xfrm>
        </p:spPr>
        <p:txBody>
          <a:bodyPr/>
          <a:lstStyle>
            <a:lvl1pPr marL="0" indent="0">
              <a:buNone/>
              <a:defRPr sz="1500"/>
            </a:lvl1pPr>
            <a:lvl2pPr marL="499971" indent="0">
              <a:buNone/>
              <a:defRPr sz="1300"/>
            </a:lvl2pPr>
            <a:lvl3pPr marL="999939" indent="0">
              <a:buNone/>
              <a:defRPr sz="1100"/>
            </a:lvl3pPr>
            <a:lvl4pPr marL="1499910" indent="0">
              <a:buNone/>
              <a:defRPr sz="1000"/>
            </a:lvl4pPr>
            <a:lvl5pPr marL="1999880" indent="0">
              <a:buNone/>
              <a:defRPr sz="1000"/>
            </a:lvl5pPr>
            <a:lvl6pPr marL="2499849" indent="0">
              <a:buNone/>
              <a:defRPr sz="1000"/>
            </a:lvl6pPr>
            <a:lvl7pPr marL="2999820" indent="0">
              <a:buNone/>
              <a:defRPr sz="1000"/>
            </a:lvl7pPr>
            <a:lvl8pPr marL="3499789" indent="0">
              <a:buNone/>
              <a:defRPr sz="1000"/>
            </a:lvl8pPr>
            <a:lvl9pPr marL="3999759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5A67AFF-1322-42DC-A1D9-92774C09131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9"/>
          <p:cNvSpPr>
            <a:spLocks noChangeArrowheads="1"/>
          </p:cNvSpPr>
          <p:nvPr/>
        </p:nvSpPr>
        <p:spPr bwMode="auto">
          <a:xfrm>
            <a:off x="0" y="0"/>
            <a:ext cx="9144000" cy="959304"/>
          </a:xfrm>
          <a:prstGeom prst="rect">
            <a:avLst/>
          </a:prstGeom>
          <a:solidFill>
            <a:srgbClr val="881C1C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lIns="100008" tIns="50004" rIns="100008" bIns="50004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000" kern="0">
              <a:solidFill>
                <a:sysClr val="windowText" lastClr="000000"/>
              </a:solidFill>
            </a:endParaRPr>
          </a:p>
        </p:txBody>
      </p:sp>
      <p:sp>
        <p:nvSpPr>
          <p:cNvPr id="90120" name="Rectangle 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382000" y="6531429"/>
            <a:ext cx="677333" cy="3265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953" tIns="49976" rIns="99953" bIns="49976" numCol="1" anchor="ctr" anchorCtr="0" compatLnSpc="1">
            <a:prstTxWarp prst="textNoShape">
              <a:avLst/>
            </a:prstTxWarp>
          </a:bodyPr>
          <a:lstStyle>
            <a:lvl1pPr algn="r" eaLnBrk="0" hangingPunct="0">
              <a:defRPr sz="100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fld id="{3B1E00D8-2636-43A5-A988-D36D8B69C46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1151821" y="-163286"/>
            <a:ext cx="7792861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367" tIns="45681" rIns="91367" bIns="45681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1185334" y="2041072"/>
            <a:ext cx="7771694" cy="41144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367" tIns="45681" rIns="91367" bIns="4568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9" name="Text Box 10"/>
          <p:cNvSpPr txBox="1">
            <a:spLocks noChangeArrowheads="1"/>
          </p:cNvSpPr>
          <p:nvPr/>
        </p:nvSpPr>
        <p:spPr bwMode="auto">
          <a:xfrm>
            <a:off x="0" y="6565446"/>
            <a:ext cx="9144000" cy="299038"/>
          </a:xfrm>
          <a:prstGeom prst="rect">
            <a:avLst/>
          </a:prstGeom>
          <a:gradFill rotWithShape="0">
            <a:gsLst>
              <a:gs pos="0">
                <a:srgbClr val="760000"/>
              </a:gs>
              <a:gs pos="100000">
                <a:srgbClr val="881C1C"/>
              </a:gs>
            </a:gsLst>
            <a:lin ang="5400000" scaled="1"/>
          </a:gradFill>
          <a:ln w="9525">
            <a:noFill/>
            <a:round/>
            <a:headEnd/>
            <a:tailEnd/>
          </a:ln>
          <a:effectLst/>
        </p:spPr>
        <p:txBody>
          <a:bodyPr lIns="99994" tIns="49997" rIns="99994" bIns="49997">
            <a:spAutoFit/>
          </a:bodyPr>
          <a:lstStyle/>
          <a:p>
            <a:pPr algn="ctr">
              <a:lnSpc>
                <a:spcPct val="99000"/>
              </a:lnSpc>
              <a:spcBef>
                <a:spcPts val="82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1000079" algn="l"/>
                <a:tab pos="2000159" algn="l"/>
                <a:tab pos="3000238" algn="l"/>
                <a:tab pos="4000317" algn="l"/>
                <a:tab pos="5000396" algn="l"/>
                <a:tab pos="6000476" algn="l"/>
                <a:tab pos="7000555" algn="l"/>
                <a:tab pos="8000634" algn="l"/>
                <a:tab pos="9000714" algn="l"/>
                <a:tab pos="9999057" algn="l"/>
                <a:tab pos="10999136" algn="l"/>
              </a:tabLst>
              <a:defRPr/>
            </a:pPr>
            <a:r>
              <a:rPr lang="en-GB" sz="13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U</a:t>
            </a:r>
            <a:r>
              <a:rPr lang="en-GB" sz="11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NIVERSITY OF </a:t>
            </a:r>
            <a:r>
              <a:rPr lang="en-GB" sz="13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M</a:t>
            </a:r>
            <a:r>
              <a:rPr lang="en-GB" sz="11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ASSACHUSETTS </a:t>
            </a:r>
            <a:r>
              <a:rPr lang="en-GB" sz="11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,</a:t>
            </a:r>
            <a:r>
              <a:rPr lang="en-GB" sz="1100" b="1" baseline="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 </a:t>
            </a:r>
            <a:r>
              <a:rPr lang="en-GB" sz="13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A</a:t>
            </a:r>
            <a:r>
              <a:rPr lang="en-GB" sz="11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MHERST  </a:t>
            </a:r>
            <a:r>
              <a:rPr lang="en-GB" sz="11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• </a:t>
            </a:r>
            <a:r>
              <a:rPr lang="en-GB" sz="13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 Department of Computer Science</a:t>
            </a:r>
            <a:endParaRPr lang="en-GB" sz="1100" b="1" dirty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+mn-lt"/>
            </a:endParaRPr>
          </a:p>
        </p:txBody>
      </p:sp>
      <p:pic>
        <p:nvPicPr>
          <p:cNvPr id="1031" name="Picture 30" descr="newseal200"/>
          <p:cNvPicPr>
            <a:picLocks noChangeAspect="1" noChangeArrowheads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0" y="6204857"/>
            <a:ext cx="673806" cy="6531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/>
  <p:timing>
    <p:tnLst>
      <p:par>
        <p:cTn id="1" dur="indefinite" restart="never" nodeType="tmRoot"/>
      </p:par>
    </p:tnLst>
  </p:timing>
  <p:hf hdr="0" ftr="0" dt="0"/>
  <p:txStyles>
    <p:titleStyle>
      <a:lvl1pPr algn="l" defTabSz="915004" rtl="0" eaLnBrk="0" fontAlgn="base" hangingPunct="0">
        <a:spcBef>
          <a:spcPct val="0"/>
        </a:spcBef>
        <a:spcAft>
          <a:spcPct val="0"/>
        </a:spcAft>
        <a:defRPr sz="3500" b="1">
          <a:solidFill>
            <a:srgbClr val="0000CC"/>
          </a:solidFill>
          <a:latin typeface="+mj-lt"/>
          <a:ea typeface="+mj-ea"/>
          <a:cs typeface="+mj-cs"/>
        </a:defRPr>
      </a:lvl1pPr>
      <a:lvl2pPr algn="l" defTabSz="915004" rtl="0" eaLnBrk="0" fontAlgn="base" hangingPunct="0">
        <a:spcBef>
          <a:spcPct val="0"/>
        </a:spcBef>
        <a:spcAft>
          <a:spcPct val="0"/>
        </a:spcAft>
        <a:defRPr sz="3500" b="1">
          <a:solidFill>
            <a:srgbClr val="0000CC"/>
          </a:solidFill>
          <a:latin typeface="Calibri" pitchFamily="34" charset="0"/>
        </a:defRPr>
      </a:lvl2pPr>
      <a:lvl3pPr algn="l" defTabSz="915004" rtl="0" eaLnBrk="0" fontAlgn="base" hangingPunct="0">
        <a:spcBef>
          <a:spcPct val="0"/>
        </a:spcBef>
        <a:spcAft>
          <a:spcPct val="0"/>
        </a:spcAft>
        <a:defRPr sz="3500" b="1">
          <a:solidFill>
            <a:srgbClr val="0000CC"/>
          </a:solidFill>
          <a:latin typeface="Calibri" pitchFamily="34" charset="0"/>
        </a:defRPr>
      </a:lvl3pPr>
      <a:lvl4pPr algn="l" defTabSz="915004" rtl="0" eaLnBrk="0" fontAlgn="base" hangingPunct="0">
        <a:spcBef>
          <a:spcPct val="0"/>
        </a:spcBef>
        <a:spcAft>
          <a:spcPct val="0"/>
        </a:spcAft>
        <a:defRPr sz="3500" b="1">
          <a:solidFill>
            <a:srgbClr val="0000CC"/>
          </a:solidFill>
          <a:latin typeface="Calibri" pitchFamily="34" charset="0"/>
        </a:defRPr>
      </a:lvl4pPr>
      <a:lvl5pPr algn="l" defTabSz="915004" rtl="0" eaLnBrk="0" fontAlgn="base" hangingPunct="0">
        <a:spcBef>
          <a:spcPct val="0"/>
        </a:spcBef>
        <a:spcAft>
          <a:spcPct val="0"/>
        </a:spcAft>
        <a:defRPr sz="3500" b="1">
          <a:solidFill>
            <a:srgbClr val="0000CC"/>
          </a:solidFill>
          <a:latin typeface="Calibri" pitchFamily="34" charset="0"/>
        </a:defRPr>
      </a:lvl5pPr>
      <a:lvl6pPr marL="500040" algn="l" defTabSz="915004" rtl="0" fontAlgn="base">
        <a:spcBef>
          <a:spcPct val="0"/>
        </a:spcBef>
        <a:spcAft>
          <a:spcPct val="0"/>
        </a:spcAft>
        <a:defRPr sz="3500" b="1">
          <a:solidFill>
            <a:srgbClr val="0000CC"/>
          </a:solidFill>
          <a:latin typeface="Gill Sans MT" pitchFamily="34" charset="0"/>
        </a:defRPr>
      </a:lvl6pPr>
      <a:lvl7pPr marL="1000079" algn="l" defTabSz="915004" rtl="0" fontAlgn="base">
        <a:spcBef>
          <a:spcPct val="0"/>
        </a:spcBef>
        <a:spcAft>
          <a:spcPct val="0"/>
        </a:spcAft>
        <a:defRPr sz="3500" b="1">
          <a:solidFill>
            <a:srgbClr val="0000CC"/>
          </a:solidFill>
          <a:latin typeface="Gill Sans MT" pitchFamily="34" charset="0"/>
        </a:defRPr>
      </a:lvl7pPr>
      <a:lvl8pPr marL="1500119" algn="l" defTabSz="915004" rtl="0" fontAlgn="base">
        <a:spcBef>
          <a:spcPct val="0"/>
        </a:spcBef>
        <a:spcAft>
          <a:spcPct val="0"/>
        </a:spcAft>
        <a:defRPr sz="3500" b="1">
          <a:solidFill>
            <a:srgbClr val="0000CC"/>
          </a:solidFill>
          <a:latin typeface="Gill Sans MT" pitchFamily="34" charset="0"/>
        </a:defRPr>
      </a:lvl8pPr>
      <a:lvl9pPr marL="2000159" algn="l" defTabSz="915004" rtl="0" fontAlgn="base">
        <a:spcBef>
          <a:spcPct val="0"/>
        </a:spcBef>
        <a:spcAft>
          <a:spcPct val="0"/>
        </a:spcAft>
        <a:defRPr sz="3500" b="1">
          <a:solidFill>
            <a:srgbClr val="0000CC"/>
          </a:solidFill>
          <a:latin typeface="Gill Sans MT" pitchFamily="34" charset="0"/>
        </a:defRPr>
      </a:lvl9pPr>
    </p:titleStyle>
    <p:bodyStyle>
      <a:lvl1pPr marL="342042" indent="-342042" algn="l" defTabSz="915004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itchFamily="2" charset="2"/>
        <a:buChar char="n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3114" indent="-286482" algn="l" defTabSz="915004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55000"/>
        <a:buFont typeface="Wingdings" pitchFamily="2" charset="2"/>
        <a:buChar char="n"/>
        <a:defRPr sz="2800">
          <a:solidFill>
            <a:schemeClr val="tx1"/>
          </a:solidFill>
          <a:latin typeface="+mn-lt"/>
        </a:defRPr>
      </a:lvl2pPr>
      <a:lvl3pPr marL="1142452" indent="-227449" algn="l" defTabSz="915004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50000"/>
        <a:buFont typeface="Wingdings" pitchFamily="2" charset="2"/>
        <a:buChar char="n"/>
        <a:defRPr sz="2400">
          <a:solidFill>
            <a:schemeClr val="tx1"/>
          </a:solidFill>
          <a:latin typeface="+mn-lt"/>
        </a:defRPr>
      </a:lvl3pPr>
      <a:lvl4pPr marL="1600821" indent="-229185" algn="l" defTabSz="915004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55000"/>
        <a:buFont typeface="Wingdings" pitchFamily="2" charset="2"/>
        <a:buChar char="n"/>
        <a:defRPr sz="2200">
          <a:solidFill>
            <a:schemeClr val="tx1"/>
          </a:solidFill>
          <a:latin typeface="+mn-lt"/>
        </a:defRPr>
      </a:lvl4pPr>
      <a:lvl5pPr marL="2057455" indent="-229185" algn="l" defTabSz="915004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200">
          <a:solidFill>
            <a:schemeClr val="tx1"/>
          </a:solidFill>
          <a:latin typeface="+mn-lt"/>
        </a:defRPr>
      </a:lvl5pPr>
      <a:lvl6pPr marL="2557495" indent="-229185" algn="l" defTabSz="915004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>
          <a:solidFill>
            <a:schemeClr val="tx1"/>
          </a:solidFill>
          <a:latin typeface="+mn-lt"/>
        </a:defRPr>
      </a:lvl6pPr>
      <a:lvl7pPr marL="3057535" indent="-229185" algn="l" defTabSz="915004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>
          <a:solidFill>
            <a:schemeClr val="tx1"/>
          </a:solidFill>
          <a:latin typeface="+mn-lt"/>
        </a:defRPr>
      </a:lvl7pPr>
      <a:lvl8pPr marL="3557574" indent="-229185" algn="l" defTabSz="915004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>
          <a:solidFill>
            <a:schemeClr val="tx1"/>
          </a:solidFill>
          <a:latin typeface="+mn-lt"/>
        </a:defRPr>
      </a:lvl8pPr>
      <a:lvl9pPr marL="4057614" indent="-229185" algn="l" defTabSz="915004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1000079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0040" algn="l" defTabSz="1000079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00079" algn="l" defTabSz="1000079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00119" algn="l" defTabSz="1000079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00159" algn="l" defTabSz="1000079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00198" algn="l" defTabSz="1000079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00238" algn="l" defTabSz="1000079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500277" algn="l" defTabSz="1000079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000317" algn="l" defTabSz="1000079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20.png"/><Relationship Id="rId5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12.png"/><Relationship Id="rId5" Type="http://schemas.openxmlformats.org/officeDocument/2006/relationships/image" Target="../media/image20.png"/><Relationship Id="rId6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12.png"/><Relationship Id="rId5" Type="http://schemas.openxmlformats.org/officeDocument/2006/relationships/image" Target="../media/image20.png"/><Relationship Id="rId6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12.png"/><Relationship Id="rId5" Type="http://schemas.openxmlformats.org/officeDocument/2006/relationships/image" Target="../media/image20.png"/><Relationship Id="rId6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12.png"/><Relationship Id="rId5" Type="http://schemas.openxmlformats.org/officeDocument/2006/relationships/image" Target="../media/image20.png"/><Relationship Id="rId6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12.png"/><Relationship Id="rId5" Type="http://schemas.openxmlformats.org/officeDocument/2006/relationships/image" Target="../media/image20.png"/><Relationship Id="rId6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12.png"/><Relationship Id="rId5" Type="http://schemas.openxmlformats.org/officeDocument/2006/relationships/image" Target="../media/image1.jpeg"/><Relationship Id="rId6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12.png"/><Relationship Id="rId5" Type="http://schemas.openxmlformats.org/officeDocument/2006/relationships/image" Target="../media/image1.jpeg"/><Relationship Id="rId6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12.png"/><Relationship Id="rId5" Type="http://schemas.openxmlformats.org/officeDocument/2006/relationships/image" Target="../media/image1.jpeg"/><Relationship Id="rId6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gif"/><Relationship Id="rId3" Type="http://schemas.openxmlformats.org/officeDocument/2006/relationships/image" Target="../media/image33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8.w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eg"/><Relationship Id="rId3" Type="http://schemas.openxmlformats.org/officeDocument/2006/relationships/image" Target="../media/image5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5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12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1.jpe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1.jpe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1.jpe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1.jpe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1.jpe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1.jpe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1.jpe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1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1.jpe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1.jpe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1.jpe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1.jpe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5.png"/><Relationship Id="rId5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5.png"/><Relationship Id="rId5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1.jpe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20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20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20.png"/><Relationship Id="rId5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76400"/>
            <a:ext cx="7772400" cy="1470025"/>
          </a:xfrm>
        </p:spPr>
        <p:txBody>
          <a:bodyPr>
            <a:normAutofit/>
          </a:bodyPr>
          <a:lstStyle/>
          <a:p>
            <a:pPr algn="ctr"/>
            <a:r>
              <a:rPr lang="en-US" i="1" dirty="0" smtClean="0"/>
              <a:t>Grace</a:t>
            </a:r>
            <a:r>
              <a:rPr lang="en-US" dirty="0" smtClean="0"/>
              <a:t>: Safe Multithreaded Programming for C/C++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4191000"/>
            <a:ext cx="7315200" cy="1752600"/>
          </a:xfrm>
        </p:spPr>
        <p:txBody>
          <a:bodyPr/>
          <a:lstStyle/>
          <a:p>
            <a:r>
              <a:rPr lang="en-US" b="1" dirty="0" smtClean="0">
                <a:solidFill>
                  <a:srgbClr val="0070C0"/>
                </a:solidFill>
              </a:rPr>
              <a:t>Emery Berger</a:t>
            </a:r>
            <a:r>
              <a:rPr lang="en-US" dirty="0" smtClean="0">
                <a:solidFill>
                  <a:srgbClr val="0070C0"/>
                </a:solidFill>
              </a:rPr>
              <a:t>,</a:t>
            </a:r>
            <a:br>
              <a:rPr lang="en-US" dirty="0" smtClean="0">
                <a:solidFill>
                  <a:srgbClr val="0070C0"/>
                </a:solidFill>
              </a:rPr>
            </a:br>
            <a:r>
              <a:rPr lang="en-US" dirty="0" smtClean="0">
                <a:solidFill>
                  <a:srgbClr val="0070C0"/>
                </a:solidFill>
              </a:rPr>
              <a:t>Ting Yang, </a:t>
            </a:r>
            <a:r>
              <a:rPr lang="en-US" dirty="0" err="1" smtClean="0">
                <a:solidFill>
                  <a:srgbClr val="0070C0"/>
                </a:solidFill>
              </a:rPr>
              <a:t>Tongping</a:t>
            </a:r>
            <a:r>
              <a:rPr lang="en-US" dirty="0" smtClean="0">
                <a:solidFill>
                  <a:srgbClr val="0070C0"/>
                </a:solidFill>
              </a:rPr>
              <a:t> Liu, Gene </a:t>
            </a:r>
            <a:r>
              <a:rPr lang="en-US" dirty="0" err="1" smtClean="0">
                <a:solidFill>
                  <a:srgbClr val="0070C0"/>
                </a:solidFill>
              </a:rPr>
              <a:t>Novark</a:t>
            </a:r>
            <a:r>
              <a:rPr lang="en-US" dirty="0" smtClean="0">
                <a:solidFill>
                  <a:srgbClr val="0070C0"/>
                </a:solidFill>
              </a:rPr>
              <a:t/>
            </a:r>
            <a:br>
              <a:rPr lang="en-US" dirty="0" smtClean="0">
                <a:solidFill>
                  <a:srgbClr val="0070C0"/>
                </a:solidFill>
              </a:rPr>
            </a:br>
            <a:endParaRPr lang="en-US" sz="800" dirty="0" smtClean="0">
              <a:solidFill>
                <a:srgbClr val="0070C0"/>
              </a:solidFill>
            </a:endParaRPr>
          </a:p>
          <a:p>
            <a:r>
              <a:rPr lang="en-US" b="1" dirty="0" smtClean="0">
                <a:solidFill>
                  <a:srgbClr val="0070C0"/>
                </a:solidFill>
              </a:rPr>
              <a:t>University of Massachusetts, Amherst</a:t>
            </a:r>
          </a:p>
          <a:p>
            <a:r>
              <a:rPr lang="en-US" sz="2800" i="1" dirty="0" smtClean="0">
                <a:solidFill>
                  <a:srgbClr val="0070C0"/>
                </a:solidFill>
              </a:rPr>
              <a:t>www.cs.umass.edu/~emery</a:t>
            </a:r>
            <a:endParaRPr lang="en-US" sz="2800" i="1" dirty="0">
              <a:solidFill>
                <a:srgbClr val="0070C0"/>
              </a:solidFill>
            </a:endParaRP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733800" y="3276600"/>
            <a:ext cx="1666875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4800" y="9144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04800" y="1447800"/>
            <a:ext cx="83820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04800" y="19812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04800" y="2514600"/>
            <a:ext cx="83820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04800" y="30480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00800" y="4838700"/>
            <a:ext cx="1714500" cy="171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75" name="TextBox 174"/>
          <p:cNvSpPr txBox="1"/>
          <p:nvPr/>
        </p:nvSpPr>
        <p:spPr>
          <a:xfrm>
            <a:off x="3657600" y="762000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?</a:t>
            </a:r>
            <a:endParaRPr lang="en-US" sz="4400" b="1" dirty="0"/>
          </a:p>
        </p:txBody>
      </p:sp>
      <p:sp>
        <p:nvSpPr>
          <p:cNvPr id="733" name="TextBox 732"/>
          <p:cNvSpPr txBox="1"/>
          <p:nvPr/>
        </p:nvSpPr>
        <p:spPr>
          <a:xfrm>
            <a:off x="304800" y="754559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2.</a:t>
            </a:r>
            <a:endParaRPr lang="en-US" sz="4400" b="1" dirty="0"/>
          </a:p>
        </p:txBody>
      </p:sp>
      <p:pic>
        <p:nvPicPr>
          <p:cNvPr id="734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43000" y="533400"/>
            <a:ext cx="2231136" cy="16733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81000" y="2667000"/>
            <a:ext cx="1914525" cy="1914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3352800" y="4800600"/>
            <a:ext cx="3200400" cy="193899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Lucida Console" pitchFamily="49" charset="0"/>
              </a:rPr>
              <a:t>if (!</a:t>
            </a:r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fork()</a:t>
            </a:r>
            <a:r>
              <a:rPr lang="en-US" sz="2400" dirty="0" smtClean="0">
                <a:solidFill>
                  <a:srgbClr val="C00000"/>
                </a:solidFill>
                <a:latin typeface="Lucida Console" pitchFamily="49" charset="0"/>
              </a:rPr>
              <a:t>)</a:t>
            </a:r>
          </a:p>
          <a:p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  </a:t>
            </a:r>
            <a:r>
              <a:rPr lang="en-US" sz="2400" dirty="0" smtClean="0">
                <a:latin typeface="Lucida Console" pitchFamily="49" charset="0"/>
              </a:rPr>
              <a:t>f(x);</a:t>
            </a:r>
          </a:p>
          <a:p>
            <a:r>
              <a:rPr lang="en-US" sz="2400" dirty="0" smtClean="0">
                <a:latin typeface="Lucida Console" pitchFamily="49" charset="0"/>
              </a:rPr>
              <a:t>if (!</a:t>
            </a:r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fork())</a:t>
            </a:r>
          </a:p>
          <a:p>
            <a:r>
              <a:rPr lang="en-US" sz="2400" dirty="0" smtClean="0">
                <a:latin typeface="Lucida Console" pitchFamily="49" charset="0"/>
              </a:rPr>
              <a:t>  g(y);</a:t>
            </a:r>
          </a:p>
          <a:p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// check</a:t>
            </a:r>
            <a:r>
              <a:rPr lang="en-US" sz="2400" dirty="0" smtClean="0">
                <a:latin typeface="Lucida Console" pitchFamily="49" charset="0"/>
              </a:rPr>
              <a:t>;</a:t>
            </a:r>
            <a:endParaRPr lang="en-US" sz="2400" dirty="0">
              <a:latin typeface="Lucida Console" pitchFamily="49" charset="0"/>
            </a:endParaRPr>
          </a:p>
        </p:txBody>
      </p:sp>
      <p:sp>
        <p:nvSpPr>
          <p:cNvPr id="11" name="Oval 10"/>
          <p:cNvSpPr/>
          <p:nvPr/>
        </p:nvSpPr>
        <p:spPr bwMode="auto">
          <a:xfrm>
            <a:off x="5334000" y="13716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1" dirty="0" smtClean="0">
                <a:latin typeface="Lucida Sans Typewriter" pitchFamily="49" charset="0"/>
              </a:rPr>
              <a:t>f</a:t>
            </a: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  <p:sp>
        <p:nvSpPr>
          <p:cNvPr id="12" name="Oval 11"/>
          <p:cNvSpPr/>
          <p:nvPr/>
        </p:nvSpPr>
        <p:spPr bwMode="auto">
          <a:xfrm>
            <a:off x="8077200" y="16764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1" dirty="0" smtClean="0">
                <a:latin typeface="Lucida Sans Typewriter" pitchFamily="49" charset="0"/>
              </a:rPr>
              <a:t>g</a:t>
            </a: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Typewriter" pitchFamily="49" charset="0"/>
              </a:rPr>
              <a:t>(y)</a:t>
            </a:r>
          </a:p>
        </p:txBody>
      </p:sp>
      <p:cxnSp>
        <p:nvCxnSpPr>
          <p:cNvPr id="13" name="Straight Arrow Connector 12"/>
          <p:cNvCxnSpPr>
            <a:endCxn id="11" idx="0"/>
          </p:cNvCxnSpPr>
          <p:nvPr/>
        </p:nvCxnSpPr>
        <p:spPr bwMode="auto">
          <a:xfrm rot="5400000">
            <a:off x="5981700" y="764708"/>
            <a:ext cx="340192" cy="873592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4" name="Straight Arrow Connector 13"/>
          <p:cNvCxnSpPr/>
          <p:nvPr/>
        </p:nvCxnSpPr>
        <p:spPr bwMode="auto">
          <a:xfrm rot="5400000">
            <a:off x="6743700" y="1257300"/>
            <a:ext cx="228600" cy="1588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5" name="Straight Arrow Connector 14"/>
          <p:cNvCxnSpPr>
            <a:stCxn id="22" idx="6"/>
            <a:endCxn id="12" idx="2"/>
          </p:cNvCxnSpPr>
          <p:nvPr/>
        </p:nvCxnSpPr>
        <p:spPr bwMode="auto">
          <a:xfrm>
            <a:off x="7239000" y="1752600"/>
            <a:ext cx="838200" cy="304800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6" name="Straight Arrow Connector 15"/>
          <p:cNvCxnSpPr>
            <a:endCxn id="25" idx="0"/>
          </p:cNvCxnSpPr>
          <p:nvPr/>
        </p:nvCxnSpPr>
        <p:spPr bwMode="auto">
          <a:xfrm rot="5400000">
            <a:off x="5982494" y="3009900"/>
            <a:ext cx="1751806" cy="794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7" name="Oval 16"/>
          <p:cNvSpPr/>
          <p:nvPr/>
        </p:nvSpPr>
        <p:spPr bwMode="auto">
          <a:xfrm>
            <a:off x="5334000" y="22860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18" name="Oval 17"/>
          <p:cNvSpPr/>
          <p:nvPr/>
        </p:nvSpPr>
        <p:spPr bwMode="auto">
          <a:xfrm>
            <a:off x="5334000" y="32004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19" name="Oval 18"/>
          <p:cNvSpPr/>
          <p:nvPr/>
        </p:nvSpPr>
        <p:spPr bwMode="auto">
          <a:xfrm>
            <a:off x="8077200" y="25908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20" name="Oval 19"/>
          <p:cNvSpPr/>
          <p:nvPr/>
        </p:nvSpPr>
        <p:spPr bwMode="auto">
          <a:xfrm>
            <a:off x="8077200" y="35052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21" name="Oval 20"/>
          <p:cNvSpPr/>
          <p:nvPr/>
        </p:nvSpPr>
        <p:spPr bwMode="auto">
          <a:xfrm>
            <a:off x="6477000" y="3810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spawn</a:t>
            </a:r>
            <a:b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</a:b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f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  <p:sp>
        <p:nvSpPr>
          <p:cNvPr id="22" name="Oval 21"/>
          <p:cNvSpPr/>
          <p:nvPr/>
        </p:nvSpPr>
        <p:spPr bwMode="auto">
          <a:xfrm>
            <a:off x="6477000" y="13716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spawn</a:t>
            </a:r>
            <a:b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</a:b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g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(y)</a:t>
            </a:r>
          </a:p>
        </p:txBody>
      </p:sp>
      <p:cxnSp>
        <p:nvCxnSpPr>
          <p:cNvPr id="23" name="Straight Arrow Connector 22"/>
          <p:cNvCxnSpPr>
            <a:stCxn id="11" idx="4"/>
            <a:endCxn id="17" idx="0"/>
          </p:cNvCxnSpPr>
          <p:nvPr/>
        </p:nvCxnSpPr>
        <p:spPr bwMode="auto">
          <a:xfrm rot="5400000">
            <a:off x="5638800" y="2209800"/>
            <a:ext cx="152400" cy="1588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4" name="Straight Arrow Connector 23"/>
          <p:cNvCxnSpPr>
            <a:stCxn id="17" idx="4"/>
            <a:endCxn id="18" idx="0"/>
          </p:cNvCxnSpPr>
          <p:nvPr/>
        </p:nvCxnSpPr>
        <p:spPr bwMode="auto">
          <a:xfrm rot="5400000">
            <a:off x="5638800" y="3124200"/>
            <a:ext cx="152400" cy="1588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5" name="Oval 24"/>
          <p:cNvSpPr/>
          <p:nvPr/>
        </p:nvSpPr>
        <p:spPr bwMode="auto">
          <a:xfrm>
            <a:off x="6477000" y="38862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sync</a:t>
            </a: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Lucida Sans Typewriter" pitchFamily="49" charset="0"/>
            </a:endParaRPr>
          </a:p>
        </p:txBody>
      </p:sp>
      <p:cxnSp>
        <p:nvCxnSpPr>
          <p:cNvPr id="26" name="Straight Arrow Connector 25"/>
          <p:cNvCxnSpPr>
            <a:stCxn id="12" idx="4"/>
            <a:endCxn id="19" idx="0"/>
          </p:cNvCxnSpPr>
          <p:nvPr/>
        </p:nvCxnSpPr>
        <p:spPr bwMode="auto">
          <a:xfrm rot="5400000">
            <a:off x="8382000" y="2514600"/>
            <a:ext cx="152400" cy="1588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7" name="Straight Arrow Connector 26"/>
          <p:cNvCxnSpPr>
            <a:stCxn id="19" idx="4"/>
            <a:endCxn id="20" idx="0"/>
          </p:cNvCxnSpPr>
          <p:nvPr/>
        </p:nvCxnSpPr>
        <p:spPr bwMode="auto">
          <a:xfrm rot="5400000">
            <a:off x="8382000" y="3429000"/>
            <a:ext cx="152400" cy="1588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8" name="Straight Arrow Connector 27"/>
          <p:cNvCxnSpPr>
            <a:stCxn id="20" idx="2"/>
            <a:endCxn id="25" idx="6"/>
          </p:cNvCxnSpPr>
          <p:nvPr/>
        </p:nvCxnSpPr>
        <p:spPr bwMode="auto">
          <a:xfrm rot="10800000" flipV="1">
            <a:off x="7239000" y="3886200"/>
            <a:ext cx="838200" cy="381000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9" name="Straight Arrow Connector 28"/>
          <p:cNvCxnSpPr>
            <a:stCxn id="18" idx="5"/>
          </p:cNvCxnSpPr>
          <p:nvPr/>
        </p:nvCxnSpPr>
        <p:spPr bwMode="auto">
          <a:xfrm rot="16200000" flipH="1">
            <a:off x="6098708" y="3736508"/>
            <a:ext cx="263992" cy="492592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0" name="Straight Arrow Connector 29"/>
          <p:cNvCxnSpPr/>
          <p:nvPr/>
        </p:nvCxnSpPr>
        <p:spPr bwMode="auto">
          <a:xfrm rot="5400000">
            <a:off x="6782594" y="4723606"/>
            <a:ext cx="152400" cy="1588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/>
          <p:nvPr/>
        </p:nvSpPr>
        <p:spPr bwMode="auto">
          <a:xfrm>
            <a:off x="7696200" y="1371600"/>
            <a:ext cx="1295400" cy="3124200"/>
          </a:xfrm>
          <a:prstGeom prst="rect">
            <a:avLst/>
          </a:prstGeom>
          <a:blipFill dpi="0" rotWithShape="0">
            <a:blip r:embed="rId2"/>
            <a:srcRect/>
            <a:stretch>
              <a:fillRect/>
            </a:stretch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31" name="Rectangle 30"/>
          <p:cNvSpPr/>
          <p:nvPr/>
        </p:nvSpPr>
        <p:spPr bwMode="auto">
          <a:xfrm>
            <a:off x="5029200" y="1143000"/>
            <a:ext cx="1295400" cy="3124200"/>
          </a:xfrm>
          <a:prstGeom prst="rect">
            <a:avLst/>
          </a:prstGeom>
          <a:blipFill dpi="0" rotWithShape="0">
            <a:blip r:embed="rId2"/>
            <a:srcRect/>
            <a:stretch>
              <a:fillRect/>
            </a:stretch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00800" y="4838700"/>
            <a:ext cx="1714500" cy="171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75" name="TextBox 174"/>
          <p:cNvSpPr txBox="1"/>
          <p:nvPr/>
        </p:nvSpPr>
        <p:spPr>
          <a:xfrm>
            <a:off x="3657600" y="762000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?</a:t>
            </a:r>
            <a:endParaRPr lang="en-US" sz="4400" b="1" dirty="0"/>
          </a:p>
        </p:txBody>
      </p:sp>
      <p:sp>
        <p:nvSpPr>
          <p:cNvPr id="733" name="TextBox 732"/>
          <p:cNvSpPr txBox="1"/>
          <p:nvPr/>
        </p:nvSpPr>
        <p:spPr>
          <a:xfrm>
            <a:off x="304800" y="754559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2.</a:t>
            </a:r>
            <a:endParaRPr lang="en-US" sz="4400" b="1" dirty="0"/>
          </a:p>
        </p:txBody>
      </p:sp>
      <p:pic>
        <p:nvPicPr>
          <p:cNvPr id="734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43000" y="533400"/>
            <a:ext cx="2231136" cy="16733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81000" y="2667000"/>
            <a:ext cx="1914525" cy="1914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3352800" y="4800600"/>
            <a:ext cx="3200400" cy="193899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Lucida Console" pitchFamily="49" charset="0"/>
              </a:rPr>
              <a:t>if (!</a:t>
            </a:r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fork()</a:t>
            </a:r>
            <a:r>
              <a:rPr lang="en-US" sz="2400" dirty="0" smtClean="0">
                <a:solidFill>
                  <a:srgbClr val="C00000"/>
                </a:solidFill>
                <a:latin typeface="Lucida Console" pitchFamily="49" charset="0"/>
              </a:rPr>
              <a:t>)</a:t>
            </a:r>
          </a:p>
          <a:p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  </a:t>
            </a:r>
            <a:r>
              <a:rPr lang="en-US" sz="2400" dirty="0" smtClean="0">
                <a:latin typeface="Lucida Console" pitchFamily="49" charset="0"/>
              </a:rPr>
              <a:t>f(x);</a:t>
            </a:r>
          </a:p>
          <a:p>
            <a:r>
              <a:rPr lang="en-US" sz="2400" dirty="0" smtClean="0">
                <a:latin typeface="Lucida Console" pitchFamily="49" charset="0"/>
              </a:rPr>
              <a:t>if (!</a:t>
            </a:r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fork())</a:t>
            </a:r>
          </a:p>
          <a:p>
            <a:r>
              <a:rPr lang="en-US" sz="2400" dirty="0" smtClean="0">
                <a:latin typeface="Lucida Console" pitchFamily="49" charset="0"/>
              </a:rPr>
              <a:t>  g(y);</a:t>
            </a:r>
          </a:p>
          <a:p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// check</a:t>
            </a:r>
            <a:r>
              <a:rPr lang="en-US" sz="2400" dirty="0" smtClean="0">
                <a:latin typeface="Lucida Console" pitchFamily="49" charset="0"/>
              </a:rPr>
              <a:t>;</a:t>
            </a:r>
            <a:endParaRPr lang="en-US" sz="2400" dirty="0">
              <a:latin typeface="Lucida Console" pitchFamily="49" charset="0"/>
            </a:endParaRPr>
          </a:p>
        </p:txBody>
      </p:sp>
      <p:sp>
        <p:nvSpPr>
          <p:cNvPr id="11" name="Oval 10"/>
          <p:cNvSpPr/>
          <p:nvPr/>
        </p:nvSpPr>
        <p:spPr bwMode="auto">
          <a:xfrm>
            <a:off x="5334000" y="13716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1" dirty="0" smtClean="0">
                <a:latin typeface="Lucida Sans Typewriter" pitchFamily="49" charset="0"/>
              </a:rPr>
              <a:t>f</a:t>
            </a: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  <p:sp>
        <p:nvSpPr>
          <p:cNvPr id="12" name="Oval 11"/>
          <p:cNvSpPr/>
          <p:nvPr/>
        </p:nvSpPr>
        <p:spPr bwMode="auto">
          <a:xfrm>
            <a:off x="8077200" y="16764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1" dirty="0" smtClean="0">
                <a:latin typeface="Lucida Sans Typewriter" pitchFamily="49" charset="0"/>
              </a:rPr>
              <a:t>g</a:t>
            </a: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Typewriter" pitchFamily="49" charset="0"/>
              </a:rPr>
              <a:t>(y)</a:t>
            </a:r>
          </a:p>
        </p:txBody>
      </p:sp>
      <p:cxnSp>
        <p:nvCxnSpPr>
          <p:cNvPr id="13" name="Straight Arrow Connector 12"/>
          <p:cNvCxnSpPr>
            <a:endCxn id="11" idx="0"/>
          </p:cNvCxnSpPr>
          <p:nvPr/>
        </p:nvCxnSpPr>
        <p:spPr bwMode="auto">
          <a:xfrm rot="5400000">
            <a:off x="5981700" y="764708"/>
            <a:ext cx="340192" cy="873592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4" name="Straight Arrow Connector 13"/>
          <p:cNvCxnSpPr/>
          <p:nvPr/>
        </p:nvCxnSpPr>
        <p:spPr bwMode="auto">
          <a:xfrm rot="5400000">
            <a:off x="6743700" y="1257300"/>
            <a:ext cx="228600" cy="1588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5" name="Straight Arrow Connector 14"/>
          <p:cNvCxnSpPr>
            <a:stCxn id="22" idx="6"/>
            <a:endCxn id="12" idx="2"/>
          </p:cNvCxnSpPr>
          <p:nvPr/>
        </p:nvCxnSpPr>
        <p:spPr bwMode="auto">
          <a:xfrm>
            <a:off x="7239000" y="1752600"/>
            <a:ext cx="838200" cy="304800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6" name="Straight Arrow Connector 15"/>
          <p:cNvCxnSpPr>
            <a:endCxn id="25" idx="0"/>
          </p:cNvCxnSpPr>
          <p:nvPr/>
        </p:nvCxnSpPr>
        <p:spPr bwMode="auto">
          <a:xfrm rot="5400000">
            <a:off x="5982494" y="3009900"/>
            <a:ext cx="1751806" cy="794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7" name="Oval 16"/>
          <p:cNvSpPr/>
          <p:nvPr/>
        </p:nvSpPr>
        <p:spPr bwMode="auto">
          <a:xfrm>
            <a:off x="5334000" y="22860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18" name="Oval 17"/>
          <p:cNvSpPr/>
          <p:nvPr/>
        </p:nvSpPr>
        <p:spPr bwMode="auto">
          <a:xfrm>
            <a:off x="5334000" y="32004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19" name="Oval 18"/>
          <p:cNvSpPr/>
          <p:nvPr/>
        </p:nvSpPr>
        <p:spPr bwMode="auto">
          <a:xfrm>
            <a:off x="8077200" y="25908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20" name="Oval 19"/>
          <p:cNvSpPr/>
          <p:nvPr/>
        </p:nvSpPr>
        <p:spPr bwMode="auto">
          <a:xfrm>
            <a:off x="8077200" y="35052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21" name="Oval 20"/>
          <p:cNvSpPr/>
          <p:nvPr/>
        </p:nvSpPr>
        <p:spPr bwMode="auto">
          <a:xfrm>
            <a:off x="6477000" y="3810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spawn</a:t>
            </a:r>
            <a:b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</a:b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f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  <p:sp>
        <p:nvSpPr>
          <p:cNvPr id="22" name="Oval 21"/>
          <p:cNvSpPr/>
          <p:nvPr/>
        </p:nvSpPr>
        <p:spPr bwMode="auto">
          <a:xfrm>
            <a:off x="6477000" y="13716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spawn</a:t>
            </a:r>
            <a:b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</a:b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g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(y)</a:t>
            </a:r>
          </a:p>
        </p:txBody>
      </p:sp>
      <p:cxnSp>
        <p:nvCxnSpPr>
          <p:cNvPr id="23" name="Straight Arrow Connector 22"/>
          <p:cNvCxnSpPr>
            <a:stCxn id="11" idx="4"/>
            <a:endCxn id="17" idx="0"/>
          </p:cNvCxnSpPr>
          <p:nvPr/>
        </p:nvCxnSpPr>
        <p:spPr bwMode="auto">
          <a:xfrm rot="5400000">
            <a:off x="5638800" y="2209800"/>
            <a:ext cx="152400" cy="1588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4" name="Straight Arrow Connector 23"/>
          <p:cNvCxnSpPr>
            <a:stCxn id="17" idx="4"/>
            <a:endCxn id="18" idx="0"/>
          </p:cNvCxnSpPr>
          <p:nvPr/>
        </p:nvCxnSpPr>
        <p:spPr bwMode="auto">
          <a:xfrm rot="5400000">
            <a:off x="5638800" y="3124200"/>
            <a:ext cx="152400" cy="1588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5" name="Oval 24"/>
          <p:cNvSpPr/>
          <p:nvPr/>
        </p:nvSpPr>
        <p:spPr bwMode="auto">
          <a:xfrm>
            <a:off x="6477000" y="38862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sync</a:t>
            </a: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Lucida Sans Typewriter" pitchFamily="49" charset="0"/>
            </a:endParaRPr>
          </a:p>
        </p:txBody>
      </p:sp>
      <p:cxnSp>
        <p:nvCxnSpPr>
          <p:cNvPr id="26" name="Straight Arrow Connector 25"/>
          <p:cNvCxnSpPr>
            <a:stCxn id="12" idx="4"/>
            <a:endCxn id="19" idx="0"/>
          </p:cNvCxnSpPr>
          <p:nvPr/>
        </p:nvCxnSpPr>
        <p:spPr bwMode="auto">
          <a:xfrm rot="5400000">
            <a:off x="8382000" y="2514600"/>
            <a:ext cx="152400" cy="1588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7" name="Straight Arrow Connector 26"/>
          <p:cNvCxnSpPr>
            <a:stCxn id="19" idx="4"/>
            <a:endCxn id="20" idx="0"/>
          </p:cNvCxnSpPr>
          <p:nvPr/>
        </p:nvCxnSpPr>
        <p:spPr bwMode="auto">
          <a:xfrm rot="5400000">
            <a:off x="8382000" y="3429000"/>
            <a:ext cx="152400" cy="1588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8" name="Straight Arrow Connector 27"/>
          <p:cNvCxnSpPr>
            <a:stCxn id="20" idx="2"/>
            <a:endCxn id="25" idx="6"/>
          </p:cNvCxnSpPr>
          <p:nvPr/>
        </p:nvCxnSpPr>
        <p:spPr bwMode="auto">
          <a:xfrm rot="10800000" flipV="1">
            <a:off x="7239000" y="3886200"/>
            <a:ext cx="838200" cy="381000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9" name="Straight Arrow Connector 28"/>
          <p:cNvCxnSpPr>
            <a:stCxn id="18" idx="5"/>
          </p:cNvCxnSpPr>
          <p:nvPr/>
        </p:nvCxnSpPr>
        <p:spPr bwMode="auto">
          <a:xfrm rot="16200000" flipH="1">
            <a:off x="6098708" y="3736508"/>
            <a:ext cx="263992" cy="492592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0" name="Straight Arrow Connector 29"/>
          <p:cNvCxnSpPr/>
          <p:nvPr/>
        </p:nvCxnSpPr>
        <p:spPr bwMode="auto">
          <a:xfrm rot="5400000">
            <a:off x="6782594" y="4723606"/>
            <a:ext cx="152400" cy="1588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/>
          <p:nvPr/>
        </p:nvSpPr>
        <p:spPr bwMode="auto">
          <a:xfrm>
            <a:off x="7696200" y="1371600"/>
            <a:ext cx="1295400" cy="3124200"/>
          </a:xfrm>
          <a:prstGeom prst="rect">
            <a:avLst/>
          </a:prstGeom>
          <a:blipFill dpi="0" rotWithShape="0">
            <a:blip r:embed="rId2"/>
            <a:srcRect/>
            <a:stretch>
              <a:fillRect/>
            </a:stretch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31" name="Rectangle 30"/>
          <p:cNvSpPr/>
          <p:nvPr/>
        </p:nvSpPr>
        <p:spPr bwMode="auto">
          <a:xfrm>
            <a:off x="5029200" y="1143000"/>
            <a:ext cx="1295400" cy="3124200"/>
          </a:xfrm>
          <a:prstGeom prst="rect">
            <a:avLst/>
          </a:prstGeom>
          <a:blipFill dpi="0" rotWithShape="0">
            <a:blip r:embed="rId2"/>
            <a:srcRect/>
            <a:stretch>
              <a:fillRect/>
            </a:stretch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00800" y="4838700"/>
            <a:ext cx="1714500" cy="171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75" name="TextBox 174"/>
          <p:cNvSpPr txBox="1"/>
          <p:nvPr/>
        </p:nvSpPr>
        <p:spPr>
          <a:xfrm>
            <a:off x="3657600" y="762000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?</a:t>
            </a:r>
            <a:endParaRPr lang="en-US" sz="4400" b="1" dirty="0"/>
          </a:p>
        </p:txBody>
      </p:sp>
      <p:sp>
        <p:nvSpPr>
          <p:cNvPr id="733" name="TextBox 732"/>
          <p:cNvSpPr txBox="1"/>
          <p:nvPr/>
        </p:nvSpPr>
        <p:spPr>
          <a:xfrm>
            <a:off x="304800" y="754559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2.</a:t>
            </a:r>
            <a:endParaRPr lang="en-US" sz="4400" b="1" dirty="0"/>
          </a:p>
        </p:txBody>
      </p:sp>
      <p:pic>
        <p:nvPicPr>
          <p:cNvPr id="734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43000" y="533400"/>
            <a:ext cx="2231136" cy="16733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81000" y="2667000"/>
            <a:ext cx="1914525" cy="1914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3352800" y="4800600"/>
            <a:ext cx="3200400" cy="193899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Lucida Console" pitchFamily="49" charset="0"/>
              </a:rPr>
              <a:t>if (!</a:t>
            </a:r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fork()</a:t>
            </a:r>
            <a:r>
              <a:rPr lang="en-US" sz="2400" dirty="0" smtClean="0">
                <a:solidFill>
                  <a:srgbClr val="C00000"/>
                </a:solidFill>
                <a:latin typeface="Lucida Console" pitchFamily="49" charset="0"/>
              </a:rPr>
              <a:t>)</a:t>
            </a:r>
          </a:p>
          <a:p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  </a:t>
            </a:r>
            <a:r>
              <a:rPr lang="en-US" sz="2400" dirty="0" smtClean="0">
                <a:latin typeface="Lucida Console" pitchFamily="49" charset="0"/>
              </a:rPr>
              <a:t>f(x);</a:t>
            </a:r>
          </a:p>
          <a:p>
            <a:r>
              <a:rPr lang="en-US" sz="2400" dirty="0" smtClean="0">
                <a:latin typeface="Lucida Console" pitchFamily="49" charset="0"/>
              </a:rPr>
              <a:t>if (!</a:t>
            </a:r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fork())</a:t>
            </a:r>
          </a:p>
          <a:p>
            <a:r>
              <a:rPr lang="en-US" sz="2400" dirty="0" smtClean="0">
                <a:latin typeface="Lucida Console" pitchFamily="49" charset="0"/>
              </a:rPr>
              <a:t>  g(y);</a:t>
            </a:r>
          </a:p>
          <a:p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// check</a:t>
            </a:r>
            <a:r>
              <a:rPr lang="en-US" sz="2400" dirty="0" smtClean="0">
                <a:latin typeface="Lucida Console" pitchFamily="49" charset="0"/>
              </a:rPr>
              <a:t>;</a:t>
            </a:r>
            <a:endParaRPr lang="en-US" sz="2400" dirty="0">
              <a:latin typeface="Lucida Console" pitchFamily="49" charset="0"/>
            </a:endParaRPr>
          </a:p>
        </p:txBody>
      </p:sp>
      <p:sp>
        <p:nvSpPr>
          <p:cNvPr id="11" name="Oval 10"/>
          <p:cNvSpPr/>
          <p:nvPr/>
        </p:nvSpPr>
        <p:spPr bwMode="auto">
          <a:xfrm>
            <a:off x="5334000" y="13716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1" dirty="0" smtClean="0">
                <a:latin typeface="Lucida Sans Typewriter" pitchFamily="49" charset="0"/>
              </a:rPr>
              <a:t>f</a:t>
            </a: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  <p:sp>
        <p:nvSpPr>
          <p:cNvPr id="12" name="Oval 11"/>
          <p:cNvSpPr/>
          <p:nvPr/>
        </p:nvSpPr>
        <p:spPr bwMode="auto">
          <a:xfrm>
            <a:off x="8077200" y="16764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1" dirty="0" smtClean="0">
                <a:latin typeface="Lucida Sans Typewriter" pitchFamily="49" charset="0"/>
              </a:rPr>
              <a:t>g</a:t>
            </a: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Typewriter" pitchFamily="49" charset="0"/>
              </a:rPr>
              <a:t>(y)</a:t>
            </a:r>
          </a:p>
        </p:txBody>
      </p:sp>
      <p:cxnSp>
        <p:nvCxnSpPr>
          <p:cNvPr id="13" name="Straight Arrow Connector 12"/>
          <p:cNvCxnSpPr>
            <a:endCxn id="11" idx="0"/>
          </p:cNvCxnSpPr>
          <p:nvPr/>
        </p:nvCxnSpPr>
        <p:spPr bwMode="auto">
          <a:xfrm rot="5400000">
            <a:off x="5981700" y="764708"/>
            <a:ext cx="340192" cy="873592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4" name="Straight Arrow Connector 13"/>
          <p:cNvCxnSpPr/>
          <p:nvPr/>
        </p:nvCxnSpPr>
        <p:spPr bwMode="auto">
          <a:xfrm rot="5400000">
            <a:off x="6743700" y="1257300"/>
            <a:ext cx="228600" cy="1588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5" name="Straight Arrow Connector 14"/>
          <p:cNvCxnSpPr>
            <a:stCxn id="22" idx="6"/>
            <a:endCxn id="12" idx="2"/>
          </p:cNvCxnSpPr>
          <p:nvPr/>
        </p:nvCxnSpPr>
        <p:spPr bwMode="auto">
          <a:xfrm>
            <a:off x="7239000" y="1752600"/>
            <a:ext cx="838200" cy="304800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6" name="Straight Arrow Connector 15"/>
          <p:cNvCxnSpPr>
            <a:endCxn id="25" idx="0"/>
          </p:cNvCxnSpPr>
          <p:nvPr/>
        </p:nvCxnSpPr>
        <p:spPr bwMode="auto">
          <a:xfrm rot="5400000">
            <a:off x="5982494" y="3009900"/>
            <a:ext cx="1751806" cy="794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7" name="Oval 16"/>
          <p:cNvSpPr/>
          <p:nvPr/>
        </p:nvSpPr>
        <p:spPr bwMode="auto">
          <a:xfrm>
            <a:off x="5334000" y="22860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18" name="Oval 17"/>
          <p:cNvSpPr/>
          <p:nvPr/>
        </p:nvSpPr>
        <p:spPr bwMode="auto">
          <a:xfrm>
            <a:off x="5334000" y="32004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19" name="Oval 18"/>
          <p:cNvSpPr/>
          <p:nvPr/>
        </p:nvSpPr>
        <p:spPr bwMode="auto">
          <a:xfrm>
            <a:off x="8077200" y="25908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20" name="Oval 19"/>
          <p:cNvSpPr/>
          <p:nvPr/>
        </p:nvSpPr>
        <p:spPr bwMode="auto">
          <a:xfrm>
            <a:off x="8077200" y="35052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21" name="Oval 20"/>
          <p:cNvSpPr/>
          <p:nvPr/>
        </p:nvSpPr>
        <p:spPr bwMode="auto">
          <a:xfrm>
            <a:off x="6477000" y="3810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spawn</a:t>
            </a:r>
            <a:b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</a:b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f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  <p:sp>
        <p:nvSpPr>
          <p:cNvPr id="22" name="Oval 21"/>
          <p:cNvSpPr/>
          <p:nvPr/>
        </p:nvSpPr>
        <p:spPr bwMode="auto">
          <a:xfrm>
            <a:off x="6477000" y="13716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spawn</a:t>
            </a:r>
            <a:b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</a:b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g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(y)</a:t>
            </a:r>
          </a:p>
        </p:txBody>
      </p:sp>
      <p:cxnSp>
        <p:nvCxnSpPr>
          <p:cNvPr id="23" name="Straight Arrow Connector 22"/>
          <p:cNvCxnSpPr>
            <a:stCxn id="11" idx="4"/>
            <a:endCxn id="17" idx="0"/>
          </p:cNvCxnSpPr>
          <p:nvPr/>
        </p:nvCxnSpPr>
        <p:spPr bwMode="auto">
          <a:xfrm rot="5400000">
            <a:off x="5638800" y="2209800"/>
            <a:ext cx="152400" cy="1588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4" name="Straight Arrow Connector 23"/>
          <p:cNvCxnSpPr>
            <a:stCxn id="17" idx="4"/>
            <a:endCxn id="18" idx="0"/>
          </p:cNvCxnSpPr>
          <p:nvPr/>
        </p:nvCxnSpPr>
        <p:spPr bwMode="auto">
          <a:xfrm rot="5400000">
            <a:off x="5638800" y="3124200"/>
            <a:ext cx="152400" cy="1588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5" name="Oval 24"/>
          <p:cNvSpPr/>
          <p:nvPr/>
        </p:nvSpPr>
        <p:spPr bwMode="auto">
          <a:xfrm>
            <a:off x="6477000" y="38862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sync</a:t>
            </a: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Lucida Sans Typewriter" pitchFamily="49" charset="0"/>
            </a:endParaRPr>
          </a:p>
        </p:txBody>
      </p:sp>
      <p:cxnSp>
        <p:nvCxnSpPr>
          <p:cNvPr id="26" name="Straight Arrow Connector 25"/>
          <p:cNvCxnSpPr>
            <a:stCxn id="12" idx="4"/>
            <a:endCxn id="19" idx="0"/>
          </p:cNvCxnSpPr>
          <p:nvPr/>
        </p:nvCxnSpPr>
        <p:spPr bwMode="auto">
          <a:xfrm rot="5400000">
            <a:off x="8382000" y="2514600"/>
            <a:ext cx="152400" cy="1588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7" name="Straight Arrow Connector 26"/>
          <p:cNvCxnSpPr>
            <a:stCxn id="19" idx="4"/>
            <a:endCxn id="20" idx="0"/>
          </p:cNvCxnSpPr>
          <p:nvPr/>
        </p:nvCxnSpPr>
        <p:spPr bwMode="auto">
          <a:xfrm rot="5400000">
            <a:off x="8382000" y="3429000"/>
            <a:ext cx="152400" cy="1588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8" name="Straight Arrow Connector 27"/>
          <p:cNvCxnSpPr>
            <a:stCxn id="20" idx="2"/>
            <a:endCxn id="25" idx="6"/>
          </p:cNvCxnSpPr>
          <p:nvPr/>
        </p:nvCxnSpPr>
        <p:spPr bwMode="auto">
          <a:xfrm rot="10800000" flipV="1">
            <a:off x="7239000" y="3886200"/>
            <a:ext cx="838200" cy="381000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9" name="Straight Arrow Connector 28"/>
          <p:cNvCxnSpPr>
            <a:stCxn id="18" idx="5"/>
          </p:cNvCxnSpPr>
          <p:nvPr/>
        </p:nvCxnSpPr>
        <p:spPr bwMode="auto">
          <a:xfrm rot="16200000" flipH="1">
            <a:off x="6098708" y="3736508"/>
            <a:ext cx="263992" cy="492592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0" name="Straight Arrow Connector 29"/>
          <p:cNvCxnSpPr/>
          <p:nvPr/>
        </p:nvCxnSpPr>
        <p:spPr bwMode="auto">
          <a:xfrm rot="5400000">
            <a:off x="6782594" y="4723606"/>
            <a:ext cx="152400" cy="1588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3" name="TextBox 32"/>
          <p:cNvSpPr txBox="1"/>
          <p:nvPr/>
        </p:nvSpPr>
        <p:spPr>
          <a:xfrm>
            <a:off x="381000" y="4724400"/>
            <a:ext cx="2667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92D050"/>
                </a:solidFill>
              </a:rPr>
              <a:t>Note:</a:t>
            </a:r>
            <a:br>
              <a:rPr lang="en-US" sz="4000" b="1" dirty="0" smtClean="0">
                <a:solidFill>
                  <a:srgbClr val="92D050"/>
                </a:solidFill>
              </a:rPr>
            </a:br>
            <a:r>
              <a:rPr lang="en-US" sz="4000" b="1" dirty="0" smtClean="0">
                <a:solidFill>
                  <a:srgbClr val="92D050"/>
                </a:solidFill>
              </a:rPr>
              <a:t>Nested threads ok</a:t>
            </a:r>
            <a:endParaRPr lang="en-US" sz="4000" b="1" dirty="0">
              <a:solidFill>
                <a:srgbClr val="92D05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619500" y="4572000"/>
            <a:ext cx="2857500" cy="285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2" name="Rectangle 31"/>
          <p:cNvSpPr/>
          <p:nvPr/>
        </p:nvSpPr>
        <p:spPr bwMode="auto">
          <a:xfrm>
            <a:off x="7696200" y="1371600"/>
            <a:ext cx="1295400" cy="3124200"/>
          </a:xfrm>
          <a:prstGeom prst="rect">
            <a:avLst/>
          </a:prstGeom>
          <a:blipFill dpi="0" rotWithShape="0">
            <a:blip r:embed="rId3"/>
            <a:srcRect/>
            <a:stretch>
              <a:fillRect/>
            </a:stretch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31" name="Rectangle 30"/>
          <p:cNvSpPr/>
          <p:nvPr/>
        </p:nvSpPr>
        <p:spPr bwMode="auto">
          <a:xfrm>
            <a:off x="5029200" y="1143000"/>
            <a:ext cx="1295400" cy="3124200"/>
          </a:xfrm>
          <a:prstGeom prst="rect">
            <a:avLst/>
          </a:prstGeom>
          <a:blipFill dpi="0" rotWithShape="0">
            <a:blip r:embed="rId3"/>
            <a:srcRect/>
            <a:stretch>
              <a:fillRect/>
            </a:stretch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175" name="TextBox 174"/>
          <p:cNvSpPr txBox="1"/>
          <p:nvPr/>
        </p:nvSpPr>
        <p:spPr>
          <a:xfrm>
            <a:off x="3657600" y="762000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?</a:t>
            </a:r>
            <a:endParaRPr lang="en-US" sz="4400" b="1" dirty="0"/>
          </a:p>
        </p:txBody>
      </p:sp>
      <p:sp>
        <p:nvSpPr>
          <p:cNvPr id="733" name="TextBox 732"/>
          <p:cNvSpPr txBox="1"/>
          <p:nvPr/>
        </p:nvSpPr>
        <p:spPr>
          <a:xfrm>
            <a:off x="304800" y="754559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2.</a:t>
            </a:r>
            <a:endParaRPr lang="en-US" sz="4400" b="1" dirty="0"/>
          </a:p>
        </p:txBody>
      </p:sp>
      <p:pic>
        <p:nvPicPr>
          <p:cNvPr id="734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43000" y="533400"/>
            <a:ext cx="2231136" cy="16733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81000" y="2667000"/>
            <a:ext cx="1914525" cy="1914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Oval 10"/>
          <p:cNvSpPr/>
          <p:nvPr/>
        </p:nvSpPr>
        <p:spPr bwMode="auto">
          <a:xfrm>
            <a:off x="5334000" y="13716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1" dirty="0" smtClean="0">
                <a:latin typeface="Lucida Sans Typewriter" pitchFamily="49" charset="0"/>
              </a:rPr>
              <a:t>f</a:t>
            </a: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  <p:sp>
        <p:nvSpPr>
          <p:cNvPr id="12" name="Oval 11"/>
          <p:cNvSpPr/>
          <p:nvPr/>
        </p:nvSpPr>
        <p:spPr bwMode="auto">
          <a:xfrm>
            <a:off x="8077200" y="16764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1" dirty="0" smtClean="0">
                <a:latin typeface="Lucida Sans Typewriter" pitchFamily="49" charset="0"/>
              </a:rPr>
              <a:t>g</a:t>
            </a: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Typewriter" pitchFamily="49" charset="0"/>
              </a:rPr>
              <a:t>(y)</a:t>
            </a:r>
          </a:p>
        </p:txBody>
      </p:sp>
      <p:cxnSp>
        <p:nvCxnSpPr>
          <p:cNvPr id="13" name="Straight Arrow Connector 12"/>
          <p:cNvCxnSpPr>
            <a:endCxn id="11" idx="0"/>
          </p:cNvCxnSpPr>
          <p:nvPr/>
        </p:nvCxnSpPr>
        <p:spPr bwMode="auto">
          <a:xfrm rot="5400000">
            <a:off x="5981700" y="764708"/>
            <a:ext cx="340192" cy="873592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4" name="Straight Arrow Connector 13"/>
          <p:cNvCxnSpPr/>
          <p:nvPr/>
        </p:nvCxnSpPr>
        <p:spPr bwMode="auto">
          <a:xfrm rot="5400000">
            <a:off x="6743700" y="1257300"/>
            <a:ext cx="228600" cy="1588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5" name="Straight Arrow Connector 14"/>
          <p:cNvCxnSpPr>
            <a:stCxn id="22" idx="6"/>
            <a:endCxn id="12" idx="2"/>
          </p:cNvCxnSpPr>
          <p:nvPr/>
        </p:nvCxnSpPr>
        <p:spPr bwMode="auto">
          <a:xfrm>
            <a:off x="7239000" y="1752600"/>
            <a:ext cx="838200" cy="304800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6" name="Straight Arrow Connector 15"/>
          <p:cNvCxnSpPr>
            <a:endCxn id="25" idx="0"/>
          </p:cNvCxnSpPr>
          <p:nvPr/>
        </p:nvCxnSpPr>
        <p:spPr bwMode="auto">
          <a:xfrm rot="5400000">
            <a:off x="5982494" y="3009900"/>
            <a:ext cx="1751806" cy="794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7" name="Oval 16"/>
          <p:cNvSpPr/>
          <p:nvPr/>
        </p:nvSpPr>
        <p:spPr bwMode="auto">
          <a:xfrm>
            <a:off x="5334000" y="22860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18" name="Oval 17"/>
          <p:cNvSpPr/>
          <p:nvPr/>
        </p:nvSpPr>
        <p:spPr bwMode="auto">
          <a:xfrm>
            <a:off x="5334000" y="32004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19" name="Oval 18"/>
          <p:cNvSpPr/>
          <p:nvPr/>
        </p:nvSpPr>
        <p:spPr bwMode="auto">
          <a:xfrm>
            <a:off x="8077200" y="25908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20" name="Oval 19"/>
          <p:cNvSpPr/>
          <p:nvPr/>
        </p:nvSpPr>
        <p:spPr bwMode="auto">
          <a:xfrm>
            <a:off x="8077200" y="35052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21" name="Oval 20"/>
          <p:cNvSpPr/>
          <p:nvPr/>
        </p:nvSpPr>
        <p:spPr bwMode="auto">
          <a:xfrm>
            <a:off x="6477000" y="3810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spawn</a:t>
            </a:r>
            <a:b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</a:b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f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  <p:sp>
        <p:nvSpPr>
          <p:cNvPr id="22" name="Oval 21"/>
          <p:cNvSpPr/>
          <p:nvPr/>
        </p:nvSpPr>
        <p:spPr bwMode="auto">
          <a:xfrm>
            <a:off x="6477000" y="13716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spawn</a:t>
            </a:r>
            <a:b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</a:b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g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(y)</a:t>
            </a:r>
          </a:p>
        </p:txBody>
      </p:sp>
      <p:cxnSp>
        <p:nvCxnSpPr>
          <p:cNvPr id="23" name="Straight Arrow Connector 22"/>
          <p:cNvCxnSpPr>
            <a:stCxn id="11" idx="4"/>
            <a:endCxn id="17" idx="0"/>
          </p:cNvCxnSpPr>
          <p:nvPr/>
        </p:nvCxnSpPr>
        <p:spPr bwMode="auto">
          <a:xfrm rot="5400000">
            <a:off x="5638800" y="2209800"/>
            <a:ext cx="152400" cy="1588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4" name="Straight Arrow Connector 23"/>
          <p:cNvCxnSpPr>
            <a:stCxn id="17" idx="4"/>
            <a:endCxn id="18" idx="0"/>
          </p:cNvCxnSpPr>
          <p:nvPr/>
        </p:nvCxnSpPr>
        <p:spPr bwMode="auto">
          <a:xfrm rot="5400000">
            <a:off x="5638800" y="3124200"/>
            <a:ext cx="152400" cy="1588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5" name="Oval 24"/>
          <p:cNvSpPr/>
          <p:nvPr/>
        </p:nvSpPr>
        <p:spPr bwMode="auto">
          <a:xfrm>
            <a:off x="6477000" y="38862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sync</a:t>
            </a: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Lucida Sans Typewriter" pitchFamily="49" charset="0"/>
            </a:endParaRPr>
          </a:p>
        </p:txBody>
      </p:sp>
      <p:cxnSp>
        <p:nvCxnSpPr>
          <p:cNvPr id="26" name="Straight Arrow Connector 25"/>
          <p:cNvCxnSpPr>
            <a:stCxn id="12" idx="4"/>
            <a:endCxn id="19" idx="0"/>
          </p:cNvCxnSpPr>
          <p:nvPr/>
        </p:nvCxnSpPr>
        <p:spPr bwMode="auto">
          <a:xfrm rot="5400000">
            <a:off x="8382000" y="2514600"/>
            <a:ext cx="152400" cy="1588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7" name="Straight Arrow Connector 26"/>
          <p:cNvCxnSpPr>
            <a:stCxn id="19" idx="4"/>
            <a:endCxn id="20" idx="0"/>
          </p:cNvCxnSpPr>
          <p:nvPr/>
        </p:nvCxnSpPr>
        <p:spPr bwMode="auto">
          <a:xfrm rot="5400000">
            <a:off x="8382000" y="3429000"/>
            <a:ext cx="152400" cy="1588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8" name="Straight Arrow Connector 27"/>
          <p:cNvCxnSpPr>
            <a:stCxn id="20" idx="2"/>
            <a:endCxn id="25" idx="6"/>
          </p:cNvCxnSpPr>
          <p:nvPr/>
        </p:nvCxnSpPr>
        <p:spPr bwMode="auto">
          <a:xfrm rot="10800000" flipV="1">
            <a:off x="7239000" y="3886200"/>
            <a:ext cx="838200" cy="381000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9" name="Straight Arrow Connector 28"/>
          <p:cNvCxnSpPr>
            <a:stCxn id="18" idx="5"/>
          </p:cNvCxnSpPr>
          <p:nvPr/>
        </p:nvCxnSpPr>
        <p:spPr bwMode="auto">
          <a:xfrm rot="16200000" flipH="1">
            <a:off x="6098708" y="3736508"/>
            <a:ext cx="263992" cy="492592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0" name="Straight Arrow Connector 29"/>
          <p:cNvCxnSpPr/>
          <p:nvPr/>
        </p:nvCxnSpPr>
        <p:spPr bwMode="auto">
          <a:xfrm rot="5400000">
            <a:off x="6782594" y="4723606"/>
            <a:ext cx="152400" cy="1588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6" name="TextBox 35"/>
          <p:cNvSpPr txBox="1"/>
          <p:nvPr/>
        </p:nvSpPr>
        <p:spPr>
          <a:xfrm>
            <a:off x="1905000" y="3429000"/>
            <a:ext cx="2133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err="1" smtClean="0"/>
              <a:t>mmap</a:t>
            </a:r>
            <a:endParaRPr lang="en-US" sz="4800" b="1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429500" y="4191000"/>
            <a:ext cx="1714500" cy="171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4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038600" y="3429000"/>
            <a:ext cx="1714500" cy="171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619500" y="4572000"/>
            <a:ext cx="2857500" cy="285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2" name="Rectangle 31"/>
          <p:cNvSpPr/>
          <p:nvPr/>
        </p:nvSpPr>
        <p:spPr bwMode="auto">
          <a:xfrm>
            <a:off x="7696200" y="1371600"/>
            <a:ext cx="1295400" cy="3124200"/>
          </a:xfrm>
          <a:prstGeom prst="rect">
            <a:avLst/>
          </a:prstGeom>
          <a:blipFill dpi="0" rotWithShape="0">
            <a:blip r:embed="rId3"/>
            <a:srcRect/>
            <a:stretch>
              <a:fillRect/>
            </a:stretch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31" name="Rectangle 30"/>
          <p:cNvSpPr/>
          <p:nvPr/>
        </p:nvSpPr>
        <p:spPr bwMode="auto">
          <a:xfrm>
            <a:off x="5029200" y="1143000"/>
            <a:ext cx="1295400" cy="3124200"/>
          </a:xfrm>
          <a:prstGeom prst="rect">
            <a:avLst/>
          </a:prstGeom>
          <a:blipFill dpi="0" rotWithShape="0">
            <a:blip r:embed="rId3"/>
            <a:srcRect/>
            <a:stretch>
              <a:fillRect/>
            </a:stretch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175" name="TextBox 174"/>
          <p:cNvSpPr txBox="1"/>
          <p:nvPr/>
        </p:nvSpPr>
        <p:spPr>
          <a:xfrm>
            <a:off x="3657600" y="762000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?</a:t>
            </a:r>
            <a:endParaRPr lang="en-US" sz="4400" b="1" dirty="0"/>
          </a:p>
        </p:txBody>
      </p:sp>
      <p:sp>
        <p:nvSpPr>
          <p:cNvPr id="733" name="TextBox 732"/>
          <p:cNvSpPr txBox="1"/>
          <p:nvPr/>
        </p:nvSpPr>
        <p:spPr>
          <a:xfrm>
            <a:off x="304800" y="754559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2.</a:t>
            </a:r>
            <a:endParaRPr lang="en-US" sz="4400" b="1" dirty="0"/>
          </a:p>
        </p:txBody>
      </p:sp>
      <p:pic>
        <p:nvPicPr>
          <p:cNvPr id="734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43000" y="533400"/>
            <a:ext cx="2231136" cy="16733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81000" y="2667000"/>
            <a:ext cx="1914525" cy="1914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Oval 10"/>
          <p:cNvSpPr/>
          <p:nvPr/>
        </p:nvSpPr>
        <p:spPr bwMode="auto">
          <a:xfrm>
            <a:off x="5334000" y="13716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1" dirty="0" smtClean="0">
                <a:latin typeface="Lucida Sans Typewriter" pitchFamily="49" charset="0"/>
              </a:rPr>
              <a:t>f</a:t>
            </a: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  <p:sp>
        <p:nvSpPr>
          <p:cNvPr id="12" name="Oval 11"/>
          <p:cNvSpPr/>
          <p:nvPr/>
        </p:nvSpPr>
        <p:spPr bwMode="auto">
          <a:xfrm>
            <a:off x="8077200" y="16764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1" dirty="0" smtClean="0">
                <a:latin typeface="Lucida Sans Typewriter" pitchFamily="49" charset="0"/>
              </a:rPr>
              <a:t>g</a:t>
            </a: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Typewriter" pitchFamily="49" charset="0"/>
              </a:rPr>
              <a:t>(y)</a:t>
            </a:r>
          </a:p>
        </p:txBody>
      </p:sp>
      <p:cxnSp>
        <p:nvCxnSpPr>
          <p:cNvPr id="13" name="Straight Arrow Connector 12"/>
          <p:cNvCxnSpPr>
            <a:endCxn id="11" idx="0"/>
          </p:cNvCxnSpPr>
          <p:nvPr/>
        </p:nvCxnSpPr>
        <p:spPr bwMode="auto">
          <a:xfrm rot="5400000">
            <a:off x="5981700" y="764708"/>
            <a:ext cx="340192" cy="873592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4" name="Straight Arrow Connector 13"/>
          <p:cNvCxnSpPr/>
          <p:nvPr/>
        </p:nvCxnSpPr>
        <p:spPr bwMode="auto">
          <a:xfrm rot="5400000">
            <a:off x="6743700" y="1257300"/>
            <a:ext cx="228600" cy="1588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5" name="Straight Arrow Connector 14"/>
          <p:cNvCxnSpPr>
            <a:stCxn id="22" idx="6"/>
            <a:endCxn id="12" idx="2"/>
          </p:cNvCxnSpPr>
          <p:nvPr/>
        </p:nvCxnSpPr>
        <p:spPr bwMode="auto">
          <a:xfrm>
            <a:off x="7239000" y="1752600"/>
            <a:ext cx="838200" cy="304800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6" name="Straight Arrow Connector 15"/>
          <p:cNvCxnSpPr>
            <a:endCxn id="25" idx="0"/>
          </p:cNvCxnSpPr>
          <p:nvPr/>
        </p:nvCxnSpPr>
        <p:spPr bwMode="auto">
          <a:xfrm rot="5400000">
            <a:off x="5982494" y="3009900"/>
            <a:ext cx="1751806" cy="794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7" name="Oval 16"/>
          <p:cNvSpPr/>
          <p:nvPr/>
        </p:nvSpPr>
        <p:spPr bwMode="auto">
          <a:xfrm>
            <a:off x="5334000" y="22860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18" name="Oval 17"/>
          <p:cNvSpPr/>
          <p:nvPr/>
        </p:nvSpPr>
        <p:spPr bwMode="auto">
          <a:xfrm>
            <a:off x="5334000" y="32004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19" name="Oval 18"/>
          <p:cNvSpPr/>
          <p:nvPr/>
        </p:nvSpPr>
        <p:spPr bwMode="auto">
          <a:xfrm>
            <a:off x="8077200" y="25908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20" name="Oval 19"/>
          <p:cNvSpPr/>
          <p:nvPr/>
        </p:nvSpPr>
        <p:spPr bwMode="auto">
          <a:xfrm>
            <a:off x="8077200" y="35052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21" name="Oval 20"/>
          <p:cNvSpPr/>
          <p:nvPr/>
        </p:nvSpPr>
        <p:spPr bwMode="auto">
          <a:xfrm>
            <a:off x="6477000" y="3810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spawn</a:t>
            </a:r>
            <a:b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</a:b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f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  <p:sp>
        <p:nvSpPr>
          <p:cNvPr id="22" name="Oval 21"/>
          <p:cNvSpPr/>
          <p:nvPr/>
        </p:nvSpPr>
        <p:spPr bwMode="auto">
          <a:xfrm>
            <a:off x="6477000" y="13716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spawn</a:t>
            </a:r>
            <a:b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</a:b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g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(y)</a:t>
            </a:r>
          </a:p>
        </p:txBody>
      </p:sp>
      <p:cxnSp>
        <p:nvCxnSpPr>
          <p:cNvPr id="23" name="Straight Arrow Connector 22"/>
          <p:cNvCxnSpPr>
            <a:stCxn id="11" idx="4"/>
            <a:endCxn id="17" idx="0"/>
          </p:cNvCxnSpPr>
          <p:nvPr/>
        </p:nvCxnSpPr>
        <p:spPr bwMode="auto">
          <a:xfrm rot="5400000">
            <a:off x="5638800" y="2209800"/>
            <a:ext cx="152400" cy="1588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4" name="Straight Arrow Connector 23"/>
          <p:cNvCxnSpPr>
            <a:stCxn id="17" idx="4"/>
            <a:endCxn id="18" idx="0"/>
          </p:cNvCxnSpPr>
          <p:nvPr/>
        </p:nvCxnSpPr>
        <p:spPr bwMode="auto">
          <a:xfrm rot="5400000">
            <a:off x="5638800" y="3124200"/>
            <a:ext cx="152400" cy="1588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5" name="Oval 24"/>
          <p:cNvSpPr/>
          <p:nvPr/>
        </p:nvSpPr>
        <p:spPr bwMode="auto">
          <a:xfrm>
            <a:off x="6477000" y="38862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sync</a:t>
            </a: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Lucida Sans Typewriter" pitchFamily="49" charset="0"/>
            </a:endParaRPr>
          </a:p>
        </p:txBody>
      </p:sp>
      <p:cxnSp>
        <p:nvCxnSpPr>
          <p:cNvPr id="26" name="Straight Arrow Connector 25"/>
          <p:cNvCxnSpPr>
            <a:stCxn id="12" idx="4"/>
            <a:endCxn id="19" idx="0"/>
          </p:cNvCxnSpPr>
          <p:nvPr/>
        </p:nvCxnSpPr>
        <p:spPr bwMode="auto">
          <a:xfrm rot="5400000">
            <a:off x="8382000" y="2514600"/>
            <a:ext cx="152400" cy="1588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7" name="Straight Arrow Connector 26"/>
          <p:cNvCxnSpPr>
            <a:stCxn id="19" idx="4"/>
            <a:endCxn id="20" idx="0"/>
          </p:cNvCxnSpPr>
          <p:nvPr/>
        </p:nvCxnSpPr>
        <p:spPr bwMode="auto">
          <a:xfrm rot="5400000">
            <a:off x="8382000" y="3429000"/>
            <a:ext cx="152400" cy="1588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8" name="Straight Arrow Connector 27"/>
          <p:cNvCxnSpPr>
            <a:stCxn id="20" idx="2"/>
            <a:endCxn id="25" idx="6"/>
          </p:cNvCxnSpPr>
          <p:nvPr/>
        </p:nvCxnSpPr>
        <p:spPr bwMode="auto">
          <a:xfrm rot="10800000" flipV="1">
            <a:off x="7239000" y="3886200"/>
            <a:ext cx="838200" cy="381000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9" name="Straight Arrow Connector 28"/>
          <p:cNvCxnSpPr>
            <a:stCxn id="18" idx="5"/>
          </p:cNvCxnSpPr>
          <p:nvPr/>
        </p:nvCxnSpPr>
        <p:spPr bwMode="auto">
          <a:xfrm rot="16200000" flipH="1">
            <a:off x="6098708" y="3736508"/>
            <a:ext cx="263992" cy="492592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0" name="Straight Arrow Connector 29"/>
          <p:cNvCxnSpPr/>
          <p:nvPr/>
        </p:nvCxnSpPr>
        <p:spPr bwMode="auto">
          <a:xfrm rot="5400000">
            <a:off x="6782594" y="4723606"/>
            <a:ext cx="152400" cy="1588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6" name="TextBox 35"/>
          <p:cNvSpPr txBox="1"/>
          <p:nvPr/>
        </p:nvSpPr>
        <p:spPr>
          <a:xfrm>
            <a:off x="1905000" y="3429000"/>
            <a:ext cx="2133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err="1" smtClean="0"/>
              <a:t>mmap</a:t>
            </a:r>
            <a:endParaRPr lang="en-US" sz="4800" b="1" dirty="0"/>
          </a:p>
        </p:txBody>
      </p:sp>
      <p:cxnSp>
        <p:nvCxnSpPr>
          <p:cNvPr id="38" name="Shape 37"/>
          <p:cNvCxnSpPr/>
          <p:nvPr/>
        </p:nvCxnSpPr>
        <p:spPr bwMode="auto">
          <a:xfrm rot="16200000" flipH="1">
            <a:off x="4305300" y="4838700"/>
            <a:ext cx="990600" cy="152400"/>
          </a:xfrm>
          <a:prstGeom prst="curvedConnector3">
            <a:avLst>
              <a:gd name="adj1" fmla="val 50000"/>
            </a:avLst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ysDot"/>
            <a:round/>
            <a:headEnd type="none" w="med" len="med"/>
            <a:tailEnd type="arrow"/>
          </a:ln>
          <a:effectLst/>
        </p:spPr>
      </p:cxnSp>
      <p:cxnSp>
        <p:nvCxnSpPr>
          <p:cNvPr id="39" name="Shape 38"/>
          <p:cNvCxnSpPr/>
          <p:nvPr/>
        </p:nvCxnSpPr>
        <p:spPr bwMode="auto">
          <a:xfrm rot="10800000" flipV="1">
            <a:off x="5791200" y="5105400"/>
            <a:ext cx="2438400" cy="990600"/>
          </a:xfrm>
          <a:prstGeom prst="curvedConnector3">
            <a:avLst>
              <a:gd name="adj1" fmla="val 4073"/>
            </a:avLst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ysDot"/>
            <a:round/>
            <a:headEnd type="none" w="med" len="med"/>
            <a:tailEnd type="arrow"/>
          </a:ln>
          <a:effectLst/>
        </p:spPr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429500" y="4191000"/>
            <a:ext cx="1714500" cy="171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4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038600" y="3429000"/>
            <a:ext cx="1714500" cy="171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619500" y="4572000"/>
            <a:ext cx="2857500" cy="285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2" name="Rectangle 31"/>
          <p:cNvSpPr/>
          <p:nvPr/>
        </p:nvSpPr>
        <p:spPr bwMode="auto">
          <a:xfrm>
            <a:off x="7696200" y="1371600"/>
            <a:ext cx="1295400" cy="3124200"/>
          </a:xfrm>
          <a:prstGeom prst="rect">
            <a:avLst/>
          </a:prstGeom>
          <a:blipFill dpi="0" rotWithShape="0">
            <a:blip r:embed="rId3"/>
            <a:srcRect/>
            <a:stretch>
              <a:fillRect/>
            </a:stretch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31" name="Rectangle 30"/>
          <p:cNvSpPr/>
          <p:nvPr/>
        </p:nvSpPr>
        <p:spPr bwMode="auto">
          <a:xfrm>
            <a:off x="5029200" y="1143000"/>
            <a:ext cx="1295400" cy="3124200"/>
          </a:xfrm>
          <a:prstGeom prst="rect">
            <a:avLst/>
          </a:prstGeom>
          <a:blipFill dpi="0" rotWithShape="0">
            <a:blip r:embed="rId3"/>
            <a:srcRect/>
            <a:stretch>
              <a:fillRect/>
            </a:stretch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175" name="TextBox 174"/>
          <p:cNvSpPr txBox="1"/>
          <p:nvPr/>
        </p:nvSpPr>
        <p:spPr>
          <a:xfrm>
            <a:off x="3657600" y="762000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?</a:t>
            </a:r>
            <a:endParaRPr lang="en-US" sz="4400" b="1" dirty="0"/>
          </a:p>
        </p:txBody>
      </p:sp>
      <p:sp>
        <p:nvSpPr>
          <p:cNvPr id="733" name="TextBox 732"/>
          <p:cNvSpPr txBox="1"/>
          <p:nvPr/>
        </p:nvSpPr>
        <p:spPr>
          <a:xfrm>
            <a:off x="304800" y="754559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2.</a:t>
            </a:r>
            <a:endParaRPr lang="en-US" sz="4400" b="1" dirty="0"/>
          </a:p>
        </p:txBody>
      </p:sp>
      <p:pic>
        <p:nvPicPr>
          <p:cNvPr id="734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43000" y="533400"/>
            <a:ext cx="2231136" cy="16733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81000" y="2667000"/>
            <a:ext cx="1914525" cy="1914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Oval 10"/>
          <p:cNvSpPr/>
          <p:nvPr/>
        </p:nvSpPr>
        <p:spPr bwMode="auto">
          <a:xfrm>
            <a:off x="5334000" y="13716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1" dirty="0" smtClean="0">
                <a:latin typeface="Lucida Sans Typewriter" pitchFamily="49" charset="0"/>
              </a:rPr>
              <a:t>f</a:t>
            </a: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  <p:sp>
        <p:nvSpPr>
          <p:cNvPr id="12" name="Oval 11"/>
          <p:cNvSpPr/>
          <p:nvPr/>
        </p:nvSpPr>
        <p:spPr bwMode="auto">
          <a:xfrm>
            <a:off x="8077200" y="16764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1" dirty="0" smtClean="0">
                <a:latin typeface="Lucida Sans Typewriter" pitchFamily="49" charset="0"/>
              </a:rPr>
              <a:t>g</a:t>
            </a: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Typewriter" pitchFamily="49" charset="0"/>
              </a:rPr>
              <a:t>(y)</a:t>
            </a:r>
          </a:p>
        </p:txBody>
      </p:sp>
      <p:cxnSp>
        <p:nvCxnSpPr>
          <p:cNvPr id="13" name="Straight Arrow Connector 12"/>
          <p:cNvCxnSpPr>
            <a:endCxn id="11" idx="0"/>
          </p:cNvCxnSpPr>
          <p:nvPr/>
        </p:nvCxnSpPr>
        <p:spPr bwMode="auto">
          <a:xfrm rot="5400000">
            <a:off x="5981700" y="764708"/>
            <a:ext cx="340192" cy="873592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4" name="Straight Arrow Connector 13"/>
          <p:cNvCxnSpPr/>
          <p:nvPr/>
        </p:nvCxnSpPr>
        <p:spPr bwMode="auto">
          <a:xfrm rot="5400000">
            <a:off x="6743700" y="1257300"/>
            <a:ext cx="228600" cy="1588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5" name="Straight Arrow Connector 14"/>
          <p:cNvCxnSpPr>
            <a:stCxn id="22" idx="6"/>
            <a:endCxn id="12" idx="2"/>
          </p:cNvCxnSpPr>
          <p:nvPr/>
        </p:nvCxnSpPr>
        <p:spPr bwMode="auto">
          <a:xfrm>
            <a:off x="7239000" y="1752600"/>
            <a:ext cx="838200" cy="304800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6" name="Straight Arrow Connector 15"/>
          <p:cNvCxnSpPr>
            <a:endCxn id="25" idx="0"/>
          </p:cNvCxnSpPr>
          <p:nvPr/>
        </p:nvCxnSpPr>
        <p:spPr bwMode="auto">
          <a:xfrm rot="5400000">
            <a:off x="5982494" y="3009900"/>
            <a:ext cx="1751806" cy="794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7" name="Oval 16"/>
          <p:cNvSpPr/>
          <p:nvPr/>
        </p:nvSpPr>
        <p:spPr bwMode="auto">
          <a:xfrm>
            <a:off x="5334000" y="22860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18" name="Oval 17"/>
          <p:cNvSpPr/>
          <p:nvPr/>
        </p:nvSpPr>
        <p:spPr bwMode="auto">
          <a:xfrm>
            <a:off x="5334000" y="32004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19" name="Oval 18"/>
          <p:cNvSpPr/>
          <p:nvPr/>
        </p:nvSpPr>
        <p:spPr bwMode="auto">
          <a:xfrm>
            <a:off x="8077200" y="25908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20" name="Oval 19"/>
          <p:cNvSpPr/>
          <p:nvPr/>
        </p:nvSpPr>
        <p:spPr bwMode="auto">
          <a:xfrm>
            <a:off x="8077200" y="35052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21" name="Oval 20"/>
          <p:cNvSpPr/>
          <p:nvPr/>
        </p:nvSpPr>
        <p:spPr bwMode="auto">
          <a:xfrm>
            <a:off x="6477000" y="3810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spawn</a:t>
            </a:r>
            <a:b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</a:b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f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  <p:sp>
        <p:nvSpPr>
          <p:cNvPr id="22" name="Oval 21"/>
          <p:cNvSpPr/>
          <p:nvPr/>
        </p:nvSpPr>
        <p:spPr bwMode="auto">
          <a:xfrm>
            <a:off x="6477000" y="13716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spawn</a:t>
            </a:r>
            <a:b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</a:b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g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(y)</a:t>
            </a:r>
          </a:p>
        </p:txBody>
      </p:sp>
      <p:cxnSp>
        <p:nvCxnSpPr>
          <p:cNvPr id="23" name="Straight Arrow Connector 22"/>
          <p:cNvCxnSpPr>
            <a:stCxn id="11" idx="4"/>
            <a:endCxn id="17" idx="0"/>
          </p:cNvCxnSpPr>
          <p:nvPr/>
        </p:nvCxnSpPr>
        <p:spPr bwMode="auto">
          <a:xfrm rot="5400000">
            <a:off x="5638800" y="2209800"/>
            <a:ext cx="152400" cy="1588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4" name="Straight Arrow Connector 23"/>
          <p:cNvCxnSpPr>
            <a:stCxn id="17" idx="4"/>
            <a:endCxn id="18" idx="0"/>
          </p:cNvCxnSpPr>
          <p:nvPr/>
        </p:nvCxnSpPr>
        <p:spPr bwMode="auto">
          <a:xfrm rot="5400000">
            <a:off x="5638800" y="3124200"/>
            <a:ext cx="152400" cy="1588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5" name="Oval 24"/>
          <p:cNvSpPr/>
          <p:nvPr/>
        </p:nvSpPr>
        <p:spPr bwMode="auto">
          <a:xfrm>
            <a:off x="6477000" y="38862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sync</a:t>
            </a: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Lucida Sans Typewriter" pitchFamily="49" charset="0"/>
            </a:endParaRPr>
          </a:p>
        </p:txBody>
      </p:sp>
      <p:cxnSp>
        <p:nvCxnSpPr>
          <p:cNvPr id="26" name="Straight Arrow Connector 25"/>
          <p:cNvCxnSpPr>
            <a:stCxn id="12" idx="4"/>
            <a:endCxn id="19" idx="0"/>
          </p:cNvCxnSpPr>
          <p:nvPr/>
        </p:nvCxnSpPr>
        <p:spPr bwMode="auto">
          <a:xfrm rot="5400000">
            <a:off x="8382000" y="2514600"/>
            <a:ext cx="152400" cy="1588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7" name="Straight Arrow Connector 26"/>
          <p:cNvCxnSpPr>
            <a:stCxn id="19" idx="4"/>
            <a:endCxn id="20" idx="0"/>
          </p:cNvCxnSpPr>
          <p:nvPr/>
        </p:nvCxnSpPr>
        <p:spPr bwMode="auto">
          <a:xfrm rot="5400000">
            <a:off x="8382000" y="3429000"/>
            <a:ext cx="152400" cy="1588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8" name="Straight Arrow Connector 27"/>
          <p:cNvCxnSpPr>
            <a:stCxn id="20" idx="2"/>
            <a:endCxn id="25" idx="6"/>
          </p:cNvCxnSpPr>
          <p:nvPr/>
        </p:nvCxnSpPr>
        <p:spPr bwMode="auto">
          <a:xfrm rot="10800000" flipV="1">
            <a:off x="7239000" y="3886200"/>
            <a:ext cx="838200" cy="381000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9" name="Straight Arrow Connector 28"/>
          <p:cNvCxnSpPr>
            <a:stCxn id="18" idx="5"/>
          </p:cNvCxnSpPr>
          <p:nvPr/>
        </p:nvCxnSpPr>
        <p:spPr bwMode="auto">
          <a:xfrm rot="16200000" flipH="1">
            <a:off x="6098708" y="3736508"/>
            <a:ext cx="263992" cy="492592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0" name="Straight Arrow Connector 29"/>
          <p:cNvCxnSpPr/>
          <p:nvPr/>
        </p:nvCxnSpPr>
        <p:spPr bwMode="auto">
          <a:xfrm rot="5400000">
            <a:off x="6782594" y="4723606"/>
            <a:ext cx="152400" cy="1588"/>
          </a:xfrm>
          <a:prstGeom prst="straightConnector1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6" name="TextBox 35"/>
          <p:cNvSpPr txBox="1"/>
          <p:nvPr/>
        </p:nvSpPr>
        <p:spPr>
          <a:xfrm>
            <a:off x="1905000" y="3429000"/>
            <a:ext cx="2133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err="1" smtClean="0"/>
              <a:t>mmap</a:t>
            </a:r>
            <a:endParaRPr lang="en-US" sz="4800" b="1" dirty="0"/>
          </a:p>
        </p:txBody>
      </p:sp>
      <p:cxnSp>
        <p:nvCxnSpPr>
          <p:cNvPr id="38" name="Shape 37"/>
          <p:cNvCxnSpPr/>
          <p:nvPr/>
        </p:nvCxnSpPr>
        <p:spPr bwMode="auto">
          <a:xfrm rot="16200000" flipH="1">
            <a:off x="4305300" y="4838700"/>
            <a:ext cx="990600" cy="152400"/>
          </a:xfrm>
          <a:prstGeom prst="curvedConnector3">
            <a:avLst>
              <a:gd name="adj1" fmla="val 50000"/>
            </a:avLst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ysDot"/>
            <a:round/>
            <a:headEnd type="none" w="med" len="med"/>
            <a:tailEnd type="arrow"/>
          </a:ln>
          <a:effectLst/>
        </p:spPr>
      </p:cxnSp>
      <p:cxnSp>
        <p:nvCxnSpPr>
          <p:cNvPr id="39" name="Shape 38"/>
          <p:cNvCxnSpPr/>
          <p:nvPr/>
        </p:nvCxnSpPr>
        <p:spPr bwMode="auto">
          <a:xfrm rot="10800000" flipV="1">
            <a:off x="5791200" y="5105400"/>
            <a:ext cx="2438400" cy="990600"/>
          </a:xfrm>
          <a:prstGeom prst="curvedConnector3">
            <a:avLst>
              <a:gd name="adj1" fmla="val 4073"/>
            </a:avLst>
          </a:prstGeom>
          <a:blipFill dpi="0" rotWithShape="0">
            <a:blip r:embed="rId6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ysDot"/>
            <a:round/>
            <a:headEnd type="none" w="med" len="med"/>
            <a:tailEnd type="arrow"/>
          </a:ln>
          <a:effectLst/>
        </p:spPr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429500" y="4191000"/>
            <a:ext cx="1714500" cy="171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4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038600" y="3429000"/>
            <a:ext cx="1714500" cy="171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619500" y="4572000"/>
            <a:ext cx="2857500" cy="285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2" name="Rectangle 31"/>
          <p:cNvSpPr/>
          <p:nvPr/>
        </p:nvSpPr>
        <p:spPr bwMode="auto">
          <a:xfrm>
            <a:off x="7696200" y="1371600"/>
            <a:ext cx="1295400" cy="3124200"/>
          </a:xfrm>
          <a:prstGeom prst="rect">
            <a:avLst/>
          </a:prstGeom>
          <a:blipFill dpi="0" rotWithShape="0">
            <a:blip r:embed="rId3"/>
            <a:srcRect/>
            <a:stretch>
              <a:fillRect/>
            </a:stretch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31" name="Rectangle 30"/>
          <p:cNvSpPr/>
          <p:nvPr/>
        </p:nvSpPr>
        <p:spPr bwMode="auto">
          <a:xfrm>
            <a:off x="5029200" y="1143000"/>
            <a:ext cx="1295400" cy="3124200"/>
          </a:xfrm>
          <a:prstGeom prst="rect">
            <a:avLst/>
          </a:prstGeom>
          <a:blipFill dpi="0" rotWithShape="0">
            <a:blip r:embed="rId3"/>
            <a:srcRect/>
            <a:stretch>
              <a:fillRect/>
            </a:stretch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175" name="TextBox 174"/>
          <p:cNvSpPr txBox="1"/>
          <p:nvPr/>
        </p:nvSpPr>
        <p:spPr>
          <a:xfrm>
            <a:off x="3657600" y="762000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?</a:t>
            </a:r>
            <a:endParaRPr lang="en-US" sz="4400" b="1" dirty="0"/>
          </a:p>
        </p:txBody>
      </p:sp>
      <p:sp>
        <p:nvSpPr>
          <p:cNvPr id="733" name="TextBox 732"/>
          <p:cNvSpPr txBox="1"/>
          <p:nvPr/>
        </p:nvSpPr>
        <p:spPr>
          <a:xfrm>
            <a:off x="304800" y="754559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2.</a:t>
            </a:r>
            <a:endParaRPr lang="en-US" sz="4400" b="1" dirty="0"/>
          </a:p>
        </p:txBody>
      </p:sp>
      <p:pic>
        <p:nvPicPr>
          <p:cNvPr id="734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43000" y="533400"/>
            <a:ext cx="2231136" cy="16733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Oval 10"/>
          <p:cNvSpPr/>
          <p:nvPr/>
        </p:nvSpPr>
        <p:spPr bwMode="auto">
          <a:xfrm>
            <a:off x="5334000" y="13716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1" dirty="0" smtClean="0">
                <a:latin typeface="Lucida Sans Typewriter" pitchFamily="49" charset="0"/>
              </a:rPr>
              <a:t>f</a:t>
            </a: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  <p:sp>
        <p:nvSpPr>
          <p:cNvPr id="12" name="Oval 11"/>
          <p:cNvSpPr/>
          <p:nvPr/>
        </p:nvSpPr>
        <p:spPr bwMode="auto">
          <a:xfrm>
            <a:off x="8077200" y="16764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1" dirty="0" smtClean="0">
                <a:latin typeface="Lucida Sans Typewriter" pitchFamily="49" charset="0"/>
              </a:rPr>
              <a:t>g</a:t>
            </a: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Typewriter" pitchFamily="49" charset="0"/>
              </a:rPr>
              <a:t>(y)</a:t>
            </a:r>
          </a:p>
        </p:txBody>
      </p:sp>
      <p:cxnSp>
        <p:nvCxnSpPr>
          <p:cNvPr id="13" name="Straight Arrow Connector 12"/>
          <p:cNvCxnSpPr>
            <a:endCxn id="11" idx="0"/>
          </p:cNvCxnSpPr>
          <p:nvPr/>
        </p:nvCxnSpPr>
        <p:spPr bwMode="auto">
          <a:xfrm rot="5400000">
            <a:off x="5981700" y="764708"/>
            <a:ext cx="340192" cy="873592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4" name="Straight Arrow Connector 13"/>
          <p:cNvCxnSpPr/>
          <p:nvPr/>
        </p:nvCxnSpPr>
        <p:spPr bwMode="auto">
          <a:xfrm rot="5400000">
            <a:off x="6743700" y="1257300"/>
            <a:ext cx="228600" cy="1588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5" name="Straight Arrow Connector 14"/>
          <p:cNvCxnSpPr>
            <a:stCxn id="22" idx="6"/>
            <a:endCxn id="12" idx="2"/>
          </p:cNvCxnSpPr>
          <p:nvPr/>
        </p:nvCxnSpPr>
        <p:spPr bwMode="auto">
          <a:xfrm>
            <a:off x="7239000" y="1752600"/>
            <a:ext cx="838200" cy="304800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6" name="Straight Arrow Connector 15"/>
          <p:cNvCxnSpPr>
            <a:endCxn id="25" idx="0"/>
          </p:cNvCxnSpPr>
          <p:nvPr/>
        </p:nvCxnSpPr>
        <p:spPr bwMode="auto">
          <a:xfrm rot="5400000">
            <a:off x="5982494" y="3009900"/>
            <a:ext cx="1751806" cy="794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7" name="Oval 16"/>
          <p:cNvSpPr/>
          <p:nvPr/>
        </p:nvSpPr>
        <p:spPr bwMode="auto">
          <a:xfrm>
            <a:off x="5334000" y="22860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18" name="Oval 17"/>
          <p:cNvSpPr/>
          <p:nvPr/>
        </p:nvSpPr>
        <p:spPr bwMode="auto">
          <a:xfrm>
            <a:off x="5334000" y="32004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19" name="Oval 18"/>
          <p:cNvSpPr/>
          <p:nvPr/>
        </p:nvSpPr>
        <p:spPr bwMode="auto">
          <a:xfrm>
            <a:off x="8077200" y="25908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20" name="Oval 19"/>
          <p:cNvSpPr/>
          <p:nvPr/>
        </p:nvSpPr>
        <p:spPr bwMode="auto">
          <a:xfrm>
            <a:off x="8077200" y="35052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21" name="Oval 20"/>
          <p:cNvSpPr/>
          <p:nvPr/>
        </p:nvSpPr>
        <p:spPr bwMode="auto">
          <a:xfrm>
            <a:off x="6477000" y="3810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spawn</a:t>
            </a:r>
            <a:b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</a:b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f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  <p:sp>
        <p:nvSpPr>
          <p:cNvPr id="22" name="Oval 21"/>
          <p:cNvSpPr/>
          <p:nvPr/>
        </p:nvSpPr>
        <p:spPr bwMode="auto">
          <a:xfrm>
            <a:off x="6477000" y="13716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spawn</a:t>
            </a:r>
            <a:b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</a:b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g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(y)</a:t>
            </a:r>
          </a:p>
        </p:txBody>
      </p:sp>
      <p:cxnSp>
        <p:nvCxnSpPr>
          <p:cNvPr id="23" name="Straight Arrow Connector 22"/>
          <p:cNvCxnSpPr>
            <a:stCxn id="11" idx="4"/>
            <a:endCxn id="17" idx="0"/>
          </p:cNvCxnSpPr>
          <p:nvPr/>
        </p:nvCxnSpPr>
        <p:spPr bwMode="auto">
          <a:xfrm rot="5400000">
            <a:off x="5638800" y="2209800"/>
            <a:ext cx="152400" cy="1588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4" name="Straight Arrow Connector 23"/>
          <p:cNvCxnSpPr>
            <a:stCxn id="17" idx="4"/>
            <a:endCxn id="18" idx="0"/>
          </p:cNvCxnSpPr>
          <p:nvPr/>
        </p:nvCxnSpPr>
        <p:spPr bwMode="auto">
          <a:xfrm rot="5400000">
            <a:off x="5638800" y="3124200"/>
            <a:ext cx="152400" cy="1588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5" name="Oval 24"/>
          <p:cNvSpPr/>
          <p:nvPr/>
        </p:nvSpPr>
        <p:spPr bwMode="auto">
          <a:xfrm>
            <a:off x="6477000" y="38862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sync</a:t>
            </a: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Lucida Sans Typewriter" pitchFamily="49" charset="0"/>
            </a:endParaRPr>
          </a:p>
        </p:txBody>
      </p:sp>
      <p:cxnSp>
        <p:nvCxnSpPr>
          <p:cNvPr id="26" name="Straight Arrow Connector 25"/>
          <p:cNvCxnSpPr>
            <a:stCxn id="12" idx="4"/>
            <a:endCxn id="19" idx="0"/>
          </p:cNvCxnSpPr>
          <p:nvPr/>
        </p:nvCxnSpPr>
        <p:spPr bwMode="auto">
          <a:xfrm rot="5400000">
            <a:off x="8382000" y="2514600"/>
            <a:ext cx="152400" cy="1588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7" name="Straight Arrow Connector 26"/>
          <p:cNvCxnSpPr>
            <a:stCxn id="19" idx="4"/>
            <a:endCxn id="20" idx="0"/>
          </p:cNvCxnSpPr>
          <p:nvPr/>
        </p:nvCxnSpPr>
        <p:spPr bwMode="auto">
          <a:xfrm rot="5400000">
            <a:off x="8382000" y="3429000"/>
            <a:ext cx="152400" cy="1588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8" name="Straight Arrow Connector 27"/>
          <p:cNvCxnSpPr>
            <a:stCxn id="20" idx="2"/>
            <a:endCxn id="25" idx="6"/>
          </p:cNvCxnSpPr>
          <p:nvPr/>
        </p:nvCxnSpPr>
        <p:spPr bwMode="auto">
          <a:xfrm rot="10800000" flipV="1">
            <a:off x="7239000" y="3886200"/>
            <a:ext cx="838200" cy="381000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9" name="Straight Arrow Connector 28"/>
          <p:cNvCxnSpPr>
            <a:stCxn id="18" idx="5"/>
          </p:cNvCxnSpPr>
          <p:nvPr/>
        </p:nvCxnSpPr>
        <p:spPr bwMode="auto">
          <a:xfrm rot="16200000" flipH="1">
            <a:off x="6098708" y="3736508"/>
            <a:ext cx="263992" cy="492592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0" name="Straight Arrow Connector 29"/>
          <p:cNvCxnSpPr/>
          <p:nvPr/>
        </p:nvCxnSpPr>
        <p:spPr bwMode="auto">
          <a:xfrm rot="5400000">
            <a:off x="6782594" y="4723606"/>
            <a:ext cx="152400" cy="1588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8" name="Shape 37"/>
          <p:cNvCxnSpPr/>
          <p:nvPr/>
        </p:nvCxnSpPr>
        <p:spPr bwMode="auto">
          <a:xfrm rot="16200000" flipH="1">
            <a:off x="4305300" y="4838700"/>
            <a:ext cx="990600" cy="152400"/>
          </a:xfrm>
          <a:prstGeom prst="curvedConnector3">
            <a:avLst>
              <a:gd name="adj1" fmla="val 50000"/>
            </a:avLst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ysDot"/>
            <a:round/>
            <a:headEnd type="none" w="med" len="med"/>
            <a:tailEnd type="arrow"/>
          </a:ln>
          <a:effectLst/>
        </p:spPr>
      </p:cxnSp>
      <p:cxnSp>
        <p:nvCxnSpPr>
          <p:cNvPr id="39" name="Shape 38"/>
          <p:cNvCxnSpPr/>
          <p:nvPr/>
        </p:nvCxnSpPr>
        <p:spPr bwMode="auto">
          <a:xfrm rot="10800000" flipV="1">
            <a:off x="5791200" y="5105400"/>
            <a:ext cx="2438400" cy="990600"/>
          </a:xfrm>
          <a:prstGeom prst="curvedConnector3">
            <a:avLst>
              <a:gd name="adj1" fmla="val 4073"/>
            </a:avLst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ysDot"/>
            <a:round/>
            <a:headEnd type="none" w="med" len="med"/>
            <a:tailEnd type="arrow"/>
          </a:ln>
          <a:effectLst/>
        </p:spPr>
      </p:cxnSp>
      <p:pic>
        <p:nvPicPr>
          <p:cNvPr id="37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 flipH="1">
            <a:off x="381000" y="2895600"/>
            <a:ext cx="2590889" cy="18891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429500" y="4191000"/>
            <a:ext cx="1714500" cy="171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4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038600" y="3429000"/>
            <a:ext cx="1714500" cy="171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619500" y="4572000"/>
            <a:ext cx="2857500" cy="285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2" name="Rectangle 31"/>
          <p:cNvSpPr/>
          <p:nvPr/>
        </p:nvSpPr>
        <p:spPr bwMode="auto">
          <a:xfrm>
            <a:off x="7696200" y="1371600"/>
            <a:ext cx="1295400" cy="3124200"/>
          </a:xfrm>
          <a:prstGeom prst="rect">
            <a:avLst/>
          </a:prstGeom>
          <a:blipFill dpi="0" rotWithShape="0">
            <a:blip r:embed="rId3"/>
            <a:srcRect/>
            <a:stretch>
              <a:fillRect/>
            </a:stretch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31" name="Rectangle 30"/>
          <p:cNvSpPr/>
          <p:nvPr/>
        </p:nvSpPr>
        <p:spPr bwMode="auto">
          <a:xfrm>
            <a:off x="5029200" y="1143000"/>
            <a:ext cx="1295400" cy="3124200"/>
          </a:xfrm>
          <a:prstGeom prst="rect">
            <a:avLst/>
          </a:prstGeom>
          <a:blipFill dpi="0" rotWithShape="0">
            <a:blip r:embed="rId3"/>
            <a:srcRect/>
            <a:stretch>
              <a:fillRect/>
            </a:stretch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175" name="TextBox 174"/>
          <p:cNvSpPr txBox="1"/>
          <p:nvPr/>
        </p:nvSpPr>
        <p:spPr>
          <a:xfrm>
            <a:off x="3657600" y="762000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?</a:t>
            </a:r>
            <a:endParaRPr lang="en-US" sz="4400" b="1" dirty="0"/>
          </a:p>
        </p:txBody>
      </p:sp>
      <p:sp>
        <p:nvSpPr>
          <p:cNvPr id="733" name="TextBox 732"/>
          <p:cNvSpPr txBox="1"/>
          <p:nvPr/>
        </p:nvSpPr>
        <p:spPr>
          <a:xfrm>
            <a:off x="304800" y="754559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2.</a:t>
            </a:r>
            <a:endParaRPr lang="en-US" sz="4400" b="1" dirty="0"/>
          </a:p>
        </p:txBody>
      </p:sp>
      <p:pic>
        <p:nvPicPr>
          <p:cNvPr id="734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43000" y="533400"/>
            <a:ext cx="2231136" cy="16733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Oval 10"/>
          <p:cNvSpPr/>
          <p:nvPr/>
        </p:nvSpPr>
        <p:spPr bwMode="auto">
          <a:xfrm>
            <a:off x="5334000" y="13716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1" dirty="0" smtClean="0">
                <a:latin typeface="Lucida Sans Typewriter" pitchFamily="49" charset="0"/>
              </a:rPr>
              <a:t>f</a:t>
            </a: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  <p:sp>
        <p:nvSpPr>
          <p:cNvPr id="12" name="Oval 11"/>
          <p:cNvSpPr/>
          <p:nvPr/>
        </p:nvSpPr>
        <p:spPr bwMode="auto">
          <a:xfrm>
            <a:off x="8077200" y="16764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1" dirty="0" smtClean="0">
                <a:latin typeface="Lucida Sans Typewriter" pitchFamily="49" charset="0"/>
              </a:rPr>
              <a:t>g</a:t>
            </a: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Typewriter" pitchFamily="49" charset="0"/>
              </a:rPr>
              <a:t>(y)</a:t>
            </a:r>
          </a:p>
        </p:txBody>
      </p:sp>
      <p:cxnSp>
        <p:nvCxnSpPr>
          <p:cNvPr id="13" name="Straight Arrow Connector 12"/>
          <p:cNvCxnSpPr>
            <a:endCxn id="11" idx="0"/>
          </p:cNvCxnSpPr>
          <p:nvPr/>
        </p:nvCxnSpPr>
        <p:spPr bwMode="auto">
          <a:xfrm rot="5400000">
            <a:off x="5981700" y="764708"/>
            <a:ext cx="340192" cy="873592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4" name="Straight Arrow Connector 13"/>
          <p:cNvCxnSpPr/>
          <p:nvPr/>
        </p:nvCxnSpPr>
        <p:spPr bwMode="auto">
          <a:xfrm rot="5400000">
            <a:off x="6743700" y="1257300"/>
            <a:ext cx="228600" cy="1588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5" name="Straight Arrow Connector 14"/>
          <p:cNvCxnSpPr>
            <a:stCxn id="22" idx="6"/>
            <a:endCxn id="12" idx="2"/>
          </p:cNvCxnSpPr>
          <p:nvPr/>
        </p:nvCxnSpPr>
        <p:spPr bwMode="auto">
          <a:xfrm>
            <a:off x="7239000" y="1752600"/>
            <a:ext cx="838200" cy="304800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6" name="Straight Arrow Connector 15"/>
          <p:cNvCxnSpPr>
            <a:endCxn id="25" idx="0"/>
          </p:cNvCxnSpPr>
          <p:nvPr/>
        </p:nvCxnSpPr>
        <p:spPr bwMode="auto">
          <a:xfrm rot="5400000">
            <a:off x="5982494" y="3009900"/>
            <a:ext cx="1751806" cy="794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7" name="Oval 16"/>
          <p:cNvSpPr/>
          <p:nvPr/>
        </p:nvSpPr>
        <p:spPr bwMode="auto">
          <a:xfrm>
            <a:off x="5334000" y="22860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18" name="Oval 17"/>
          <p:cNvSpPr/>
          <p:nvPr/>
        </p:nvSpPr>
        <p:spPr bwMode="auto">
          <a:xfrm>
            <a:off x="5334000" y="32004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19" name="Oval 18"/>
          <p:cNvSpPr/>
          <p:nvPr/>
        </p:nvSpPr>
        <p:spPr bwMode="auto">
          <a:xfrm>
            <a:off x="8077200" y="25908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20" name="Oval 19"/>
          <p:cNvSpPr/>
          <p:nvPr/>
        </p:nvSpPr>
        <p:spPr bwMode="auto">
          <a:xfrm>
            <a:off x="8077200" y="35052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21" name="Oval 20"/>
          <p:cNvSpPr/>
          <p:nvPr/>
        </p:nvSpPr>
        <p:spPr bwMode="auto">
          <a:xfrm>
            <a:off x="6477000" y="3810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spawn</a:t>
            </a:r>
            <a:b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</a:b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f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  <p:sp>
        <p:nvSpPr>
          <p:cNvPr id="22" name="Oval 21"/>
          <p:cNvSpPr/>
          <p:nvPr/>
        </p:nvSpPr>
        <p:spPr bwMode="auto">
          <a:xfrm>
            <a:off x="6477000" y="13716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spawn</a:t>
            </a:r>
            <a:b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</a:b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g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(y)</a:t>
            </a:r>
          </a:p>
        </p:txBody>
      </p:sp>
      <p:cxnSp>
        <p:nvCxnSpPr>
          <p:cNvPr id="23" name="Straight Arrow Connector 22"/>
          <p:cNvCxnSpPr>
            <a:stCxn id="11" idx="4"/>
            <a:endCxn id="17" idx="0"/>
          </p:cNvCxnSpPr>
          <p:nvPr/>
        </p:nvCxnSpPr>
        <p:spPr bwMode="auto">
          <a:xfrm rot="5400000">
            <a:off x="5638800" y="2209800"/>
            <a:ext cx="152400" cy="1588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4" name="Straight Arrow Connector 23"/>
          <p:cNvCxnSpPr>
            <a:stCxn id="17" idx="4"/>
            <a:endCxn id="18" idx="0"/>
          </p:cNvCxnSpPr>
          <p:nvPr/>
        </p:nvCxnSpPr>
        <p:spPr bwMode="auto">
          <a:xfrm rot="5400000">
            <a:off x="5638800" y="3124200"/>
            <a:ext cx="152400" cy="1588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5" name="Oval 24"/>
          <p:cNvSpPr/>
          <p:nvPr/>
        </p:nvSpPr>
        <p:spPr bwMode="auto">
          <a:xfrm>
            <a:off x="6477000" y="38862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sync</a:t>
            </a: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Lucida Sans Typewriter" pitchFamily="49" charset="0"/>
            </a:endParaRPr>
          </a:p>
        </p:txBody>
      </p:sp>
      <p:cxnSp>
        <p:nvCxnSpPr>
          <p:cNvPr id="26" name="Straight Arrow Connector 25"/>
          <p:cNvCxnSpPr>
            <a:stCxn id="12" idx="4"/>
            <a:endCxn id="19" idx="0"/>
          </p:cNvCxnSpPr>
          <p:nvPr/>
        </p:nvCxnSpPr>
        <p:spPr bwMode="auto">
          <a:xfrm rot="5400000">
            <a:off x="8382000" y="2514600"/>
            <a:ext cx="152400" cy="1588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7" name="Straight Arrow Connector 26"/>
          <p:cNvCxnSpPr>
            <a:stCxn id="19" idx="4"/>
            <a:endCxn id="20" idx="0"/>
          </p:cNvCxnSpPr>
          <p:nvPr/>
        </p:nvCxnSpPr>
        <p:spPr bwMode="auto">
          <a:xfrm rot="5400000">
            <a:off x="8382000" y="3429000"/>
            <a:ext cx="152400" cy="1588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8" name="Straight Arrow Connector 27"/>
          <p:cNvCxnSpPr>
            <a:stCxn id="20" idx="2"/>
            <a:endCxn id="25" idx="6"/>
          </p:cNvCxnSpPr>
          <p:nvPr/>
        </p:nvCxnSpPr>
        <p:spPr bwMode="auto">
          <a:xfrm rot="10800000" flipV="1">
            <a:off x="7239000" y="3886200"/>
            <a:ext cx="838200" cy="381000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9" name="Straight Arrow Connector 28"/>
          <p:cNvCxnSpPr>
            <a:stCxn id="18" idx="5"/>
          </p:cNvCxnSpPr>
          <p:nvPr/>
        </p:nvCxnSpPr>
        <p:spPr bwMode="auto">
          <a:xfrm rot="16200000" flipH="1">
            <a:off x="6098708" y="3736508"/>
            <a:ext cx="263992" cy="492592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0" name="Straight Arrow Connector 29"/>
          <p:cNvCxnSpPr/>
          <p:nvPr/>
        </p:nvCxnSpPr>
        <p:spPr bwMode="auto">
          <a:xfrm rot="5400000">
            <a:off x="6782594" y="4723606"/>
            <a:ext cx="152400" cy="1588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8" name="Shape 37"/>
          <p:cNvCxnSpPr/>
          <p:nvPr/>
        </p:nvCxnSpPr>
        <p:spPr bwMode="auto">
          <a:xfrm rot="16200000" flipH="1">
            <a:off x="4305300" y="4838700"/>
            <a:ext cx="990600" cy="152400"/>
          </a:xfrm>
          <a:prstGeom prst="curvedConnector3">
            <a:avLst>
              <a:gd name="adj1" fmla="val 50000"/>
            </a:avLst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ysDot"/>
            <a:round/>
            <a:headEnd type="none" w="med" len="med"/>
            <a:tailEnd type="arrow"/>
          </a:ln>
          <a:effectLst/>
        </p:spPr>
      </p:cxnSp>
      <p:cxnSp>
        <p:nvCxnSpPr>
          <p:cNvPr id="39" name="Shape 38"/>
          <p:cNvCxnSpPr/>
          <p:nvPr/>
        </p:nvCxnSpPr>
        <p:spPr bwMode="auto">
          <a:xfrm rot="10800000" flipV="1">
            <a:off x="5791200" y="5105400"/>
            <a:ext cx="2438400" cy="990600"/>
          </a:xfrm>
          <a:prstGeom prst="curvedConnector3">
            <a:avLst>
              <a:gd name="adj1" fmla="val 4073"/>
            </a:avLst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ysDot"/>
            <a:round/>
            <a:headEnd type="none" w="med" len="med"/>
            <a:tailEnd type="arrow"/>
          </a:ln>
          <a:effectLst/>
        </p:spPr>
      </p:cxnSp>
      <p:sp>
        <p:nvSpPr>
          <p:cNvPr id="37" name="TextBox 36"/>
          <p:cNvSpPr txBox="1"/>
          <p:nvPr/>
        </p:nvSpPr>
        <p:spPr>
          <a:xfrm>
            <a:off x="4038600" y="4191000"/>
            <a:ext cx="470000" cy="769441"/>
          </a:xfrm>
          <a:prstGeom prst="rect">
            <a:avLst/>
          </a:prstGeom>
          <a:solidFill>
            <a:srgbClr val="C00000"/>
          </a:solidFill>
        </p:spPr>
        <p:txBody>
          <a:bodyPr wrap="none" rtlCol="0">
            <a:spAutoFit/>
          </a:bodyPr>
          <a:lstStyle/>
          <a:p>
            <a:r>
              <a:rPr lang="en-US" sz="4400" b="1" dirty="0" smtClean="0">
                <a:solidFill>
                  <a:srgbClr val="FFFFFF"/>
                </a:solidFill>
              </a:rPr>
              <a:t>1</a:t>
            </a:r>
            <a:endParaRPr lang="en-US" sz="4400" b="1" dirty="0">
              <a:solidFill>
                <a:srgbClr val="FFFFFF"/>
              </a:solidFill>
            </a:endParaRPr>
          </a:p>
        </p:txBody>
      </p:sp>
      <p:pic>
        <p:nvPicPr>
          <p:cNvPr id="41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 flipH="1">
            <a:off x="381000" y="2895600"/>
            <a:ext cx="2590889" cy="18891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429500" y="4191000"/>
            <a:ext cx="1714500" cy="171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4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038600" y="3429000"/>
            <a:ext cx="1714500" cy="171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619500" y="4572000"/>
            <a:ext cx="2857500" cy="285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2" name="Rectangle 31"/>
          <p:cNvSpPr/>
          <p:nvPr/>
        </p:nvSpPr>
        <p:spPr bwMode="auto">
          <a:xfrm>
            <a:off x="7696200" y="1371600"/>
            <a:ext cx="1295400" cy="3124200"/>
          </a:xfrm>
          <a:prstGeom prst="rect">
            <a:avLst/>
          </a:prstGeom>
          <a:blipFill dpi="0" rotWithShape="0">
            <a:blip r:embed="rId3"/>
            <a:srcRect/>
            <a:stretch>
              <a:fillRect/>
            </a:stretch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31" name="Rectangle 30"/>
          <p:cNvSpPr/>
          <p:nvPr/>
        </p:nvSpPr>
        <p:spPr bwMode="auto">
          <a:xfrm>
            <a:off x="5029200" y="1143000"/>
            <a:ext cx="1295400" cy="3124200"/>
          </a:xfrm>
          <a:prstGeom prst="rect">
            <a:avLst/>
          </a:prstGeom>
          <a:blipFill dpi="0" rotWithShape="0">
            <a:blip r:embed="rId3"/>
            <a:srcRect/>
            <a:stretch>
              <a:fillRect/>
            </a:stretch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175" name="TextBox 174"/>
          <p:cNvSpPr txBox="1"/>
          <p:nvPr/>
        </p:nvSpPr>
        <p:spPr>
          <a:xfrm>
            <a:off x="3657600" y="762000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?</a:t>
            </a:r>
            <a:endParaRPr lang="en-US" sz="4400" b="1" dirty="0"/>
          </a:p>
        </p:txBody>
      </p:sp>
      <p:sp>
        <p:nvSpPr>
          <p:cNvPr id="733" name="TextBox 732"/>
          <p:cNvSpPr txBox="1"/>
          <p:nvPr/>
        </p:nvSpPr>
        <p:spPr>
          <a:xfrm>
            <a:off x="304800" y="754559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2.</a:t>
            </a:r>
            <a:endParaRPr lang="en-US" sz="4400" b="1" dirty="0"/>
          </a:p>
        </p:txBody>
      </p:sp>
      <p:pic>
        <p:nvPicPr>
          <p:cNvPr id="734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43000" y="533400"/>
            <a:ext cx="2231136" cy="16733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Oval 10"/>
          <p:cNvSpPr/>
          <p:nvPr/>
        </p:nvSpPr>
        <p:spPr bwMode="auto">
          <a:xfrm>
            <a:off x="5334000" y="13716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1" dirty="0" smtClean="0">
                <a:latin typeface="Lucida Sans Typewriter" pitchFamily="49" charset="0"/>
              </a:rPr>
              <a:t>f</a:t>
            </a: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  <p:sp>
        <p:nvSpPr>
          <p:cNvPr id="12" name="Oval 11"/>
          <p:cNvSpPr/>
          <p:nvPr/>
        </p:nvSpPr>
        <p:spPr bwMode="auto">
          <a:xfrm>
            <a:off x="8077200" y="16764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1" dirty="0" smtClean="0">
                <a:latin typeface="Lucida Sans Typewriter" pitchFamily="49" charset="0"/>
              </a:rPr>
              <a:t>g</a:t>
            </a: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Typewriter" pitchFamily="49" charset="0"/>
              </a:rPr>
              <a:t>(y)</a:t>
            </a:r>
          </a:p>
        </p:txBody>
      </p:sp>
      <p:cxnSp>
        <p:nvCxnSpPr>
          <p:cNvPr id="13" name="Straight Arrow Connector 12"/>
          <p:cNvCxnSpPr>
            <a:endCxn id="11" idx="0"/>
          </p:cNvCxnSpPr>
          <p:nvPr/>
        </p:nvCxnSpPr>
        <p:spPr bwMode="auto">
          <a:xfrm rot="5400000">
            <a:off x="5981700" y="764708"/>
            <a:ext cx="340192" cy="873592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4" name="Straight Arrow Connector 13"/>
          <p:cNvCxnSpPr/>
          <p:nvPr/>
        </p:nvCxnSpPr>
        <p:spPr bwMode="auto">
          <a:xfrm rot="5400000">
            <a:off x="6743700" y="1257300"/>
            <a:ext cx="228600" cy="1588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5" name="Straight Arrow Connector 14"/>
          <p:cNvCxnSpPr>
            <a:stCxn id="22" idx="6"/>
            <a:endCxn id="12" idx="2"/>
          </p:cNvCxnSpPr>
          <p:nvPr/>
        </p:nvCxnSpPr>
        <p:spPr bwMode="auto">
          <a:xfrm>
            <a:off x="7239000" y="1752600"/>
            <a:ext cx="838200" cy="304800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6" name="Straight Arrow Connector 15"/>
          <p:cNvCxnSpPr>
            <a:endCxn id="25" idx="0"/>
          </p:cNvCxnSpPr>
          <p:nvPr/>
        </p:nvCxnSpPr>
        <p:spPr bwMode="auto">
          <a:xfrm rot="5400000">
            <a:off x="5982494" y="3009900"/>
            <a:ext cx="1751806" cy="794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7" name="Oval 16"/>
          <p:cNvSpPr/>
          <p:nvPr/>
        </p:nvSpPr>
        <p:spPr bwMode="auto">
          <a:xfrm>
            <a:off x="5334000" y="22860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18" name="Oval 17"/>
          <p:cNvSpPr/>
          <p:nvPr/>
        </p:nvSpPr>
        <p:spPr bwMode="auto">
          <a:xfrm>
            <a:off x="5334000" y="32004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19" name="Oval 18"/>
          <p:cNvSpPr/>
          <p:nvPr/>
        </p:nvSpPr>
        <p:spPr bwMode="auto">
          <a:xfrm>
            <a:off x="8077200" y="25908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20" name="Oval 19"/>
          <p:cNvSpPr/>
          <p:nvPr/>
        </p:nvSpPr>
        <p:spPr bwMode="auto">
          <a:xfrm>
            <a:off x="8077200" y="35052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21" name="Oval 20"/>
          <p:cNvSpPr/>
          <p:nvPr/>
        </p:nvSpPr>
        <p:spPr bwMode="auto">
          <a:xfrm>
            <a:off x="6477000" y="3810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spawn</a:t>
            </a:r>
            <a:b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</a:b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f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  <p:sp>
        <p:nvSpPr>
          <p:cNvPr id="22" name="Oval 21"/>
          <p:cNvSpPr/>
          <p:nvPr/>
        </p:nvSpPr>
        <p:spPr bwMode="auto">
          <a:xfrm>
            <a:off x="6477000" y="13716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spawn</a:t>
            </a:r>
            <a:b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</a:b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g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(y)</a:t>
            </a:r>
          </a:p>
        </p:txBody>
      </p:sp>
      <p:cxnSp>
        <p:nvCxnSpPr>
          <p:cNvPr id="23" name="Straight Arrow Connector 22"/>
          <p:cNvCxnSpPr>
            <a:stCxn id="11" idx="4"/>
            <a:endCxn id="17" idx="0"/>
          </p:cNvCxnSpPr>
          <p:nvPr/>
        </p:nvCxnSpPr>
        <p:spPr bwMode="auto">
          <a:xfrm rot="5400000">
            <a:off x="5638800" y="2209800"/>
            <a:ext cx="152400" cy="1588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4" name="Straight Arrow Connector 23"/>
          <p:cNvCxnSpPr>
            <a:stCxn id="17" idx="4"/>
            <a:endCxn id="18" idx="0"/>
          </p:cNvCxnSpPr>
          <p:nvPr/>
        </p:nvCxnSpPr>
        <p:spPr bwMode="auto">
          <a:xfrm rot="5400000">
            <a:off x="5638800" y="3124200"/>
            <a:ext cx="152400" cy="1588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5" name="Oval 24"/>
          <p:cNvSpPr/>
          <p:nvPr/>
        </p:nvSpPr>
        <p:spPr bwMode="auto">
          <a:xfrm>
            <a:off x="6477000" y="38862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sync</a:t>
            </a: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Lucida Sans Typewriter" pitchFamily="49" charset="0"/>
            </a:endParaRPr>
          </a:p>
        </p:txBody>
      </p:sp>
      <p:cxnSp>
        <p:nvCxnSpPr>
          <p:cNvPr id="26" name="Straight Arrow Connector 25"/>
          <p:cNvCxnSpPr>
            <a:stCxn id="12" idx="4"/>
            <a:endCxn id="19" idx="0"/>
          </p:cNvCxnSpPr>
          <p:nvPr/>
        </p:nvCxnSpPr>
        <p:spPr bwMode="auto">
          <a:xfrm rot="5400000">
            <a:off x="8382000" y="2514600"/>
            <a:ext cx="152400" cy="1588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7" name="Straight Arrow Connector 26"/>
          <p:cNvCxnSpPr>
            <a:stCxn id="19" idx="4"/>
            <a:endCxn id="20" idx="0"/>
          </p:cNvCxnSpPr>
          <p:nvPr/>
        </p:nvCxnSpPr>
        <p:spPr bwMode="auto">
          <a:xfrm rot="5400000">
            <a:off x="8382000" y="3429000"/>
            <a:ext cx="152400" cy="1588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8" name="Straight Arrow Connector 27"/>
          <p:cNvCxnSpPr>
            <a:stCxn id="20" idx="2"/>
            <a:endCxn id="25" idx="6"/>
          </p:cNvCxnSpPr>
          <p:nvPr/>
        </p:nvCxnSpPr>
        <p:spPr bwMode="auto">
          <a:xfrm rot="10800000" flipV="1">
            <a:off x="7239000" y="3886200"/>
            <a:ext cx="838200" cy="381000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9" name="Straight Arrow Connector 28"/>
          <p:cNvCxnSpPr>
            <a:stCxn id="18" idx="5"/>
          </p:cNvCxnSpPr>
          <p:nvPr/>
        </p:nvCxnSpPr>
        <p:spPr bwMode="auto">
          <a:xfrm rot="16200000" flipH="1">
            <a:off x="6098708" y="3736508"/>
            <a:ext cx="263992" cy="492592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0" name="Straight Arrow Connector 29"/>
          <p:cNvCxnSpPr/>
          <p:nvPr/>
        </p:nvCxnSpPr>
        <p:spPr bwMode="auto">
          <a:xfrm rot="5400000">
            <a:off x="6782594" y="4723606"/>
            <a:ext cx="152400" cy="1588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8" name="Shape 37"/>
          <p:cNvCxnSpPr/>
          <p:nvPr/>
        </p:nvCxnSpPr>
        <p:spPr bwMode="auto">
          <a:xfrm rot="16200000" flipH="1">
            <a:off x="4305300" y="4838700"/>
            <a:ext cx="990600" cy="152400"/>
          </a:xfrm>
          <a:prstGeom prst="curvedConnector3">
            <a:avLst>
              <a:gd name="adj1" fmla="val 50000"/>
            </a:avLst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ysDot"/>
            <a:round/>
            <a:headEnd type="none" w="med" len="med"/>
            <a:tailEnd type="arrow"/>
          </a:ln>
          <a:effectLst/>
        </p:spPr>
      </p:cxnSp>
      <p:cxnSp>
        <p:nvCxnSpPr>
          <p:cNvPr id="39" name="Shape 38"/>
          <p:cNvCxnSpPr/>
          <p:nvPr/>
        </p:nvCxnSpPr>
        <p:spPr bwMode="auto">
          <a:xfrm rot="10800000" flipV="1">
            <a:off x="5791200" y="5105400"/>
            <a:ext cx="2438400" cy="990600"/>
          </a:xfrm>
          <a:prstGeom prst="curvedConnector3">
            <a:avLst>
              <a:gd name="adj1" fmla="val 4073"/>
            </a:avLst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ysDot"/>
            <a:round/>
            <a:headEnd type="none" w="med" len="med"/>
            <a:tailEnd type="arrow"/>
          </a:ln>
          <a:effectLst/>
        </p:spPr>
      </p:cxnSp>
      <p:sp>
        <p:nvSpPr>
          <p:cNvPr id="37" name="TextBox 36"/>
          <p:cNvSpPr txBox="1"/>
          <p:nvPr/>
        </p:nvSpPr>
        <p:spPr>
          <a:xfrm>
            <a:off x="4038600" y="4191000"/>
            <a:ext cx="470000" cy="769441"/>
          </a:xfrm>
          <a:prstGeom prst="rect">
            <a:avLst/>
          </a:prstGeom>
          <a:solidFill>
            <a:srgbClr val="C00000"/>
          </a:solidFill>
        </p:spPr>
        <p:txBody>
          <a:bodyPr wrap="none" rtlCol="0">
            <a:spAutoFit/>
          </a:bodyPr>
          <a:lstStyle/>
          <a:p>
            <a:r>
              <a:rPr lang="en-US" sz="4400" b="1" dirty="0" smtClean="0">
                <a:solidFill>
                  <a:srgbClr val="FFFFFF"/>
                </a:solidFill>
              </a:rPr>
              <a:t>1</a:t>
            </a:r>
            <a:endParaRPr lang="en-US" sz="4400" b="1" dirty="0">
              <a:solidFill>
                <a:srgbClr val="FFFFFF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7531000" y="4793159"/>
            <a:ext cx="470000" cy="769441"/>
          </a:xfrm>
          <a:prstGeom prst="rect">
            <a:avLst/>
          </a:prstGeom>
          <a:solidFill>
            <a:srgbClr val="C00000"/>
          </a:solidFill>
        </p:spPr>
        <p:txBody>
          <a:bodyPr wrap="none" rtlCol="0">
            <a:spAutoFit/>
          </a:bodyPr>
          <a:lstStyle/>
          <a:p>
            <a:r>
              <a:rPr lang="en-US" sz="4400" b="1" dirty="0" smtClean="0">
                <a:solidFill>
                  <a:srgbClr val="FFFFFF"/>
                </a:solidFill>
              </a:rPr>
              <a:t>2</a:t>
            </a:r>
            <a:endParaRPr lang="en-US" sz="4400" b="1" dirty="0">
              <a:solidFill>
                <a:srgbClr val="FFFFFF"/>
              </a:solidFill>
            </a:endParaRPr>
          </a:p>
        </p:txBody>
      </p:sp>
      <p:pic>
        <p:nvPicPr>
          <p:cNvPr id="41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 flipH="1">
            <a:off x="381000" y="2895600"/>
            <a:ext cx="2590889" cy="18891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TextBox 174"/>
          <p:cNvSpPr txBox="1"/>
          <p:nvPr/>
        </p:nvSpPr>
        <p:spPr>
          <a:xfrm>
            <a:off x="3657600" y="762000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?</a:t>
            </a:r>
            <a:endParaRPr lang="en-US" sz="4400" b="1" dirty="0"/>
          </a:p>
        </p:txBody>
      </p:sp>
      <p:sp>
        <p:nvSpPr>
          <p:cNvPr id="733" name="TextBox 732"/>
          <p:cNvSpPr txBox="1"/>
          <p:nvPr/>
        </p:nvSpPr>
        <p:spPr>
          <a:xfrm>
            <a:off x="304800" y="754559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2.</a:t>
            </a:r>
            <a:endParaRPr lang="en-US" sz="4400" b="1" dirty="0"/>
          </a:p>
        </p:txBody>
      </p:sp>
      <p:pic>
        <p:nvPicPr>
          <p:cNvPr id="734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3000" y="533400"/>
            <a:ext cx="2231136" cy="16733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2209800" y="2743200"/>
            <a:ext cx="66294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/>
              <a:t>scalable </a:t>
            </a:r>
            <a:r>
              <a:rPr lang="en-US" sz="4800" b="1" dirty="0" smtClean="0">
                <a:solidFill>
                  <a:srgbClr val="FF0000"/>
                </a:solidFill>
              </a:rPr>
              <a:t>heap</a:t>
            </a:r>
            <a:r>
              <a:rPr lang="en-US" sz="4800" b="1" dirty="0" smtClean="0"/>
              <a:t/>
            </a:r>
            <a:br>
              <a:rPr lang="en-US" sz="4800" b="1" dirty="0" smtClean="0"/>
            </a:br>
            <a:r>
              <a:rPr lang="en-US" sz="4800" b="1" dirty="0" smtClean="0"/>
              <a:t>+ aligned </a:t>
            </a:r>
            <a:r>
              <a:rPr lang="en-US" sz="4800" b="1" dirty="0" err="1" smtClean="0"/>
              <a:t>globals</a:t>
            </a:r>
            <a:r>
              <a:rPr lang="en-US" sz="4800" b="1" dirty="0" smtClean="0"/>
              <a:t/>
            </a:r>
            <a:br>
              <a:rPr lang="en-US" sz="4800" b="1" dirty="0" smtClean="0"/>
            </a:br>
            <a:r>
              <a:rPr lang="en-US" sz="4800" b="1" dirty="0" smtClean="0"/>
              <a:t/>
            </a:r>
            <a:br>
              <a:rPr lang="en-US" sz="4800" b="1" dirty="0" smtClean="0"/>
            </a:br>
            <a:r>
              <a:rPr lang="en-US" sz="4800" b="1" i="1" dirty="0" smtClean="0">
                <a:solidFill>
                  <a:srgbClr val="FF0000"/>
                </a:solidFill>
              </a:rPr>
              <a:t>I/O</a:t>
            </a:r>
            <a:r>
              <a:rPr lang="en-US" sz="4800" b="1" dirty="0" smtClean="0"/>
              <a:t> (buffering + ordering)</a:t>
            </a:r>
            <a:br>
              <a:rPr lang="en-US" sz="4800" b="1" dirty="0" smtClean="0"/>
            </a:br>
            <a:endParaRPr lang="en-US" sz="4800" b="1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1000" y="2667000"/>
            <a:ext cx="1914525" cy="1914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flipH="1">
            <a:off x="381000" y="4800600"/>
            <a:ext cx="1545834" cy="11271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4800" y="9144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04800" y="1447800"/>
            <a:ext cx="83820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04800" y="19812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04800" y="2514600"/>
            <a:ext cx="83820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04800" y="30480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04800" y="3581400"/>
            <a:ext cx="83820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TextBox 732"/>
          <p:cNvSpPr txBox="1"/>
          <p:nvPr/>
        </p:nvSpPr>
        <p:spPr>
          <a:xfrm>
            <a:off x="304800" y="754559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3.</a:t>
            </a:r>
            <a:endParaRPr lang="en-US" sz="4400" b="1" dirty="0"/>
          </a:p>
        </p:txBody>
      </p:sp>
      <p:grpSp>
        <p:nvGrpSpPr>
          <p:cNvPr id="9" name="Group 8"/>
          <p:cNvGrpSpPr/>
          <p:nvPr/>
        </p:nvGrpSpPr>
        <p:grpSpPr>
          <a:xfrm>
            <a:off x="1143000" y="304800"/>
            <a:ext cx="7416800" cy="1643043"/>
            <a:chOff x="1219200" y="4833957"/>
            <a:chExt cx="7416800" cy="1643043"/>
          </a:xfrm>
        </p:grpSpPr>
        <p:pic>
          <p:nvPicPr>
            <p:cNvPr id="10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219200" y="4855378"/>
              <a:ext cx="2535878" cy="1600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1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038600" y="4871254"/>
              <a:ext cx="2249352" cy="15684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2" name="Picture 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324600" y="4833957"/>
              <a:ext cx="2311400" cy="16430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457200"/>
            <a:ext cx="8523866" cy="594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0862" y="304800"/>
            <a:ext cx="8597538" cy="6130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4795" y="545565"/>
            <a:ext cx="8554405" cy="53980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TextBox 2"/>
          <p:cNvSpPr txBox="1"/>
          <p:nvPr/>
        </p:nvSpPr>
        <p:spPr>
          <a:xfrm>
            <a:off x="1905000" y="2590800"/>
            <a:ext cx="5943600" cy="1446550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  <a:prstDash val="sysDot"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 smtClean="0">
                <a:latin typeface="+mj-lt"/>
              </a:rPr>
              <a:t>All the </a:t>
            </a:r>
            <a:r>
              <a:rPr lang="en-US" sz="4400" b="1" i="1" dirty="0" smtClean="0">
                <a:latin typeface="+mj-lt"/>
              </a:rPr>
              <a:t>scalable </a:t>
            </a:r>
            <a:r>
              <a:rPr lang="en-US" sz="4400" b="1" dirty="0" smtClean="0">
                <a:latin typeface="+mj-lt"/>
              </a:rPr>
              <a:t>fork-join benchmarks I </a:t>
            </a:r>
            <a:r>
              <a:rPr lang="en-US" sz="4400" b="1" dirty="0" smtClean="0">
                <a:latin typeface="+mj-lt"/>
              </a:rPr>
              <a:t>could find</a:t>
            </a:r>
            <a:endParaRPr lang="en-US" sz="4400" dirty="0">
              <a:latin typeface="+mj-lt"/>
            </a:endParaRPr>
          </a:p>
        </p:txBody>
      </p:sp>
      <p:grpSp>
        <p:nvGrpSpPr>
          <p:cNvPr id="2" name="Group 14"/>
          <p:cNvGrpSpPr/>
          <p:nvPr/>
        </p:nvGrpSpPr>
        <p:grpSpPr>
          <a:xfrm>
            <a:off x="6404394" y="5779247"/>
            <a:ext cx="1825206" cy="1028701"/>
            <a:chOff x="3886200" y="5638800"/>
            <a:chExt cx="1825206" cy="1028701"/>
          </a:xfrm>
        </p:grpSpPr>
        <p:grpSp>
          <p:nvGrpSpPr>
            <p:cNvPr id="4" name="Group 4"/>
            <p:cNvGrpSpPr/>
            <p:nvPr/>
          </p:nvGrpSpPr>
          <p:grpSpPr>
            <a:xfrm>
              <a:off x="3886200" y="5638800"/>
              <a:ext cx="834605" cy="1028701"/>
              <a:chOff x="2743200" y="1143000"/>
              <a:chExt cx="3276600" cy="4038600"/>
            </a:xfrm>
          </p:grpSpPr>
          <p:pic>
            <p:nvPicPr>
              <p:cNvPr id="11" name="Picture 2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l="20745" t="17010" r="55626" b="29382"/>
              <a:stretch>
                <a:fillRect/>
              </a:stretch>
            </p:blipFill>
            <p:spPr bwMode="auto">
              <a:xfrm>
                <a:off x="2743200" y="1143000"/>
                <a:ext cx="1600200" cy="1981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12" name="Picture 11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l="20745" t="17010" r="55626" b="29382"/>
              <a:stretch>
                <a:fillRect/>
              </a:stretch>
            </p:blipFill>
            <p:spPr bwMode="auto">
              <a:xfrm>
                <a:off x="4419600" y="1143000"/>
                <a:ext cx="1600200" cy="1981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14" name="Picture 13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l="20745" t="17010" r="55626" b="29382"/>
              <a:stretch>
                <a:fillRect/>
              </a:stretch>
            </p:blipFill>
            <p:spPr bwMode="auto">
              <a:xfrm>
                <a:off x="2743200" y="3200400"/>
                <a:ext cx="1600200" cy="1981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15" name="Picture 14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l="20745" t="17010" r="55626" b="29382"/>
              <a:stretch>
                <a:fillRect/>
              </a:stretch>
            </p:blipFill>
            <p:spPr bwMode="auto">
              <a:xfrm>
                <a:off x="4419600" y="3200400"/>
                <a:ext cx="1600200" cy="1981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</p:grpSp>
        <p:grpSp>
          <p:nvGrpSpPr>
            <p:cNvPr id="5" name="Group 9"/>
            <p:cNvGrpSpPr/>
            <p:nvPr/>
          </p:nvGrpSpPr>
          <p:grpSpPr>
            <a:xfrm>
              <a:off x="4876800" y="5638800"/>
              <a:ext cx="834605" cy="1028701"/>
              <a:chOff x="2743200" y="1143000"/>
              <a:chExt cx="3276600" cy="4038600"/>
            </a:xfrm>
          </p:grpSpPr>
          <p:pic>
            <p:nvPicPr>
              <p:cNvPr id="7" name="Picture 2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l="20745" t="17010" r="55626" b="29382"/>
              <a:stretch>
                <a:fillRect/>
              </a:stretch>
            </p:blipFill>
            <p:spPr bwMode="auto">
              <a:xfrm>
                <a:off x="2743200" y="1143000"/>
                <a:ext cx="1600200" cy="1981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8" name="Picture 7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l="20745" t="17010" r="55626" b="29382"/>
              <a:stretch>
                <a:fillRect/>
              </a:stretch>
            </p:blipFill>
            <p:spPr bwMode="auto">
              <a:xfrm>
                <a:off x="4419600" y="1143000"/>
                <a:ext cx="1600200" cy="1981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9" name="Picture 8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l="20745" t="17010" r="55626" b="29382"/>
              <a:stretch>
                <a:fillRect/>
              </a:stretch>
            </p:blipFill>
            <p:spPr bwMode="auto">
              <a:xfrm>
                <a:off x="2743200" y="3200400"/>
                <a:ext cx="1600200" cy="1981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10" name="Picture 9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l="20745" t="17010" r="55626" b="29382"/>
              <a:stretch>
                <a:fillRect/>
              </a:stretch>
            </p:blipFill>
            <p:spPr bwMode="auto">
              <a:xfrm>
                <a:off x="4419600" y="3200400"/>
                <a:ext cx="1600200" cy="1981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</p:grpSp>
      </p:grp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305800" y="5931647"/>
            <a:ext cx="762000" cy="9263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4795" y="545565"/>
            <a:ext cx="8554405" cy="53980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4" name="Group 14"/>
          <p:cNvGrpSpPr/>
          <p:nvPr/>
        </p:nvGrpSpPr>
        <p:grpSpPr>
          <a:xfrm>
            <a:off x="6404394" y="5779247"/>
            <a:ext cx="1825206" cy="1028701"/>
            <a:chOff x="3886200" y="5638800"/>
            <a:chExt cx="1825206" cy="1028701"/>
          </a:xfrm>
        </p:grpSpPr>
        <p:grpSp>
          <p:nvGrpSpPr>
            <p:cNvPr id="5" name="Group 4"/>
            <p:cNvGrpSpPr/>
            <p:nvPr/>
          </p:nvGrpSpPr>
          <p:grpSpPr>
            <a:xfrm>
              <a:off x="3886200" y="5638800"/>
              <a:ext cx="834605" cy="1028701"/>
              <a:chOff x="2743200" y="1143000"/>
              <a:chExt cx="3276600" cy="4038600"/>
            </a:xfrm>
          </p:grpSpPr>
          <p:pic>
            <p:nvPicPr>
              <p:cNvPr id="11" name="Picture 2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l="20745" t="17010" r="55626" b="29382"/>
              <a:stretch>
                <a:fillRect/>
              </a:stretch>
            </p:blipFill>
            <p:spPr bwMode="auto">
              <a:xfrm>
                <a:off x="2743200" y="1143000"/>
                <a:ext cx="1600200" cy="1981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12" name="Picture 11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l="20745" t="17010" r="55626" b="29382"/>
              <a:stretch>
                <a:fillRect/>
              </a:stretch>
            </p:blipFill>
            <p:spPr bwMode="auto">
              <a:xfrm>
                <a:off x="4419600" y="1143000"/>
                <a:ext cx="1600200" cy="1981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14" name="Picture 13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l="20745" t="17010" r="55626" b="29382"/>
              <a:stretch>
                <a:fillRect/>
              </a:stretch>
            </p:blipFill>
            <p:spPr bwMode="auto">
              <a:xfrm>
                <a:off x="2743200" y="3200400"/>
                <a:ext cx="1600200" cy="1981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15" name="Picture 14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l="20745" t="17010" r="55626" b="29382"/>
              <a:stretch>
                <a:fillRect/>
              </a:stretch>
            </p:blipFill>
            <p:spPr bwMode="auto">
              <a:xfrm>
                <a:off x="4419600" y="3200400"/>
                <a:ext cx="1600200" cy="1981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</p:grpSp>
        <p:grpSp>
          <p:nvGrpSpPr>
            <p:cNvPr id="6" name="Group 9"/>
            <p:cNvGrpSpPr/>
            <p:nvPr/>
          </p:nvGrpSpPr>
          <p:grpSpPr>
            <a:xfrm>
              <a:off x="4876800" y="5638800"/>
              <a:ext cx="834605" cy="1028701"/>
              <a:chOff x="2743200" y="1143000"/>
              <a:chExt cx="3276600" cy="4038600"/>
            </a:xfrm>
          </p:grpSpPr>
          <p:pic>
            <p:nvPicPr>
              <p:cNvPr id="7" name="Picture 2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l="20745" t="17010" r="55626" b="29382"/>
              <a:stretch>
                <a:fillRect/>
              </a:stretch>
            </p:blipFill>
            <p:spPr bwMode="auto">
              <a:xfrm>
                <a:off x="2743200" y="1143000"/>
                <a:ext cx="1600200" cy="1981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8" name="Picture 7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l="20745" t="17010" r="55626" b="29382"/>
              <a:stretch>
                <a:fillRect/>
              </a:stretch>
            </p:blipFill>
            <p:spPr bwMode="auto">
              <a:xfrm>
                <a:off x="4419600" y="1143000"/>
                <a:ext cx="1600200" cy="1981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9" name="Picture 8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l="20745" t="17010" r="55626" b="29382"/>
              <a:stretch>
                <a:fillRect/>
              </a:stretch>
            </p:blipFill>
            <p:spPr bwMode="auto">
              <a:xfrm>
                <a:off x="2743200" y="3200400"/>
                <a:ext cx="1600200" cy="1981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10" name="Picture 9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l="20745" t="17010" r="55626" b="29382"/>
              <a:stretch>
                <a:fillRect/>
              </a:stretch>
            </p:blipFill>
            <p:spPr bwMode="auto">
              <a:xfrm>
                <a:off x="4419600" y="3200400"/>
                <a:ext cx="1600200" cy="1981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</p:grpSp>
      </p:grp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305800" y="5931647"/>
            <a:ext cx="762000" cy="9263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4795" y="545565"/>
            <a:ext cx="8554405" cy="53980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TextBox 2"/>
          <p:cNvSpPr txBox="1"/>
          <p:nvPr/>
        </p:nvSpPr>
        <p:spPr>
          <a:xfrm>
            <a:off x="152400" y="1219200"/>
            <a:ext cx="2971800" cy="1200329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  <a:prstDash val="sysDot"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solidFill>
                  <a:srgbClr val="FF0000"/>
                </a:solidFill>
                <a:latin typeface="+mj-lt"/>
              </a:rPr>
              <a:t>Safe and (usually) fast</a:t>
            </a:r>
            <a:r>
              <a:rPr lang="en-US" sz="3200" b="1" baseline="30000" dirty="0" smtClean="0">
                <a:solidFill>
                  <a:srgbClr val="FF0000"/>
                </a:solidFill>
                <a:latin typeface="+mj-lt"/>
              </a:rPr>
              <a:t>*</a:t>
            </a:r>
            <a:endParaRPr lang="en-US" sz="3600" baseline="30000" dirty="0">
              <a:solidFill>
                <a:srgbClr val="FF0000"/>
              </a:solidFill>
              <a:latin typeface="+mj-lt"/>
            </a:endParaRPr>
          </a:p>
        </p:txBody>
      </p:sp>
      <p:grpSp>
        <p:nvGrpSpPr>
          <p:cNvPr id="4" name="Group 14"/>
          <p:cNvGrpSpPr/>
          <p:nvPr/>
        </p:nvGrpSpPr>
        <p:grpSpPr>
          <a:xfrm>
            <a:off x="6404394" y="5779247"/>
            <a:ext cx="1825206" cy="1028701"/>
            <a:chOff x="3886200" y="5638800"/>
            <a:chExt cx="1825206" cy="1028701"/>
          </a:xfrm>
        </p:grpSpPr>
        <p:grpSp>
          <p:nvGrpSpPr>
            <p:cNvPr id="5" name="Group 4"/>
            <p:cNvGrpSpPr/>
            <p:nvPr/>
          </p:nvGrpSpPr>
          <p:grpSpPr>
            <a:xfrm>
              <a:off x="3886200" y="5638800"/>
              <a:ext cx="834605" cy="1028701"/>
              <a:chOff x="2743200" y="1143000"/>
              <a:chExt cx="3276600" cy="4038600"/>
            </a:xfrm>
          </p:grpSpPr>
          <p:pic>
            <p:nvPicPr>
              <p:cNvPr id="11" name="Picture 2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l="20745" t="17010" r="55626" b="29382"/>
              <a:stretch>
                <a:fillRect/>
              </a:stretch>
            </p:blipFill>
            <p:spPr bwMode="auto">
              <a:xfrm>
                <a:off x="2743200" y="1143000"/>
                <a:ext cx="1600200" cy="1981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12" name="Picture 11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l="20745" t="17010" r="55626" b="29382"/>
              <a:stretch>
                <a:fillRect/>
              </a:stretch>
            </p:blipFill>
            <p:spPr bwMode="auto">
              <a:xfrm>
                <a:off x="4419600" y="1143000"/>
                <a:ext cx="1600200" cy="1981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14" name="Picture 13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l="20745" t="17010" r="55626" b="29382"/>
              <a:stretch>
                <a:fillRect/>
              </a:stretch>
            </p:blipFill>
            <p:spPr bwMode="auto">
              <a:xfrm>
                <a:off x="2743200" y="3200400"/>
                <a:ext cx="1600200" cy="1981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15" name="Picture 14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l="20745" t="17010" r="55626" b="29382"/>
              <a:stretch>
                <a:fillRect/>
              </a:stretch>
            </p:blipFill>
            <p:spPr bwMode="auto">
              <a:xfrm>
                <a:off x="4419600" y="3200400"/>
                <a:ext cx="1600200" cy="1981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</p:grpSp>
        <p:grpSp>
          <p:nvGrpSpPr>
            <p:cNvPr id="6" name="Group 9"/>
            <p:cNvGrpSpPr/>
            <p:nvPr/>
          </p:nvGrpSpPr>
          <p:grpSpPr>
            <a:xfrm>
              <a:off x="4876800" y="5638800"/>
              <a:ext cx="834605" cy="1028701"/>
              <a:chOff x="2743200" y="1143000"/>
              <a:chExt cx="3276600" cy="4038600"/>
            </a:xfrm>
          </p:grpSpPr>
          <p:pic>
            <p:nvPicPr>
              <p:cNvPr id="7" name="Picture 2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l="20745" t="17010" r="55626" b="29382"/>
              <a:stretch>
                <a:fillRect/>
              </a:stretch>
            </p:blipFill>
            <p:spPr bwMode="auto">
              <a:xfrm>
                <a:off x="2743200" y="1143000"/>
                <a:ext cx="1600200" cy="1981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8" name="Picture 7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l="20745" t="17010" r="55626" b="29382"/>
              <a:stretch>
                <a:fillRect/>
              </a:stretch>
            </p:blipFill>
            <p:spPr bwMode="auto">
              <a:xfrm>
                <a:off x="4419600" y="1143000"/>
                <a:ext cx="1600200" cy="1981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9" name="Picture 8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l="20745" t="17010" r="55626" b="29382"/>
              <a:stretch>
                <a:fillRect/>
              </a:stretch>
            </p:blipFill>
            <p:spPr bwMode="auto">
              <a:xfrm>
                <a:off x="2743200" y="3200400"/>
                <a:ext cx="1600200" cy="1981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10" name="Picture 9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l="20745" t="17010" r="55626" b="29382"/>
              <a:stretch>
                <a:fillRect/>
              </a:stretch>
            </p:blipFill>
            <p:spPr bwMode="auto">
              <a:xfrm>
                <a:off x="4419600" y="3200400"/>
                <a:ext cx="1600200" cy="1981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</p:grpSp>
      </p:grp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305800" y="5931647"/>
            <a:ext cx="762000" cy="9263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7" name="TextBox 16"/>
          <p:cNvSpPr txBox="1"/>
          <p:nvPr/>
        </p:nvSpPr>
        <p:spPr>
          <a:xfrm>
            <a:off x="838200" y="6096000"/>
            <a:ext cx="4038600" cy="461665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  <a:prstDash val="sysDot"/>
          </a:ln>
          <a:effectLst/>
        </p:spPr>
        <p:txBody>
          <a:bodyPr wrap="square" rtlCol="0">
            <a:spAutoFit/>
          </a:bodyPr>
          <a:lstStyle/>
          <a:p>
            <a:r>
              <a:rPr lang="en-US" sz="2400" b="1" i="1" dirty="0" smtClean="0">
                <a:solidFill>
                  <a:srgbClr val="FF0000"/>
                </a:solidFill>
                <a:latin typeface="+mj-lt"/>
              </a:rPr>
              <a:t>*1—16  lines changed</a:t>
            </a:r>
            <a:endParaRPr lang="en-US" sz="2400" i="1" dirty="0">
              <a:solidFill>
                <a:srgbClr val="FF0000"/>
              </a:solidFill>
              <a:latin typeface="+mj-lt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4795" y="545565"/>
            <a:ext cx="8554405" cy="53980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TextBox 2"/>
          <p:cNvSpPr txBox="1"/>
          <p:nvPr/>
        </p:nvSpPr>
        <p:spPr>
          <a:xfrm>
            <a:off x="152400" y="1219200"/>
            <a:ext cx="2971800" cy="1200329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  <a:prstDash val="sysDot"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solidFill>
                  <a:srgbClr val="FF0000"/>
                </a:solidFill>
                <a:latin typeface="+mj-lt"/>
              </a:rPr>
              <a:t>Safe and (usually) fast…</a:t>
            </a:r>
            <a:endParaRPr lang="en-US" sz="3600" dirty="0">
              <a:solidFill>
                <a:srgbClr val="FF0000"/>
              </a:solidFill>
              <a:latin typeface="+mj-lt"/>
            </a:endParaRPr>
          </a:p>
        </p:txBody>
      </p:sp>
      <p:grpSp>
        <p:nvGrpSpPr>
          <p:cNvPr id="2" name="Group 14"/>
          <p:cNvGrpSpPr/>
          <p:nvPr/>
        </p:nvGrpSpPr>
        <p:grpSpPr>
          <a:xfrm>
            <a:off x="6404394" y="5779247"/>
            <a:ext cx="1825206" cy="1028701"/>
            <a:chOff x="3886200" y="5638800"/>
            <a:chExt cx="1825206" cy="1028701"/>
          </a:xfrm>
        </p:grpSpPr>
        <p:grpSp>
          <p:nvGrpSpPr>
            <p:cNvPr id="4" name="Group 4"/>
            <p:cNvGrpSpPr/>
            <p:nvPr/>
          </p:nvGrpSpPr>
          <p:grpSpPr>
            <a:xfrm>
              <a:off x="3886200" y="5638800"/>
              <a:ext cx="834605" cy="1028701"/>
              <a:chOff x="2743200" y="1143000"/>
              <a:chExt cx="3276600" cy="4038600"/>
            </a:xfrm>
          </p:grpSpPr>
          <p:pic>
            <p:nvPicPr>
              <p:cNvPr id="11" name="Picture 2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l="20745" t="17010" r="55626" b="29382"/>
              <a:stretch>
                <a:fillRect/>
              </a:stretch>
            </p:blipFill>
            <p:spPr bwMode="auto">
              <a:xfrm>
                <a:off x="2743200" y="1143000"/>
                <a:ext cx="1600200" cy="1981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12" name="Picture 11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l="20745" t="17010" r="55626" b="29382"/>
              <a:stretch>
                <a:fillRect/>
              </a:stretch>
            </p:blipFill>
            <p:spPr bwMode="auto">
              <a:xfrm>
                <a:off x="4419600" y="1143000"/>
                <a:ext cx="1600200" cy="1981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14" name="Picture 13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l="20745" t="17010" r="55626" b="29382"/>
              <a:stretch>
                <a:fillRect/>
              </a:stretch>
            </p:blipFill>
            <p:spPr bwMode="auto">
              <a:xfrm>
                <a:off x="2743200" y="3200400"/>
                <a:ext cx="1600200" cy="1981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15" name="Picture 14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l="20745" t="17010" r="55626" b="29382"/>
              <a:stretch>
                <a:fillRect/>
              </a:stretch>
            </p:blipFill>
            <p:spPr bwMode="auto">
              <a:xfrm>
                <a:off x="4419600" y="3200400"/>
                <a:ext cx="1600200" cy="1981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</p:grpSp>
        <p:grpSp>
          <p:nvGrpSpPr>
            <p:cNvPr id="5" name="Group 9"/>
            <p:cNvGrpSpPr/>
            <p:nvPr/>
          </p:nvGrpSpPr>
          <p:grpSpPr>
            <a:xfrm>
              <a:off x="4876800" y="5638800"/>
              <a:ext cx="834605" cy="1028701"/>
              <a:chOff x="2743200" y="1143000"/>
              <a:chExt cx="3276600" cy="4038600"/>
            </a:xfrm>
          </p:grpSpPr>
          <p:pic>
            <p:nvPicPr>
              <p:cNvPr id="7" name="Picture 2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l="20745" t="17010" r="55626" b="29382"/>
              <a:stretch>
                <a:fillRect/>
              </a:stretch>
            </p:blipFill>
            <p:spPr bwMode="auto">
              <a:xfrm>
                <a:off x="2743200" y="1143000"/>
                <a:ext cx="1600200" cy="1981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8" name="Picture 7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l="20745" t="17010" r="55626" b="29382"/>
              <a:stretch>
                <a:fillRect/>
              </a:stretch>
            </p:blipFill>
            <p:spPr bwMode="auto">
              <a:xfrm>
                <a:off x="4419600" y="1143000"/>
                <a:ext cx="1600200" cy="1981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9" name="Picture 8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l="20745" t="17010" r="55626" b="29382"/>
              <a:stretch>
                <a:fillRect/>
              </a:stretch>
            </p:blipFill>
            <p:spPr bwMode="auto">
              <a:xfrm>
                <a:off x="2743200" y="3200400"/>
                <a:ext cx="1600200" cy="1981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10" name="Picture 9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l="20745" t="17010" r="55626" b="29382"/>
              <a:stretch>
                <a:fillRect/>
              </a:stretch>
            </p:blipFill>
            <p:spPr bwMode="auto">
              <a:xfrm>
                <a:off x="4419600" y="3200400"/>
                <a:ext cx="1600200" cy="1981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</p:grpSp>
      </p:grp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305800" y="5931647"/>
            <a:ext cx="762000" cy="9263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7" name="TextBox 16"/>
          <p:cNvSpPr txBox="1"/>
          <p:nvPr/>
        </p:nvSpPr>
        <p:spPr>
          <a:xfrm>
            <a:off x="381000" y="5791200"/>
            <a:ext cx="2971800" cy="646331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  <a:prstDash val="sysDot"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solidFill>
                  <a:srgbClr val="FF0000"/>
                </a:solidFill>
                <a:latin typeface="+mj-lt"/>
              </a:rPr>
              <a:t>benign race</a:t>
            </a:r>
            <a:endParaRPr lang="en-US" sz="3600" dirty="0">
              <a:solidFill>
                <a:srgbClr val="FF0000"/>
              </a:solidFill>
              <a:latin typeface="+mj-lt"/>
            </a:endParaRPr>
          </a:p>
        </p:txBody>
      </p:sp>
      <p:cxnSp>
        <p:nvCxnSpPr>
          <p:cNvPr id="18" name="Straight Arrow Connector 17"/>
          <p:cNvCxnSpPr>
            <a:stCxn id="17" idx="0"/>
          </p:cNvCxnSpPr>
          <p:nvPr/>
        </p:nvCxnSpPr>
        <p:spPr bwMode="auto">
          <a:xfrm rot="5400000" flipH="1" flipV="1">
            <a:off x="2190750" y="4933950"/>
            <a:ext cx="533400" cy="1181100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7200" y="457200"/>
            <a:ext cx="2133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/>
              <a:t>Grace</a:t>
            </a:r>
            <a:endParaRPr lang="en-US" sz="4800" b="1" dirty="0"/>
          </a:p>
        </p:txBody>
      </p:sp>
      <p:grpSp>
        <p:nvGrpSpPr>
          <p:cNvPr id="4" name="Group 983"/>
          <p:cNvGrpSpPr/>
          <p:nvPr/>
        </p:nvGrpSpPr>
        <p:grpSpPr>
          <a:xfrm>
            <a:off x="838200" y="1828800"/>
            <a:ext cx="3493995" cy="646331"/>
            <a:chOff x="2079171" y="5602069"/>
            <a:chExt cx="3493995" cy="646331"/>
          </a:xfrm>
        </p:grpSpPr>
        <p:grpSp>
          <p:nvGrpSpPr>
            <p:cNvPr id="5" name="Group 981"/>
            <p:cNvGrpSpPr/>
            <p:nvPr/>
          </p:nvGrpSpPr>
          <p:grpSpPr>
            <a:xfrm>
              <a:off x="2079171" y="5638799"/>
              <a:ext cx="1045026" cy="609597"/>
              <a:chOff x="304800" y="914400"/>
              <a:chExt cx="8229600" cy="4800600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04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762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1219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676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2133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2590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3048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3505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3962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4419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4876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5334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5791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6248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6705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7162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7620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8077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304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762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1219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1676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133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2590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3048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3505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3962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4419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4876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5334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5791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6248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6705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7162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7620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8077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304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762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1219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1676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2133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2590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3048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3505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3962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4419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4876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5334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5791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6248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6705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7162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7620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8077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304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762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1219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1676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2133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2590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3048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3505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3962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4419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4876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5334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5791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6248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6705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7162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7620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8077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304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762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1219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1676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2133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2590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3048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3505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3962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4419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4876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 90"/>
              <p:cNvSpPr/>
              <p:nvPr/>
            </p:nvSpPr>
            <p:spPr>
              <a:xfrm>
                <a:off x="5334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Rectangle 91"/>
              <p:cNvSpPr/>
              <p:nvPr/>
            </p:nvSpPr>
            <p:spPr>
              <a:xfrm>
                <a:off x="5791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Rectangle 92"/>
              <p:cNvSpPr/>
              <p:nvPr/>
            </p:nvSpPr>
            <p:spPr>
              <a:xfrm>
                <a:off x="6248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tangle 93"/>
              <p:cNvSpPr/>
              <p:nvPr/>
            </p:nvSpPr>
            <p:spPr>
              <a:xfrm>
                <a:off x="6705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7162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/>
              <p:cNvSpPr/>
              <p:nvPr/>
            </p:nvSpPr>
            <p:spPr>
              <a:xfrm>
                <a:off x="7620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8077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304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762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1219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1676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2133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2590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3048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3505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3962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4419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4876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5334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5791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 110"/>
              <p:cNvSpPr/>
              <p:nvPr/>
            </p:nvSpPr>
            <p:spPr>
              <a:xfrm>
                <a:off x="6248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6705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7162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7620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Rectangle 114"/>
              <p:cNvSpPr/>
              <p:nvPr/>
            </p:nvSpPr>
            <p:spPr>
              <a:xfrm>
                <a:off x="8077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tangle 115"/>
              <p:cNvSpPr/>
              <p:nvPr/>
            </p:nvSpPr>
            <p:spPr>
              <a:xfrm>
                <a:off x="304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Rectangle 116"/>
              <p:cNvSpPr/>
              <p:nvPr/>
            </p:nvSpPr>
            <p:spPr>
              <a:xfrm>
                <a:off x="762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Rectangle 117"/>
              <p:cNvSpPr/>
              <p:nvPr/>
            </p:nvSpPr>
            <p:spPr>
              <a:xfrm>
                <a:off x="1219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ectangle 118"/>
              <p:cNvSpPr/>
              <p:nvPr/>
            </p:nvSpPr>
            <p:spPr>
              <a:xfrm>
                <a:off x="1676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tangle 119"/>
              <p:cNvSpPr/>
              <p:nvPr/>
            </p:nvSpPr>
            <p:spPr>
              <a:xfrm>
                <a:off x="2133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ctangle 120"/>
              <p:cNvSpPr/>
              <p:nvPr/>
            </p:nvSpPr>
            <p:spPr>
              <a:xfrm>
                <a:off x="2590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tangle 121"/>
              <p:cNvSpPr/>
              <p:nvPr/>
            </p:nvSpPr>
            <p:spPr>
              <a:xfrm>
                <a:off x="3048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tangle 122"/>
              <p:cNvSpPr/>
              <p:nvPr/>
            </p:nvSpPr>
            <p:spPr>
              <a:xfrm>
                <a:off x="3505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Rectangle 123"/>
              <p:cNvSpPr/>
              <p:nvPr/>
            </p:nvSpPr>
            <p:spPr>
              <a:xfrm>
                <a:off x="3962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Rectangle 124"/>
              <p:cNvSpPr/>
              <p:nvPr/>
            </p:nvSpPr>
            <p:spPr>
              <a:xfrm>
                <a:off x="4419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tangle 125"/>
              <p:cNvSpPr/>
              <p:nvPr/>
            </p:nvSpPr>
            <p:spPr>
              <a:xfrm>
                <a:off x="4876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Rectangle 126"/>
              <p:cNvSpPr/>
              <p:nvPr/>
            </p:nvSpPr>
            <p:spPr>
              <a:xfrm>
                <a:off x="5334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tangle 127"/>
              <p:cNvSpPr/>
              <p:nvPr/>
            </p:nvSpPr>
            <p:spPr>
              <a:xfrm>
                <a:off x="5791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Rectangle 128"/>
              <p:cNvSpPr/>
              <p:nvPr/>
            </p:nvSpPr>
            <p:spPr>
              <a:xfrm>
                <a:off x="6248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ectangle 129"/>
              <p:cNvSpPr/>
              <p:nvPr/>
            </p:nvSpPr>
            <p:spPr>
              <a:xfrm>
                <a:off x="6705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Rectangle 130"/>
              <p:cNvSpPr/>
              <p:nvPr/>
            </p:nvSpPr>
            <p:spPr>
              <a:xfrm>
                <a:off x="7162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Rectangle 131"/>
              <p:cNvSpPr/>
              <p:nvPr/>
            </p:nvSpPr>
            <p:spPr>
              <a:xfrm>
                <a:off x="7620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Rectangle 132"/>
              <p:cNvSpPr/>
              <p:nvPr/>
            </p:nvSpPr>
            <p:spPr>
              <a:xfrm>
                <a:off x="8077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Rectangle 133"/>
              <p:cNvSpPr/>
              <p:nvPr/>
            </p:nvSpPr>
            <p:spPr>
              <a:xfrm>
                <a:off x="304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Rectangle 134"/>
              <p:cNvSpPr/>
              <p:nvPr/>
            </p:nvSpPr>
            <p:spPr>
              <a:xfrm>
                <a:off x="762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Rectangle 135"/>
              <p:cNvSpPr/>
              <p:nvPr/>
            </p:nvSpPr>
            <p:spPr>
              <a:xfrm>
                <a:off x="1219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Rectangle 136"/>
              <p:cNvSpPr/>
              <p:nvPr/>
            </p:nvSpPr>
            <p:spPr>
              <a:xfrm>
                <a:off x="1676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Rectangle 137"/>
              <p:cNvSpPr/>
              <p:nvPr/>
            </p:nvSpPr>
            <p:spPr>
              <a:xfrm>
                <a:off x="2133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2590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Rectangle 139"/>
              <p:cNvSpPr/>
              <p:nvPr/>
            </p:nvSpPr>
            <p:spPr>
              <a:xfrm>
                <a:off x="3048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Rectangle 140"/>
              <p:cNvSpPr/>
              <p:nvPr/>
            </p:nvSpPr>
            <p:spPr>
              <a:xfrm>
                <a:off x="3505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Rectangle 141"/>
              <p:cNvSpPr/>
              <p:nvPr/>
            </p:nvSpPr>
            <p:spPr>
              <a:xfrm>
                <a:off x="3962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Rectangle 142"/>
              <p:cNvSpPr/>
              <p:nvPr/>
            </p:nvSpPr>
            <p:spPr>
              <a:xfrm>
                <a:off x="4419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Rectangle 143"/>
              <p:cNvSpPr/>
              <p:nvPr/>
            </p:nvSpPr>
            <p:spPr>
              <a:xfrm>
                <a:off x="4876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Rectangle 144"/>
              <p:cNvSpPr/>
              <p:nvPr/>
            </p:nvSpPr>
            <p:spPr>
              <a:xfrm>
                <a:off x="5334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Rectangle 145"/>
              <p:cNvSpPr/>
              <p:nvPr/>
            </p:nvSpPr>
            <p:spPr>
              <a:xfrm>
                <a:off x="5791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Rectangle 146"/>
              <p:cNvSpPr/>
              <p:nvPr/>
            </p:nvSpPr>
            <p:spPr>
              <a:xfrm>
                <a:off x="6248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Rectangle 147"/>
              <p:cNvSpPr/>
              <p:nvPr/>
            </p:nvSpPr>
            <p:spPr>
              <a:xfrm>
                <a:off x="6705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Rectangle 148"/>
              <p:cNvSpPr/>
              <p:nvPr/>
            </p:nvSpPr>
            <p:spPr>
              <a:xfrm>
                <a:off x="7162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Rectangle 149"/>
              <p:cNvSpPr/>
              <p:nvPr/>
            </p:nvSpPr>
            <p:spPr>
              <a:xfrm>
                <a:off x="7620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Rectangle 150"/>
              <p:cNvSpPr/>
              <p:nvPr/>
            </p:nvSpPr>
            <p:spPr>
              <a:xfrm>
                <a:off x="8077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Rectangle 151"/>
              <p:cNvSpPr/>
              <p:nvPr/>
            </p:nvSpPr>
            <p:spPr>
              <a:xfrm>
                <a:off x="304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Rectangle 152"/>
              <p:cNvSpPr/>
              <p:nvPr/>
            </p:nvSpPr>
            <p:spPr>
              <a:xfrm>
                <a:off x="762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Rectangle 153"/>
              <p:cNvSpPr/>
              <p:nvPr/>
            </p:nvSpPr>
            <p:spPr>
              <a:xfrm>
                <a:off x="1219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Rectangle 154"/>
              <p:cNvSpPr/>
              <p:nvPr/>
            </p:nvSpPr>
            <p:spPr>
              <a:xfrm>
                <a:off x="1676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Rectangle 155"/>
              <p:cNvSpPr/>
              <p:nvPr/>
            </p:nvSpPr>
            <p:spPr>
              <a:xfrm>
                <a:off x="2133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Rectangle 156"/>
              <p:cNvSpPr/>
              <p:nvPr/>
            </p:nvSpPr>
            <p:spPr>
              <a:xfrm>
                <a:off x="2590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Rectangle 157"/>
              <p:cNvSpPr/>
              <p:nvPr/>
            </p:nvSpPr>
            <p:spPr>
              <a:xfrm>
                <a:off x="3048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Rectangle 158"/>
              <p:cNvSpPr/>
              <p:nvPr/>
            </p:nvSpPr>
            <p:spPr>
              <a:xfrm>
                <a:off x="3505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Rectangle 159"/>
              <p:cNvSpPr/>
              <p:nvPr/>
            </p:nvSpPr>
            <p:spPr>
              <a:xfrm>
                <a:off x="3962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Rectangle 160"/>
              <p:cNvSpPr/>
              <p:nvPr/>
            </p:nvSpPr>
            <p:spPr>
              <a:xfrm>
                <a:off x="4419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Rectangle 161"/>
              <p:cNvSpPr/>
              <p:nvPr/>
            </p:nvSpPr>
            <p:spPr>
              <a:xfrm>
                <a:off x="4876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Rectangle 162"/>
              <p:cNvSpPr/>
              <p:nvPr/>
            </p:nvSpPr>
            <p:spPr>
              <a:xfrm>
                <a:off x="5334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Rectangle 163"/>
              <p:cNvSpPr/>
              <p:nvPr/>
            </p:nvSpPr>
            <p:spPr>
              <a:xfrm>
                <a:off x="5791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Rectangle 164"/>
              <p:cNvSpPr/>
              <p:nvPr/>
            </p:nvSpPr>
            <p:spPr>
              <a:xfrm>
                <a:off x="6248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Rectangle 165"/>
              <p:cNvSpPr/>
              <p:nvPr/>
            </p:nvSpPr>
            <p:spPr>
              <a:xfrm>
                <a:off x="6705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Rectangle 166"/>
              <p:cNvSpPr/>
              <p:nvPr/>
            </p:nvSpPr>
            <p:spPr>
              <a:xfrm>
                <a:off x="7162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Rectangle 167"/>
              <p:cNvSpPr/>
              <p:nvPr/>
            </p:nvSpPr>
            <p:spPr>
              <a:xfrm>
                <a:off x="7620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9" name="Rectangle 168"/>
              <p:cNvSpPr/>
              <p:nvPr/>
            </p:nvSpPr>
            <p:spPr>
              <a:xfrm>
                <a:off x="8077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3287166" y="5602069"/>
              <a:ext cx="2286000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92D050"/>
                  </a:solidFill>
                  <a:latin typeface="+mj-lt"/>
                </a:rPr>
                <a:t>sequential</a:t>
              </a:r>
              <a:endParaRPr lang="en-US" sz="3600" dirty="0">
                <a:solidFill>
                  <a:srgbClr val="92D050"/>
                </a:solidFill>
                <a:latin typeface="+mj-lt"/>
              </a:endParaRPr>
            </a:p>
          </p:txBody>
        </p:sp>
      </p:grpSp>
      <p:grpSp>
        <p:nvGrpSpPr>
          <p:cNvPr id="170" name="Group 169"/>
          <p:cNvGrpSpPr/>
          <p:nvPr/>
        </p:nvGrpSpPr>
        <p:grpSpPr>
          <a:xfrm>
            <a:off x="1578782" y="2438400"/>
            <a:ext cx="2340634" cy="1676400"/>
            <a:chOff x="2133599" y="990600"/>
            <a:chExt cx="5638801" cy="4038600"/>
          </a:xfrm>
        </p:grpSpPr>
        <p:grpSp>
          <p:nvGrpSpPr>
            <p:cNvPr id="171" name="Group 170"/>
            <p:cNvGrpSpPr/>
            <p:nvPr/>
          </p:nvGrpSpPr>
          <p:grpSpPr>
            <a:xfrm>
              <a:off x="2133599" y="1295400"/>
              <a:ext cx="5638801" cy="3546776"/>
              <a:chOff x="1142999" y="1219200"/>
              <a:chExt cx="5638801" cy="3546776"/>
            </a:xfrm>
          </p:grpSpPr>
          <p:grpSp>
            <p:nvGrpSpPr>
              <p:cNvPr id="173" name="Group 821"/>
              <p:cNvGrpSpPr/>
              <p:nvPr/>
            </p:nvGrpSpPr>
            <p:grpSpPr>
              <a:xfrm>
                <a:off x="1143000" y="1219200"/>
                <a:ext cx="4724400" cy="627961"/>
                <a:chOff x="914400" y="1219200"/>
                <a:chExt cx="4724400" cy="627961"/>
              </a:xfrm>
            </p:grpSpPr>
            <p:sp>
              <p:nvSpPr>
                <p:cNvPr id="545" name="TextBox 544"/>
                <p:cNvSpPr txBox="1"/>
                <p:nvPr/>
              </p:nvSpPr>
              <p:spPr>
                <a:xfrm>
                  <a:off x="2133601" y="1219200"/>
                  <a:ext cx="3505199" cy="611706"/>
                </a:xfrm>
                <a:prstGeom prst="rect">
                  <a:avLst/>
                </a:prstGeom>
                <a:noFill/>
                <a:effectLst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b="1" dirty="0" smtClean="0">
                      <a:solidFill>
                        <a:srgbClr val="FF0000"/>
                      </a:solidFill>
                      <a:latin typeface="+mj-lt"/>
                    </a:rPr>
                    <a:t>race conditions</a:t>
                  </a:r>
                  <a:endParaRPr lang="en-US" sz="1200" dirty="0">
                    <a:solidFill>
                      <a:srgbClr val="FF0000"/>
                    </a:solidFill>
                    <a:latin typeface="+mj-lt"/>
                  </a:endParaRPr>
                </a:p>
              </p:txBody>
            </p:sp>
            <p:grpSp>
              <p:nvGrpSpPr>
                <p:cNvPr id="546" name="Group 164"/>
                <p:cNvGrpSpPr/>
                <p:nvPr/>
              </p:nvGrpSpPr>
              <p:grpSpPr>
                <a:xfrm>
                  <a:off x="914400" y="1237564"/>
                  <a:ext cx="1045026" cy="609597"/>
                  <a:chOff x="304800" y="914400"/>
                  <a:chExt cx="8229600" cy="4800600"/>
                </a:xfrm>
              </p:grpSpPr>
              <p:sp>
                <p:nvSpPr>
                  <p:cNvPr id="547" name="Rectangle 543"/>
                  <p:cNvSpPr/>
                  <p:nvPr/>
                </p:nvSpPr>
                <p:spPr>
                  <a:xfrm>
                    <a:off x="3048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48" name="Rectangle 547"/>
                  <p:cNvSpPr/>
                  <p:nvPr/>
                </p:nvSpPr>
                <p:spPr>
                  <a:xfrm>
                    <a:off x="762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49" name="Rectangle 548"/>
                  <p:cNvSpPr/>
                  <p:nvPr/>
                </p:nvSpPr>
                <p:spPr>
                  <a:xfrm>
                    <a:off x="12192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50" name="Rectangle 549"/>
                  <p:cNvSpPr/>
                  <p:nvPr/>
                </p:nvSpPr>
                <p:spPr>
                  <a:xfrm>
                    <a:off x="16764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51" name="Rectangle 550"/>
                  <p:cNvSpPr/>
                  <p:nvPr/>
                </p:nvSpPr>
                <p:spPr>
                  <a:xfrm>
                    <a:off x="21336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52" name="Rectangle 170"/>
                  <p:cNvSpPr/>
                  <p:nvPr/>
                </p:nvSpPr>
                <p:spPr>
                  <a:xfrm>
                    <a:off x="25908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53" name="Rectangle 552"/>
                  <p:cNvSpPr/>
                  <p:nvPr/>
                </p:nvSpPr>
                <p:spPr>
                  <a:xfrm>
                    <a:off x="3048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54" name="Rectangle 553"/>
                  <p:cNvSpPr/>
                  <p:nvPr/>
                </p:nvSpPr>
                <p:spPr>
                  <a:xfrm>
                    <a:off x="35052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55" name="Rectangle 554"/>
                  <p:cNvSpPr/>
                  <p:nvPr/>
                </p:nvSpPr>
                <p:spPr>
                  <a:xfrm>
                    <a:off x="39624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56" name="Rectangle 555"/>
                  <p:cNvSpPr/>
                  <p:nvPr/>
                </p:nvSpPr>
                <p:spPr>
                  <a:xfrm>
                    <a:off x="44196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57" name="Rectangle 556"/>
                  <p:cNvSpPr/>
                  <p:nvPr/>
                </p:nvSpPr>
                <p:spPr>
                  <a:xfrm>
                    <a:off x="48768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58" name="Rectangle 557"/>
                  <p:cNvSpPr/>
                  <p:nvPr/>
                </p:nvSpPr>
                <p:spPr>
                  <a:xfrm>
                    <a:off x="5334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59" name="Rectangle 558"/>
                  <p:cNvSpPr/>
                  <p:nvPr/>
                </p:nvSpPr>
                <p:spPr>
                  <a:xfrm>
                    <a:off x="57912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60" name="Rectangle 559"/>
                  <p:cNvSpPr/>
                  <p:nvPr/>
                </p:nvSpPr>
                <p:spPr>
                  <a:xfrm>
                    <a:off x="62484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61" name="Rectangle 560"/>
                  <p:cNvSpPr/>
                  <p:nvPr/>
                </p:nvSpPr>
                <p:spPr>
                  <a:xfrm>
                    <a:off x="67056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62" name="Rectangle 561"/>
                  <p:cNvSpPr/>
                  <p:nvPr/>
                </p:nvSpPr>
                <p:spPr>
                  <a:xfrm>
                    <a:off x="71628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63" name="Rectangle 562"/>
                  <p:cNvSpPr/>
                  <p:nvPr/>
                </p:nvSpPr>
                <p:spPr>
                  <a:xfrm>
                    <a:off x="7620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64" name="Rectangle 563"/>
                  <p:cNvSpPr/>
                  <p:nvPr/>
                </p:nvSpPr>
                <p:spPr>
                  <a:xfrm>
                    <a:off x="80772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65" name="Rectangle 564"/>
                  <p:cNvSpPr/>
                  <p:nvPr/>
                </p:nvSpPr>
                <p:spPr>
                  <a:xfrm>
                    <a:off x="3048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66" name="Rectangle 565"/>
                  <p:cNvSpPr/>
                  <p:nvPr/>
                </p:nvSpPr>
                <p:spPr>
                  <a:xfrm>
                    <a:off x="7620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67" name="Rectangle 566"/>
                  <p:cNvSpPr/>
                  <p:nvPr/>
                </p:nvSpPr>
                <p:spPr>
                  <a:xfrm>
                    <a:off x="12192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68" name="Rectangle 567"/>
                  <p:cNvSpPr/>
                  <p:nvPr/>
                </p:nvSpPr>
                <p:spPr>
                  <a:xfrm>
                    <a:off x="16764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69" name="Rectangle 568"/>
                  <p:cNvSpPr/>
                  <p:nvPr/>
                </p:nvSpPr>
                <p:spPr>
                  <a:xfrm>
                    <a:off x="21336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70" name="Rectangle 569"/>
                  <p:cNvSpPr/>
                  <p:nvPr/>
                </p:nvSpPr>
                <p:spPr>
                  <a:xfrm>
                    <a:off x="25908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71" name="Rectangle 570"/>
                  <p:cNvSpPr/>
                  <p:nvPr/>
                </p:nvSpPr>
                <p:spPr>
                  <a:xfrm>
                    <a:off x="30480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72" name="Rectangle 571"/>
                  <p:cNvSpPr/>
                  <p:nvPr/>
                </p:nvSpPr>
                <p:spPr>
                  <a:xfrm>
                    <a:off x="35052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73" name="Rectangle 572"/>
                  <p:cNvSpPr/>
                  <p:nvPr/>
                </p:nvSpPr>
                <p:spPr>
                  <a:xfrm>
                    <a:off x="39624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74" name="Rectangle 573"/>
                  <p:cNvSpPr/>
                  <p:nvPr/>
                </p:nvSpPr>
                <p:spPr>
                  <a:xfrm>
                    <a:off x="44196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75" name="Rectangle 574"/>
                  <p:cNvSpPr/>
                  <p:nvPr/>
                </p:nvSpPr>
                <p:spPr>
                  <a:xfrm>
                    <a:off x="48768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76" name="Rectangle 575"/>
                  <p:cNvSpPr/>
                  <p:nvPr/>
                </p:nvSpPr>
                <p:spPr>
                  <a:xfrm>
                    <a:off x="53340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77" name="Rectangle 576"/>
                  <p:cNvSpPr/>
                  <p:nvPr/>
                </p:nvSpPr>
                <p:spPr>
                  <a:xfrm>
                    <a:off x="57912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 dirty="0"/>
                  </a:p>
                </p:txBody>
              </p:sp>
              <p:sp>
                <p:nvSpPr>
                  <p:cNvPr id="578" name="Rectangle 577"/>
                  <p:cNvSpPr/>
                  <p:nvPr/>
                </p:nvSpPr>
                <p:spPr>
                  <a:xfrm>
                    <a:off x="62484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79" name="Rectangle 578"/>
                  <p:cNvSpPr/>
                  <p:nvPr/>
                </p:nvSpPr>
                <p:spPr>
                  <a:xfrm>
                    <a:off x="67056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80" name="Rectangle 579"/>
                  <p:cNvSpPr/>
                  <p:nvPr/>
                </p:nvSpPr>
                <p:spPr>
                  <a:xfrm>
                    <a:off x="71628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81" name="Rectangle 580"/>
                  <p:cNvSpPr/>
                  <p:nvPr/>
                </p:nvSpPr>
                <p:spPr>
                  <a:xfrm>
                    <a:off x="76200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82" name="Rectangle 581"/>
                  <p:cNvSpPr/>
                  <p:nvPr/>
                </p:nvSpPr>
                <p:spPr>
                  <a:xfrm>
                    <a:off x="80772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83" name="Rectangle 582"/>
                  <p:cNvSpPr/>
                  <p:nvPr/>
                </p:nvSpPr>
                <p:spPr>
                  <a:xfrm>
                    <a:off x="3048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84" name="Rectangle 583"/>
                  <p:cNvSpPr/>
                  <p:nvPr/>
                </p:nvSpPr>
                <p:spPr>
                  <a:xfrm>
                    <a:off x="7620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85" name="Rectangle 584"/>
                  <p:cNvSpPr/>
                  <p:nvPr/>
                </p:nvSpPr>
                <p:spPr>
                  <a:xfrm>
                    <a:off x="12192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86" name="Rectangle 585"/>
                  <p:cNvSpPr/>
                  <p:nvPr/>
                </p:nvSpPr>
                <p:spPr>
                  <a:xfrm>
                    <a:off x="16764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87" name="Rectangle 586"/>
                  <p:cNvSpPr/>
                  <p:nvPr/>
                </p:nvSpPr>
                <p:spPr>
                  <a:xfrm>
                    <a:off x="21336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88" name="Rectangle 587"/>
                  <p:cNvSpPr/>
                  <p:nvPr/>
                </p:nvSpPr>
                <p:spPr>
                  <a:xfrm>
                    <a:off x="25908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89" name="Rectangle 588"/>
                  <p:cNvSpPr/>
                  <p:nvPr/>
                </p:nvSpPr>
                <p:spPr>
                  <a:xfrm>
                    <a:off x="30480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90" name="Rectangle 589"/>
                  <p:cNvSpPr/>
                  <p:nvPr/>
                </p:nvSpPr>
                <p:spPr>
                  <a:xfrm>
                    <a:off x="35052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91" name="Rectangle 590"/>
                  <p:cNvSpPr/>
                  <p:nvPr/>
                </p:nvSpPr>
                <p:spPr>
                  <a:xfrm>
                    <a:off x="39624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92" name="Rectangle 210"/>
                  <p:cNvSpPr/>
                  <p:nvPr/>
                </p:nvSpPr>
                <p:spPr>
                  <a:xfrm>
                    <a:off x="44196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93" name="Rectangle 592"/>
                  <p:cNvSpPr/>
                  <p:nvPr/>
                </p:nvSpPr>
                <p:spPr>
                  <a:xfrm>
                    <a:off x="48768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94" name="Rectangle 593"/>
                  <p:cNvSpPr/>
                  <p:nvPr/>
                </p:nvSpPr>
                <p:spPr>
                  <a:xfrm>
                    <a:off x="53340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95" name="Rectangle 594"/>
                  <p:cNvSpPr/>
                  <p:nvPr/>
                </p:nvSpPr>
                <p:spPr>
                  <a:xfrm>
                    <a:off x="57912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96" name="Rectangle 595"/>
                  <p:cNvSpPr/>
                  <p:nvPr/>
                </p:nvSpPr>
                <p:spPr>
                  <a:xfrm>
                    <a:off x="62484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97" name="Rectangle 596"/>
                  <p:cNvSpPr/>
                  <p:nvPr/>
                </p:nvSpPr>
                <p:spPr>
                  <a:xfrm>
                    <a:off x="67056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98" name="Rectangle 597"/>
                  <p:cNvSpPr/>
                  <p:nvPr/>
                </p:nvSpPr>
                <p:spPr>
                  <a:xfrm>
                    <a:off x="71628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99" name="Rectangle 598"/>
                  <p:cNvSpPr/>
                  <p:nvPr/>
                </p:nvSpPr>
                <p:spPr>
                  <a:xfrm>
                    <a:off x="76200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00" name="Rectangle 599"/>
                  <p:cNvSpPr/>
                  <p:nvPr/>
                </p:nvSpPr>
                <p:spPr>
                  <a:xfrm>
                    <a:off x="80772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01" name="Rectangle 600"/>
                  <p:cNvSpPr/>
                  <p:nvPr/>
                </p:nvSpPr>
                <p:spPr>
                  <a:xfrm>
                    <a:off x="3048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02" name="Rectangle 601"/>
                  <p:cNvSpPr/>
                  <p:nvPr/>
                </p:nvSpPr>
                <p:spPr>
                  <a:xfrm>
                    <a:off x="7620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03" name="Rectangle 602"/>
                  <p:cNvSpPr/>
                  <p:nvPr/>
                </p:nvSpPr>
                <p:spPr>
                  <a:xfrm>
                    <a:off x="12192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04" name="Rectangle 603"/>
                  <p:cNvSpPr/>
                  <p:nvPr/>
                </p:nvSpPr>
                <p:spPr>
                  <a:xfrm>
                    <a:off x="16764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05" name="Rectangle 604"/>
                  <p:cNvSpPr/>
                  <p:nvPr/>
                </p:nvSpPr>
                <p:spPr>
                  <a:xfrm>
                    <a:off x="21336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06" name="Rectangle 605"/>
                  <p:cNvSpPr/>
                  <p:nvPr/>
                </p:nvSpPr>
                <p:spPr>
                  <a:xfrm>
                    <a:off x="25908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07" name="Rectangle 606"/>
                  <p:cNvSpPr/>
                  <p:nvPr/>
                </p:nvSpPr>
                <p:spPr>
                  <a:xfrm>
                    <a:off x="30480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08" name="Rectangle 607"/>
                  <p:cNvSpPr/>
                  <p:nvPr/>
                </p:nvSpPr>
                <p:spPr>
                  <a:xfrm>
                    <a:off x="35052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09" name="Rectangle 608"/>
                  <p:cNvSpPr/>
                  <p:nvPr/>
                </p:nvSpPr>
                <p:spPr>
                  <a:xfrm>
                    <a:off x="39624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10" name="Rectangle 609"/>
                  <p:cNvSpPr/>
                  <p:nvPr/>
                </p:nvSpPr>
                <p:spPr>
                  <a:xfrm>
                    <a:off x="44196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11" name="Rectangle 610"/>
                  <p:cNvSpPr/>
                  <p:nvPr/>
                </p:nvSpPr>
                <p:spPr>
                  <a:xfrm>
                    <a:off x="48768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12" name="Rectangle 611"/>
                  <p:cNvSpPr/>
                  <p:nvPr/>
                </p:nvSpPr>
                <p:spPr>
                  <a:xfrm>
                    <a:off x="53340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13" name="Rectangle 612"/>
                  <p:cNvSpPr/>
                  <p:nvPr/>
                </p:nvSpPr>
                <p:spPr>
                  <a:xfrm>
                    <a:off x="57912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14" name="Rectangle 613"/>
                  <p:cNvSpPr/>
                  <p:nvPr/>
                </p:nvSpPr>
                <p:spPr>
                  <a:xfrm>
                    <a:off x="62484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15" name="Rectangle 614"/>
                  <p:cNvSpPr/>
                  <p:nvPr/>
                </p:nvSpPr>
                <p:spPr>
                  <a:xfrm>
                    <a:off x="67056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16" name="Rectangle 615"/>
                  <p:cNvSpPr/>
                  <p:nvPr/>
                </p:nvSpPr>
                <p:spPr>
                  <a:xfrm>
                    <a:off x="71628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17" name="Rectangle 616"/>
                  <p:cNvSpPr/>
                  <p:nvPr/>
                </p:nvSpPr>
                <p:spPr>
                  <a:xfrm>
                    <a:off x="76200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18" name="Rectangle 617"/>
                  <p:cNvSpPr/>
                  <p:nvPr/>
                </p:nvSpPr>
                <p:spPr>
                  <a:xfrm>
                    <a:off x="80772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19" name="Rectangle 618"/>
                  <p:cNvSpPr/>
                  <p:nvPr/>
                </p:nvSpPr>
                <p:spPr>
                  <a:xfrm>
                    <a:off x="3048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20" name="Rectangle 619"/>
                  <p:cNvSpPr/>
                  <p:nvPr/>
                </p:nvSpPr>
                <p:spPr>
                  <a:xfrm>
                    <a:off x="7620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21" name="Rectangle 620"/>
                  <p:cNvSpPr/>
                  <p:nvPr/>
                </p:nvSpPr>
                <p:spPr>
                  <a:xfrm>
                    <a:off x="12192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22" name="Rectangle 621"/>
                  <p:cNvSpPr/>
                  <p:nvPr/>
                </p:nvSpPr>
                <p:spPr>
                  <a:xfrm>
                    <a:off x="16764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23" name="Rectangle 622"/>
                  <p:cNvSpPr/>
                  <p:nvPr/>
                </p:nvSpPr>
                <p:spPr>
                  <a:xfrm>
                    <a:off x="21336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24" name="Rectangle 623"/>
                  <p:cNvSpPr/>
                  <p:nvPr/>
                </p:nvSpPr>
                <p:spPr>
                  <a:xfrm>
                    <a:off x="25908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25" name="Rectangle 624"/>
                  <p:cNvSpPr/>
                  <p:nvPr/>
                </p:nvSpPr>
                <p:spPr>
                  <a:xfrm>
                    <a:off x="30480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26" name="Rectangle 625"/>
                  <p:cNvSpPr/>
                  <p:nvPr/>
                </p:nvSpPr>
                <p:spPr>
                  <a:xfrm>
                    <a:off x="35052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27" name="Rectangle 626"/>
                  <p:cNvSpPr/>
                  <p:nvPr/>
                </p:nvSpPr>
                <p:spPr>
                  <a:xfrm>
                    <a:off x="39624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28" name="Rectangle 627"/>
                  <p:cNvSpPr/>
                  <p:nvPr/>
                </p:nvSpPr>
                <p:spPr>
                  <a:xfrm>
                    <a:off x="44196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29" name="Rectangle 628"/>
                  <p:cNvSpPr/>
                  <p:nvPr/>
                </p:nvSpPr>
                <p:spPr>
                  <a:xfrm>
                    <a:off x="48768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30" name="Rectangle 629"/>
                  <p:cNvSpPr/>
                  <p:nvPr/>
                </p:nvSpPr>
                <p:spPr>
                  <a:xfrm>
                    <a:off x="53340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31" name="Rectangle 375"/>
                  <p:cNvSpPr/>
                  <p:nvPr/>
                </p:nvSpPr>
                <p:spPr>
                  <a:xfrm>
                    <a:off x="57912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32" name="Rectangle 631"/>
                  <p:cNvSpPr/>
                  <p:nvPr/>
                </p:nvSpPr>
                <p:spPr>
                  <a:xfrm>
                    <a:off x="62484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33" name="Rectangle 632"/>
                  <p:cNvSpPr/>
                  <p:nvPr/>
                </p:nvSpPr>
                <p:spPr>
                  <a:xfrm>
                    <a:off x="67056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34" name="Rectangle 633"/>
                  <p:cNvSpPr/>
                  <p:nvPr/>
                </p:nvSpPr>
                <p:spPr>
                  <a:xfrm>
                    <a:off x="71628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35" name="Rectangle 634"/>
                  <p:cNvSpPr/>
                  <p:nvPr/>
                </p:nvSpPr>
                <p:spPr>
                  <a:xfrm>
                    <a:off x="76200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36" name="Rectangle 635"/>
                  <p:cNvSpPr/>
                  <p:nvPr/>
                </p:nvSpPr>
                <p:spPr>
                  <a:xfrm>
                    <a:off x="80772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37" name="Rectangle 636"/>
                  <p:cNvSpPr/>
                  <p:nvPr/>
                </p:nvSpPr>
                <p:spPr>
                  <a:xfrm>
                    <a:off x="3048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38" name="Rectangle 637"/>
                  <p:cNvSpPr/>
                  <p:nvPr/>
                </p:nvSpPr>
                <p:spPr>
                  <a:xfrm>
                    <a:off x="7620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39" name="Rectangle 638"/>
                  <p:cNvSpPr/>
                  <p:nvPr/>
                </p:nvSpPr>
                <p:spPr>
                  <a:xfrm>
                    <a:off x="12192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40" name="Rectangle 639"/>
                  <p:cNvSpPr/>
                  <p:nvPr/>
                </p:nvSpPr>
                <p:spPr>
                  <a:xfrm>
                    <a:off x="16764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41" name="Rectangle 640"/>
                  <p:cNvSpPr/>
                  <p:nvPr/>
                </p:nvSpPr>
                <p:spPr>
                  <a:xfrm>
                    <a:off x="21336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42" name="Rectangle 641"/>
                  <p:cNvSpPr/>
                  <p:nvPr/>
                </p:nvSpPr>
                <p:spPr>
                  <a:xfrm>
                    <a:off x="25908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43" name="Rectangle 642"/>
                  <p:cNvSpPr/>
                  <p:nvPr/>
                </p:nvSpPr>
                <p:spPr>
                  <a:xfrm>
                    <a:off x="30480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44" name="Rectangle 643"/>
                  <p:cNvSpPr/>
                  <p:nvPr/>
                </p:nvSpPr>
                <p:spPr>
                  <a:xfrm>
                    <a:off x="35052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45" name="Rectangle 644"/>
                  <p:cNvSpPr/>
                  <p:nvPr/>
                </p:nvSpPr>
                <p:spPr>
                  <a:xfrm>
                    <a:off x="39624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46" name="Rectangle 645"/>
                  <p:cNvSpPr/>
                  <p:nvPr/>
                </p:nvSpPr>
                <p:spPr>
                  <a:xfrm>
                    <a:off x="44196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47" name="Rectangle 646"/>
                  <p:cNvSpPr/>
                  <p:nvPr/>
                </p:nvSpPr>
                <p:spPr>
                  <a:xfrm>
                    <a:off x="48768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48" name="Rectangle 647"/>
                  <p:cNvSpPr/>
                  <p:nvPr/>
                </p:nvSpPr>
                <p:spPr>
                  <a:xfrm>
                    <a:off x="53340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49" name="Rectangle 648"/>
                  <p:cNvSpPr/>
                  <p:nvPr/>
                </p:nvSpPr>
                <p:spPr>
                  <a:xfrm>
                    <a:off x="57912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50" name="Rectangle 649"/>
                  <p:cNvSpPr/>
                  <p:nvPr/>
                </p:nvSpPr>
                <p:spPr>
                  <a:xfrm>
                    <a:off x="62484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51" name="Rectangle 650"/>
                  <p:cNvSpPr/>
                  <p:nvPr/>
                </p:nvSpPr>
                <p:spPr>
                  <a:xfrm>
                    <a:off x="67056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52" name="Rectangle 651"/>
                  <p:cNvSpPr/>
                  <p:nvPr/>
                </p:nvSpPr>
                <p:spPr>
                  <a:xfrm>
                    <a:off x="71628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53" name="Rectangle 652"/>
                  <p:cNvSpPr/>
                  <p:nvPr/>
                </p:nvSpPr>
                <p:spPr>
                  <a:xfrm>
                    <a:off x="76200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54" name="Rectangle 653"/>
                  <p:cNvSpPr/>
                  <p:nvPr/>
                </p:nvSpPr>
                <p:spPr>
                  <a:xfrm>
                    <a:off x="80772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55" name="Rectangle 654"/>
                  <p:cNvSpPr/>
                  <p:nvPr/>
                </p:nvSpPr>
                <p:spPr>
                  <a:xfrm>
                    <a:off x="3048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56" name="Rectangle 655"/>
                  <p:cNvSpPr/>
                  <p:nvPr/>
                </p:nvSpPr>
                <p:spPr>
                  <a:xfrm>
                    <a:off x="7620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57" name="Rectangle 656"/>
                  <p:cNvSpPr/>
                  <p:nvPr/>
                </p:nvSpPr>
                <p:spPr>
                  <a:xfrm>
                    <a:off x="12192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58" name="Rectangle 657"/>
                  <p:cNvSpPr/>
                  <p:nvPr/>
                </p:nvSpPr>
                <p:spPr>
                  <a:xfrm>
                    <a:off x="16764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59" name="Rectangle 658"/>
                  <p:cNvSpPr/>
                  <p:nvPr/>
                </p:nvSpPr>
                <p:spPr>
                  <a:xfrm>
                    <a:off x="21336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60" name="Rectangle 659"/>
                  <p:cNvSpPr/>
                  <p:nvPr/>
                </p:nvSpPr>
                <p:spPr>
                  <a:xfrm>
                    <a:off x="25908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61" name="Rectangle 660"/>
                  <p:cNvSpPr/>
                  <p:nvPr/>
                </p:nvSpPr>
                <p:spPr>
                  <a:xfrm>
                    <a:off x="30480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62" name="Rectangle 661"/>
                  <p:cNvSpPr/>
                  <p:nvPr/>
                </p:nvSpPr>
                <p:spPr>
                  <a:xfrm>
                    <a:off x="35052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63" name="Rectangle 662"/>
                  <p:cNvSpPr/>
                  <p:nvPr/>
                </p:nvSpPr>
                <p:spPr>
                  <a:xfrm>
                    <a:off x="39624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64" name="Rectangle 663"/>
                  <p:cNvSpPr/>
                  <p:nvPr/>
                </p:nvSpPr>
                <p:spPr>
                  <a:xfrm>
                    <a:off x="44196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65" name="Rectangle 664"/>
                  <p:cNvSpPr/>
                  <p:nvPr/>
                </p:nvSpPr>
                <p:spPr>
                  <a:xfrm>
                    <a:off x="48768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66" name="Rectangle 665"/>
                  <p:cNvSpPr/>
                  <p:nvPr/>
                </p:nvSpPr>
                <p:spPr>
                  <a:xfrm>
                    <a:off x="53340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67" name="Rectangle 666"/>
                  <p:cNvSpPr/>
                  <p:nvPr/>
                </p:nvSpPr>
                <p:spPr>
                  <a:xfrm>
                    <a:off x="57912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68" name="Rectangle 667"/>
                  <p:cNvSpPr/>
                  <p:nvPr/>
                </p:nvSpPr>
                <p:spPr>
                  <a:xfrm>
                    <a:off x="62484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69" name="Rectangle 668"/>
                  <p:cNvSpPr/>
                  <p:nvPr/>
                </p:nvSpPr>
                <p:spPr>
                  <a:xfrm>
                    <a:off x="67056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70" name="Rectangle 669"/>
                  <p:cNvSpPr/>
                  <p:nvPr/>
                </p:nvSpPr>
                <p:spPr>
                  <a:xfrm>
                    <a:off x="71628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71" name="Rectangle 670"/>
                  <p:cNvSpPr/>
                  <p:nvPr/>
                </p:nvSpPr>
                <p:spPr>
                  <a:xfrm>
                    <a:off x="76200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72" name="Rectangle 671"/>
                  <p:cNvSpPr/>
                  <p:nvPr/>
                </p:nvSpPr>
                <p:spPr>
                  <a:xfrm>
                    <a:off x="80772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73" name="Rectangle 672"/>
                  <p:cNvSpPr/>
                  <p:nvPr/>
                </p:nvSpPr>
                <p:spPr>
                  <a:xfrm>
                    <a:off x="3048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74" name="Rectangle 673"/>
                  <p:cNvSpPr/>
                  <p:nvPr/>
                </p:nvSpPr>
                <p:spPr>
                  <a:xfrm>
                    <a:off x="7620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75" name="Rectangle 674"/>
                  <p:cNvSpPr/>
                  <p:nvPr/>
                </p:nvSpPr>
                <p:spPr>
                  <a:xfrm>
                    <a:off x="12192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76" name="Rectangle 675"/>
                  <p:cNvSpPr/>
                  <p:nvPr/>
                </p:nvSpPr>
                <p:spPr>
                  <a:xfrm>
                    <a:off x="16764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77" name="Rectangle 676"/>
                  <p:cNvSpPr/>
                  <p:nvPr/>
                </p:nvSpPr>
                <p:spPr>
                  <a:xfrm>
                    <a:off x="21336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78" name="Rectangle 677"/>
                  <p:cNvSpPr/>
                  <p:nvPr/>
                </p:nvSpPr>
                <p:spPr>
                  <a:xfrm>
                    <a:off x="25908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79" name="Rectangle 678"/>
                  <p:cNvSpPr/>
                  <p:nvPr/>
                </p:nvSpPr>
                <p:spPr>
                  <a:xfrm>
                    <a:off x="30480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80" name="Rectangle 679"/>
                  <p:cNvSpPr/>
                  <p:nvPr/>
                </p:nvSpPr>
                <p:spPr>
                  <a:xfrm>
                    <a:off x="35052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81" name="Rectangle 680"/>
                  <p:cNvSpPr/>
                  <p:nvPr/>
                </p:nvSpPr>
                <p:spPr>
                  <a:xfrm>
                    <a:off x="39624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82" name="Rectangle 681"/>
                  <p:cNvSpPr/>
                  <p:nvPr/>
                </p:nvSpPr>
                <p:spPr>
                  <a:xfrm>
                    <a:off x="44196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83" name="Rectangle 682"/>
                  <p:cNvSpPr/>
                  <p:nvPr/>
                </p:nvSpPr>
                <p:spPr>
                  <a:xfrm>
                    <a:off x="48768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84" name="Rectangle 683"/>
                  <p:cNvSpPr/>
                  <p:nvPr/>
                </p:nvSpPr>
                <p:spPr>
                  <a:xfrm>
                    <a:off x="53340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85" name="Rectangle 684"/>
                  <p:cNvSpPr/>
                  <p:nvPr/>
                </p:nvSpPr>
                <p:spPr>
                  <a:xfrm>
                    <a:off x="57912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86" name="Rectangle 685"/>
                  <p:cNvSpPr/>
                  <p:nvPr/>
                </p:nvSpPr>
                <p:spPr>
                  <a:xfrm>
                    <a:off x="62484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87" name="Rectangle 686"/>
                  <p:cNvSpPr/>
                  <p:nvPr/>
                </p:nvSpPr>
                <p:spPr>
                  <a:xfrm>
                    <a:off x="67056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88" name="Rectangle 687"/>
                  <p:cNvSpPr/>
                  <p:nvPr/>
                </p:nvSpPr>
                <p:spPr>
                  <a:xfrm>
                    <a:off x="71628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89" name="Rectangle 688"/>
                  <p:cNvSpPr/>
                  <p:nvPr/>
                </p:nvSpPr>
                <p:spPr>
                  <a:xfrm>
                    <a:off x="76200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90" name="Rectangle 689"/>
                  <p:cNvSpPr/>
                  <p:nvPr/>
                </p:nvSpPr>
                <p:spPr>
                  <a:xfrm>
                    <a:off x="80772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91" name="Rectangle 690"/>
                  <p:cNvSpPr/>
                  <p:nvPr/>
                </p:nvSpPr>
                <p:spPr>
                  <a:xfrm>
                    <a:off x="3048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92" name="Rectangle 691"/>
                  <p:cNvSpPr/>
                  <p:nvPr/>
                </p:nvSpPr>
                <p:spPr>
                  <a:xfrm>
                    <a:off x="7620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93" name="Rectangle 692"/>
                  <p:cNvSpPr/>
                  <p:nvPr/>
                </p:nvSpPr>
                <p:spPr>
                  <a:xfrm>
                    <a:off x="12192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94" name="Rectangle 693"/>
                  <p:cNvSpPr/>
                  <p:nvPr/>
                </p:nvSpPr>
                <p:spPr>
                  <a:xfrm>
                    <a:off x="16764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95" name="Rectangle 694"/>
                  <p:cNvSpPr/>
                  <p:nvPr/>
                </p:nvSpPr>
                <p:spPr>
                  <a:xfrm>
                    <a:off x="21336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96" name="Rectangle 695"/>
                  <p:cNvSpPr/>
                  <p:nvPr/>
                </p:nvSpPr>
                <p:spPr>
                  <a:xfrm>
                    <a:off x="25908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97" name="Rectangle 696"/>
                  <p:cNvSpPr/>
                  <p:nvPr/>
                </p:nvSpPr>
                <p:spPr>
                  <a:xfrm>
                    <a:off x="30480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98" name="Rectangle 697"/>
                  <p:cNvSpPr/>
                  <p:nvPr/>
                </p:nvSpPr>
                <p:spPr>
                  <a:xfrm>
                    <a:off x="35052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99" name="Rectangle 698"/>
                  <p:cNvSpPr/>
                  <p:nvPr/>
                </p:nvSpPr>
                <p:spPr>
                  <a:xfrm>
                    <a:off x="39624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700" name="Rectangle 699"/>
                  <p:cNvSpPr/>
                  <p:nvPr/>
                </p:nvSpPr>
                <p:spPr>
                  <a:xfrm>
                    <a:off x="44196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701" name="Rectangle 700"/>
                  <p:cNvSpPr/>
                  <p:nvPr/>
                </p:nvSpPr>
                <p:spPr>
                  <a:xfrm>
                    <a:off x="48768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702" name="Rectangle 701"/>
                  <p:cNvSpPr/>
                  <p:nvPr/>
                </p:nvSpPr>
                <p:spPr>
                  <a:xfrm>
                    <a:off x="53340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703" name="Rectangle 702"/>
                  <p:cNvSpPr/>
                  <p:nvPr/>
                </p:nvSpPr>
                <p:spPr>
                  <a:xfrm>
                    <a:off x="57912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704" name="Rectangle 703"/>
                  <p:cNvSpPr/>
                  <p:nvPr/>
                </p:nvSpPr>
                <p:spPr>
                  <a:xfrm>
                    <a:off x="62484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705" name="Rectangle 704"/>
                  <p:cNvSpPr/>
                  <p:nvPr/>
                </p:nvSpPr>
                <p:spPr>
                  <a:xfrm>
                    <a:off x="67056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706" name="Rectangle 705"/>
                  <p:cNvSpPr/>
                  <p:nvPr/>
                </p:nvSpPr>
                <p:spPr>
                  <a:xfrm>
                    <a:off x="71628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707" name="Rectangle 706"/>
                  <p:cNvSpPr/>
                  <p:nvPr/>
                </p:nvSpPr>
                <p:spPr>
                  <a:xfrm>
                    <a:off x="76200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708" name="Rectangle 707"/>
                  <p:cNvSpPr/>
                  <p:nvPr/>
                </p:nvSpPr>
                <p:spPr>
                  <a:xfrm>
                    <a:off x="80772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</p:grpSp>
          </p:grpSp>
          <p:grpSp>
            <p:nvGrpSpPr>
              <p:cNvPr id="174" name="Group 822"/>
              <p:cNvGrpSpPr/>
              <p:nvPr/>
            </p:nvGrpSpPr>
            <p:grpSpPr>
              <a:xfrm>
                <a:off x="1143000" y="2209799"/>
                <a:ext cx="5638800" cy="631442"/>
                <a:chOff x="914400" y="2209799"/>
                <a:chExt cx="5638800" cy="631442"/>
              </a:xfrm>
            </p:grpSpPr>
            <p:grpSp>
              <p:nvGrpSpPr>
                <p:cNvPr id="381" name="Group 453"/>
                <p:cNvGrpSpPr/>
                <p:nvPr/>
              </p:nvGrpSpPr>
              <p:grpSpPr>
                <a:xfrm>
                  <a:off x="914400" y="2209799"/>
                  <a:ext cx="1045026" cy="609597"/>
                  <a:chOff x="304800" y="914400"/>
                  <a:chExt cx="8229600" cy="4800600"/>
                </a:xfrm>
              </p:grpSpPr>
              <p:sp>
                <p:nvSpPr>
                  <p:cNvPr id="383" name="Rectangle 382"/>
                  <p:cNvSpPr/>
                  <p:nvPr/>
                </p:nvSpPr>
                <p:spPr>
                  <a:xfrm>
                    <a:off x="3048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84" name="Rectangle 383"/>
                  <p:cNvSpPr/>
                  <p:nvPr/>
                </p:nvSpPr>
                <p:spPr>
                  <a:xfrm>
                    <a:off x="762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85" name="Rectangle 384"/>
                  <p:cNvSpPr/>
                  <p:nvPr/>
                </p:nvSpPr>
                <p:spPr>
                  <a:xfrm>
                    <a:off x="12192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86" name="Rectangle 385"/>
                  <p:cNvSpPr/>
                  <p:nvPr/>
                </p:nvSpPr>
                <p:spPr>
                  <a:xfrm>
                    <a:off x="16764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87" name="Rectangle 386"/>
                  <p:cNvSpPr/>
                  <p:nvPr/>
                </p:nvSpPr>
                <p:spPr>
                  <a:xfrm>
                    <a:off x="21336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88" name="Rectangle 387"/>
                  <p:cNvSpPr/>
                  <p:nvPr/>
                </p:nvSpPr>
                <p:spPr>
                  <a:xfrm>
                    <a:off x="25908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89" name="Rectangle 388"/>
                  <p:cNvSpPr/>
                  <p:nvPr/>
                </p:nvSpPr>
                <p:spPr>
                  <a:xfrm>
                    <a:off x="3048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90" name="Rectangle 389"/>
                  <p:cNvSpPr/>
                  <p:nvPr/>
                </p:nvSpPr>
                <p:spPr>
                  <a:xfrm>
                    <a:off x="35052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91" name="Rectangle 390"/>
                  <p:cNvSpPr/>
                  <p:nvPr/>
                </p:nvSpPr>
                <p:spPr>
                  <a:xfrm>
                    <a:off x="39624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92" name="Rectangle 391"/>
                  <p:cNvSpPr/>
                  <p:nvPr/>
                </p:nvSpPr>
                <p:spPr>
                  <a:xfrm>
                    <a:off x="44196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93" name="Rectangle 392"/>
                  <p:cNvSpPr/>
                  <p:nvPr/>
                </p:nvSpPr>
                <p:spPr>
                  <a:xfrm>
                    <a:off x="48768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94" name="Rectangle 393"/>
                  <p:cNvSpPr/>
                  <p:nvPr/>
                </p:nvSpPr>
                <p:spPr>
                  <a:xfrm>
                    <a:off x="5334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95" name="Rectangle 394"/>
                  <p:cNvSpPr/>
                  <p:nvPr/>
                </p:nvSpPr>
                <p:spPr>
                  <a:xfrm>
                    <a:off x="57912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96" name="Rectangle 395"/>
                  <p:cNvSpPr/>
                  <p:nvPr/>
                </p:nvSpPr>
                <p:spPr>
                  <a:xfrm>
                    <a:off x="62484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97" name="Rectangle 396"/>
                  <p:cNvSpPr/>
                  <p:nvPr/>
                </p:nvSpPr>
                <p:spPr>
                  <a:xfrm>
                    <a:off x="67056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98" name="Rectangle 397"/>
                  <p:cNvSpPr/>
                  <p:nvPr/>
                </p:nvSpPr>
                <p:spPr>
                  <a:xfrm>
                    <a:off x="71628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99" name="Rectangle 398"/>
                  <p:cNvSpPr/>
                  <p:nvPr/>
                </p:nvSpPr>
                <p:spPr>
                  <a:xfrm>
                    <a:off x="7620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00" name="Rectangle 399"/>
                  <p:cNvSpPr/>
                  <p:nvPr/>
                </p:nvSpPr>
                <p:spPr>
                  <a:xfrm>
                    <a:off x="80772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01" name="Rectangle 400"/>
                  <p:cNvSpPr/>
                  <p:nvPr/>
                </p:nvSpPr>
                <p:spPr>
                  <a:xfrm>
                    <a:off x="3048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02" name="Rectangle 401"/>
                  <p:cNvSpPr/>
                  <p:nvPr/>
                </p:nvSpPr>
                <p:spPr>
                  <a:xfrm>
                    <a:off x="7620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03" name="Rectangle 402"/>
                  <p:cNvSpPr/>
                  <p:nvPr/>
                </p:nvSpPr>
                <p:spPr>
                  <a:xfrm>
                    <a:off x="12192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04" name="Rectangle 403"/>
                  <p:cNvSpPr/>
                  <p:nvPr/>
                </p:nvSpPr>
                <p:spPr>
                  <a:xfrm>
                    <a:off x="16764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05" name="Rectangle 404"/>
                  <p:cNvSpPr/>
                  <p:nvPr/>
                </p:nvSpPr>
                <p:spPr>
                  <a:xfrm>
                    <a:off x="21336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06" name="Rectangle 405"/>
                  <p:cNvSpPr/>
                  <p:nvPr/>
                </p:nvSpPr>
                <p:spPr>
                  <a:xfrm>
                    <a:off x="25908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07" name="Rectangle 406"/>
                  <p:cNvSpPr/>
                  <p:nvPr/>
                </p:nvSpPr>
                <p:spPr>
                  <a:xfrm>
                    <a:off x="30480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08" name="Rectangle 407"/>
                  <p:cNvSpPr/>
                  <p:nvPr/>
                </p:nvSpPr>
                <p:spPr>
                  <a:xfrm>
                    <a:off x="35052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09" name="Rectangle 408"/>
                  <p:cNvSpPr/>
                  <p:nvPr/>
                </p:nvSpPr>
                <p:spPr>
                  <a:xfrm>
                    <a:off x="39624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10" name="Rectangle 409"/>
                  <p:cNvSpPr/>
                  <p:nvPr/>
                </p:nvSpPr>
                <p:spPr>
                  <a:xfrm>
                    <a:off x="44196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11" name="Rectangle 410"/>
                  <p:cNvSpPr/>
                  <p:nvPr/>
                </p:nvSpPr>
                <p:spPr>
                  <a:xfrm>
                    <a:off x="48768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12" name="Rectangle 411"/>
                  <p:cNvSpPr/>
                  <p:nvPr/>
                </p:nvSpPr>
                <p:spPr>
                  <a:xfrm>
                    <a:off x="53340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13" name="Rectangle 412"/>
                  <p:cNvSpPr/>
                  <p:nvPr/>
                </p:nvSpPr>
                <p:spPr>
                  <a:xfrm>
                    <a:off x="57912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 dirty="0"/>
                  </a:p>
                </p:txBody>
              </p:sp>
              <p:sp>
                <p:nvSpPr>
                  <p:cNvPr id="414" name="Rectangle 413"/>
                  <p:cNvSpPr/>
                  <p:nvPr/>
                </p:nvSpPr>
                <p:spPr>
                  <a:xfrm>
                    <a:off x="62484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15" name="Rectangle 414"/>
                  <p:cNvSpPr/>
                  <p:nvPr/>
                </p:nvSpPr>
                <p:spPr>
                  <a:xfrm>
                    <a:off x="67056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16" name="Rectangle 415"/>
                  <p:cNvSpPr/>
                  <p:nvPr/>
                </p:nvSpPr>
                <p:spPr>
                  <a:xfrm>
                    <a:off x="71628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17" name="Rectangle 416"/>
                  <p:cNvSpPr/>
                  <p:nvPr/>
                </p:nvSpPr>
                <p:spPr>
                  <a:xfrm>
                    <a:off x="76200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18" name="Rectangle 417"/>
                  <p:cNvSpPr/>
                  <p:nvPr/>
                </p:nvSpPr>
                <p:spPr>
                  <a:xfrm>
                    <a:off x="80772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19" name="Rectangle 418"/>
                  <p:cNvSpPr/>
                  <p:nvPr/>
                </p:nvSpPr>
                <p:spPr>
                  <a:xfrm>
                    <a:off x="3048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20" name="Rectangle 419"/>
                  <p:cNvSpPr/>
                  <p:nvPr/>
                </p:nvSpPr>
                <p:spPr>
                  <a:xfrm>
                    <a:off x="7620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21" name="Rectangle 420"/>
                  <p:cNvSpPr/>
                  <p:nvPr/>
                </p:nvSpPr>
                <p:spPr>
                  <a:xfrm>
                    <a:off x="12192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22" name="Rectangle 421"/>
                  <p:cNvSpPr/>
                  <p:nvPr/>
                </p:nvSpPr>
                <p:spPr>
                  <a:xfrm>
                    <a:off x="16764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23" name="Rectangle 422"/>
                  <p:cNvSpPr/>
                  <p:nvPr/>
                </p:nvSpPr>
                <p:spPr>
                  <a:xfrm>
                    <a:off x="21336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24" name="Rectangle 423"/>
                  <p:cNvSpPr/>
                  <p:nvPr/>
                </p:nvSpPr>
                <p:spPr>
                  <a:xfrm>
                    <a:off x="25908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25" name="Rectangle 424"/>
                  <p:cNvSpPr/>
                  <p:nvPr/>
                </p:nvSpPr>
                <p:spPr>
                  <a:xfrm>
                    <a:off x="30480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26" name="Rectangle 425"/>
                  <p:cNvSpPr/>
                  <p:nvPr/>
                </p:nvSpPr>
                <p:spPr>
                  <a:xfrm>
                    <a:off x="35052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27" name="Rectangle 426"/>
                  <p:cNvSpPr/>
                  <p:nvPr/>
                </p:nvSpPr>
                <p:spPr>
                  <a:xfrm>
                    <a:off x="39624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28" name="Rectangle 427"/>
                  <p:cNvSpPr/>
                  <p:nvPr/>
                </p:nvSpPr>
                <p:spPr>
                  <a:xfrm>
                    <a:off x="44196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29" name="Rectangle 428"/>
                  <p:cNvSpPr/>
                  <p:nvPr/>
                </p:nvSpPr>
                <p:spPr>
                  <a:xfrm>
                    <a:off x="48768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30" name="Rectangle 429"/>
                  <p:cNvSpPr/>
                  <p:nvPr/>
                </p:nvSpPr>
                <p:spPr>
                  <a:xfrm>
                    <a:off x="53340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31" name="Rectangle 430"/>
                  <p:cNvSpPr/>
                  <p:nvPr/>
                </p:nvSpPr>
                <p:spPr>
                  <a:xfrm>
                    <a:off x="57912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32" name="Rectangle 431"/>
                  <p:cNvSpPr/>
                  <p:nvPr/>
                </p:nvSpPr>
                <p:spPr>
                  <a:xfrm>
                    <a:off x="62484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33" name="Rectangle 432"/>
                  <p:cNvSpPr/>
                  <p:nvPr/>
                </p:nvSpPr>
                <p:spPr>
                  <a:xfrm>
                    <a:off x="67056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34" name="Rectangle 433"/>
                  <p:cNvSpPr/>
                  <p:nvPr/>
                </p:nvSpPr>
                <p:spPr>
                  <a:xfrm>
                    <a:off x="71628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35" name="Rectangle 434"/>
                  <p:cNvSpPr/>
                  <p:nvPr/>
                </p:nvSpPr>
                <p:spPr>
                  <a:xfrm>
                    <a:off x="76200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36" name="Rectangle 435"/>
                  <p:cNvSpPr/>
                  <p:nvPr/>
                </p:nvSpPr>
                <p:spPr>
                  <a:xfrm>
                    <a:off x="80772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37" name="Rectangle 436"/>
                  <p:cNvSpPr/>
                  <p:nvPr/>
                </p:nvSpPr>
                <p:spPr>
                  <a:xfrm>
                    <a:off x="3048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38" name="Rectangle 437"/>
                  <p:cNvSpPr/>
                  <p:nvPr/>
                </p:nvSpPr>
                <p:spPr>
                  <a:xfrm>
                    <a:off x="7620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39" name="Rectangle 438"/>
                  <p:cNvSpPr/>
                  <p:nvPr/>
                </p:nvSpPr>
                <p:spPr>
                  <a:xfrm>
                    <a:off x="12192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40" name="Rectangle 439"/>
                  <p:cNvSpPr/>
                  <p:nvPr/>
                </p:nvSpPr>
                <p:spPr>
                  <a:xfrm>
                    <a:off x="16764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41" name="Rectangle 440"/>
                  <p:cNvSpPr/>
                  <p:nvPr/>
                </p:nvSpPr>
                <p:spPr>
                  <a:xfrm>
                    <a:off x="21336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42" name="Rectangle 441"/>
                  <p:cNvSpPr/>
                  <p:nvPr/>
                </p:nvSpPr>
                <p:spPr>
                  <a:xfrm>
                    <a:off x="25908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43" name="Rectangle 442"/>
                  <p:cNvSpPr/>
                  <p:nvPr/>
                </p:nvSpPr>
                <p:spPr>
                  <a:xfrm>
                    <a:off x="30480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44" name="Rectangle 443"/>
                  <p:cNvSpPr/>
                  <p:nvPr/>
                </p:nvSpPr>
                <p:spPr>
                  <a:xfrm>
                    <a:off x="35052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45" name="Rectangle 444"/>
                  <p:cNvSpPr/>
                  <p:nvPr/>
                </p:nvSpPr>
                <p:spPr>
                  <a:xfrm>
                    <a:off x="39624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46" name="Rectangle 445"/>
                  <p:cNvSpPr/>
                  <p:nvPr/>
                </p:nvSpPr>
                <p:spPr>
                  <a:xfrm>
                    <a:off x="44196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47" name="Rectangle 446"/>
                  <p:cNvSpPr/>
                  <p:nvPr/>
                </p:nvSpPr>
                <p:spPr>
                  <a:xfrm>
                    <a:off x="48768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48" name="Rectangle 447"/>
                  <p:cNvSpPr/>
                  <p:nvPr/>
                </p:nvSpPr>
                <p:spPr>
                  <a:xfrm>
                    <a:off x="53340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49" name="Rectangle 448"/>
                  <p:cNvSpPr/>
                  <p:nvPr/>
                </p:nvSpPr>
                <p:spPr>
                  <a:xfrm>
                    <a:off x="57912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50" name="Rectangle 449"/>
                  <p:cNvSpPr/>
                  <p:nvPr/>
                </p:nvSpPr>
                <p:spPr>
                  <a:xfrm>
                    <a:off x="62484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51" name="Rectangle 450"/>
                  <p:cNvSpPr/>
                  <p:nvPr/>
                </p:nvSpPr>
                <p:spPr>
                  <a:xfrm>
                    <a:off x="67056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52" name="Rectangle 451"/>
                  <p:cNvSpPr/>
                  <p:nvPr/>
                </p:nvSpPr>
                <p:spPr>
                  <a:xfrm>
                    <a:off x="71628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53" name="Rectangle 452"/>
                  <p:cNvSpPr/>
                  <p:nvPr/>
                </p:nvSpPr>
                <p:spPr>
                  <a:xfrm>
                    <a:off x="76200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54" name="Rectangle 453"/>
                  <p:cNvSpPr/>
                  <p:nvPr/>
                </p:nvSpPr>
                <p:spPr>
                  <a:xfrm>
                    <a:off x="80772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55" name="Rectangle 454"/>
                  <p:cNvSpPr/>
                  <p:nvPr/>
                </p:nvSpPr>
                <p:spPr>
                  <a:xfrm>
                    <a:off x="3048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56" name="Rectangle 455"/>
                  <p:cNvSpPr/>
                  <p:nvPr/>
                </p:nvSpPr>
                <p:spPr>
                  <a:xfrm>
                    <a:off x="7620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57" name="Rectangle 456"/>
                  <p:cNvSpPr/>
                  <p:nvPr/>
                </p:nvSpPr>
                <p:spPr>
                  <a:xfrm>
                    <a:off x="12192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58" name="Rectangle 457"/>
                  <p:cNvSpPr/>
                  <p:nvPr/>
                </p:nvSpPr>
                <p:spPr>
                  <a:xfrm>
                    <a:off x="16764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59" name="Rectangle 458"/>
                  <p:cNvSpPr/>
                  <p:nvPr/>
                </p:nvSpPr>
                <p:spPr>
                  <a:xfrm>
                    <a:off x="21336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60" name="Rectangle 459"/>
                  <p:cNvSpPr/>
                  <p:nvPr/>
                </p:nvSpPr>
                <p:spPr>
                  <a:xfrm>
                    <a:off x="25908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61" name="Rectangle 460"/>
                  <p:cNvSpPr/>
                  <p:nvPr/>
                </p:nvSpPr>
                <p:spPr>
                  <a:xfrm>
                    <a:off x="30480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62" name="Rectangle 461"/>
                  <p:cNvSpPr/>
                  <p:nvPr/>
                </p:nvSpPr>
                <p:spPr>
                  <a:xfrm>
                    <a:off x="35052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63" name="Rectangle 462"/>
                  <p:cNvSpPr/>
                  <p:nvPr/>
                </p:nvSpPr>
                <p:spPr>
                  <a:xfrm>
                    <a:off x="39624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64" name="Rectangle 463"/>
                  <p:cNvSpPr/>
                  <p:nvPr/>
                </p:nvSpPr>
                <p:spPr>
                  <a:xfrm>
                    <a:off x="44196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65" name="Rectangle 464"/>
                  <p:cNvSpPr/>
                  <p:nvPr/>
                </p:nvSpPr>
                <p:spPr>
                  <a:xfrm>
                    <a:off x="48768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66" name="Rectangle 465"/>
                  <p:cNvSpPr/>
                  <p:nvPr/>
                </p:nvSpPr>
                <p:spPr>
                  <a:xfrm>
                    <a:off x="53340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67" name="Rectangle 466"/>
                  <p:cNvSpPr/>
                  <p:nvPr/>
                </p:nvSpPr>
                <p:spPr>
                  <a:xfrm>
                    <a:off x="57912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68" name="Rectangle 467"/>
                  <p:cNvSpPr/>
                  <p:nvPr/>
                </p:nvSpPr>
                <p:spPr>
                  <a:xfrm>
                    <a:off x="62484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69" name="Rectangle 468"/>
                  <p:cNvSpPr/>
                  <p:nvPr/>
                </p:nvSpPr>
                <p:spPr>
                  <a:xfrm>
                    <a:off x="67056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70" name="Rectangle 469"/>
                  <p:cNvSpPr/>
                  <p:nvPr/>
                </p:nvSpPr>
                <p:spPr>
                  <a:xfrm>
                    <a:off x="71628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71" name="Rectangle 470"/>
                  <p:cNvSpPr/>
                  <p:nvPr/>
                </p:nvSpPr>
                <p:spPr>
                  <a:xfrm>
                    <a:off x="76200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72" name="Rectangle 471"/>
                  <p:cNvSpPr/>
                  <p:nvPr/>
                </p:nvSpPr>
                <p:spPr>
                  <a:xfrm>
                    <a:off x="80772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73" name="Rectangle 472"/>
                  <p:cNvSpPr/>
                  <p:nvPr/>
                </p:nvSpPr>
                <p:spPr>
                  <a:xfrm>
                    <a:off x="3048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74" name="Rectangle 473"/>
                  <p:cNvSpPr/>
                  <p:nvPr/>
                </p:nvSpPr>
                <p:spPr>
                  <a:xfrm>
                    <a:off x="7620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75" name="Rectangle 474"/>
                  <p:cNvSpPr/>
                  <p:nvPr/>
                </p:nvSpPr>
                <p:spPr>
                  <a:xfrm>
                    <a:off x="12192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76" name="Rectangle 475"/>
                  <p:cNvSpPr/>
                  <p:nvPr/>
                </p:nvSpPr>
                <p:spPr>
                  <a:xfrm>
                    <a:off x="16764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77" name="Rectangle 476"/>
                  <p:cNvSpPr/>
                  <p:nvPr/>
                </p:nvSpPr>
                <p:spPr>
                  <a:xfrm>
                    <a:off x="21336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78" name="Rectangle 477"/>
                  <p:cNvSpPr/>
                  <p:nvPr/>
                </p:nvSpPr>
                <p:spPr>
                  <a:xfrm>
                    <a:off x="25908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79" name="Rectangle 478"/>
                  <p:cNvSpPr/>
                  <p:nvPr/>
                </p:nvSpPr>
                <p:spPr>
                  <a:xfrm>
                    <a:off x="30480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80" name="Rectangle 479"/>
                  <p:cNvSpPr/>
                  <p:nvPr/>
                </p:nvSpPr>
                <p:spPr>
                  <a:xfrm>
                    <a:off x="35052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81" name="Rectangle 480"/>
                  <p:cNvSpPr/>
                  <p:nvPr/>
                </p:nvSpPr>
                <p:spPr>
                  <a:xfrm>
                    <a:off x="39624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82" name="Rectangle 481"/>
                  <p:cNvSpPr/>
                  <p:nvPr/>
                </p:nvSpPr>
                <p:spPr>
                  <a:xfrm>
                    <a:off x="44196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83" name="Rectangle 482"/>
                  <p:cNvSpPr/>
                  <p:nvPr/>
                </p:nvSpPr>
                <p:spPr>
                  <a:xfrm>
                    <a:off x="48768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84" name="Rectangle 483"/>
                  <p:cNvSpPr/>
                  <p:nvPr/>
                </p:nvSpPr>
                <p:spPr>
                  <a:xfrm>
                    <a:off x="53340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85" name="Rectangle 484"/>
                  <p:cNvSpPr/>
                  <p:nvPr/>
                </p:nvSpPr>
                <p:spPr>
                  <a:xfrm>
                    <a:off x="57912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86" name="Rectangle 485"/>
                  <p:cNvSpPr/>
                  <p:nvPr/>
                </p:nvSpPr>
                <p:spPr>
                  <a:xfrm>
                    <a:off x="62484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87" name="Rectangle 486"/>
                  <p:cNvSpPr/>
                  <p:nvPr/>
                </p:nvSpPr>
                <p:spPr>
                  <a:xfrm>
                    <a:off x="67056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88" name="Rectangle 487"/>
                  <p:cNvSpPr/>
                  <p:nvPr/>
                </p:nvSpPr>
                <p:spPr>
                  <a:xfrm>
                    <a:off x="71628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89" name="Rectangle 488"/>
                  <p:cNvSpPr/>
                  <p:nvPr/>
                </p:nvSpPr>
                <p:spPr>
                  <a:xfrm>
                    <a:off x="76200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90" name="Rectangle 489"/>
                  <p:cNvSpPr/>
                  <p:nvPr/>
                </p:nvSpPr>
                <p:spPr>
                  <a:xfrm>
                    <a:off x="80772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91" name="Rectangle 490"/>
                  <p:cNvSpPr/>
                  <p:nvPr/>
                </p:nvSpPr>
                <p:spPr>
                  <a:xfrm>
                    <a:off x="3048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92" name="Rectangle 491"/>
                  <p:cNvSpPr/>
                  <p:nvPr/>
                </p:nvSpPr>
                <p:spPr>
                  <a:xfrm>
                    <a:off x="7620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93" name="Rectangle 492"/>
                  <p:cNvSpPr/>
                  <p:nvPr/>
                </p:nvSpPr>
                <p:spPr>
                  <a:xfrm>
                    <a:off x="12192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94" name="Rectangle 493"/>
                  <p:cNvSpPr/>
                  <p:nvPr/>
                </p:nvSpPr>
                <p:spPr>
                  <a:xfrm>
                    <a:off x="16764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95" name="Rectangle 494"/>
                  <p:cNvSpPr/>
                  <p:nvPr/>
                </p:nvSpPr>
                <p:spPr>
                  <a:xfrm>
                    <a:off x="21336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96" name="Rectangle 495"/>
                  <p:cNvSpPr/>
                  <p:nvPr/>
                </p:nvSpPr>
                <p:spPr>
                  <a:xfrm>
                    <a:off x="25908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97" name="Rectangle 496"/>
                  <p:cNvSpPr/>
                  <p:nvPr/>
                </p:nvSpPr>
                <p:spPr>
                  <a:xfrm>
                    <a:off x="30480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98" name="Rectangle 497"/>
                  <p:cNvSpPr/>
                  <p:nvPr/>
                </p:nvSpPr>
                <p:spPr>
                  <a:xfrm>
                    <a:off x="35052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99" name="Rectangle 498"/>
                  <p:cNvSpPr/>
                  <p:nvPr/>
                </p:nvSpPr>
                <p:spPr>
                  <a:xfrm>
                    <a:off x="39624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00" name="Rectangle 499"/>
                  <p:cNvSpPr/>
                  <p:nvPr/>
                </p:nvSpPr>
                <p:spPr>
                  <a:xfrm>
                    <a:off x="44196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01" name="Rectangle 500"/>
                  <p:cNvSpPr/>
                  <p:nvPr/>
                </p:nvSpPr>
                <p:spPr>
                  <a:xfrm>
                    <a:off x="48768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02" name="Rectangle 501"/>
                  <p:cNvSpPr/>
                  <p:nvPr/>
                </p:nvSpPr>
                <p:spPr>
                  <a:xfrm>
                    <a:off x="53340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03" name="Rectangle 502"/>
                  <p:cNvSpPr/>
                  <p:nvPr/>
                </p:nvSpPr>
                <p:spPr>
                  <a:xfrm>
                    <a:off x="57912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04" name="Rectangle 503"/>
                  <p:cNvSpPr/>
                  <p:nvPr/>
                </p:nvSpPr>
                <p:spPr>
                  <a:xfrm>
                    <a:off x="62484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05" name="Rectangle 504"/>
                  <p:cNvSpPr/>
                  <p:nvPr/>
                </p:nvSpPr>
                <p:spPr>
                  <a:xfrm>
                    <a:off x="67056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06" name="Rectangle 505"/>
                  <p:cNvSpPr/>
                  <p:nvPr/>
                </p:nvSpPr>
                <p:spPr>
                  <a:xfrm>
                    <a:off x="71628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07" name="Rectangle 506"/>
                  <p:cNvSpPr/>
                  <p:nvPr/>
                </p:nvSpPr>
                <p:spPr>
                  <a:xfrm>
                    <a:off x="76200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08" name="Rectangle 507"/>
                  <p:cNvSpPr/>
                  <p:nvPr/>
                </p:nvSpPr>
                <p:spPr>
                  <a:xfrm>
                    <a:off x="80772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09" name="Rectangle 508"/>
                  <p:cNvSpPr/>
                  <p:nvPr/>
                </p:nvSpPr>
                <p:spPr>
                  <a:xfrm>
                    <a:off x="3048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10" name="Rectangle 509"/>
                  <p:cNvSpPr/>
                  <p:nvPr/>
                </p:nvSpPr>
                <p:spPr>
                  <a:xfrm>
                    <a:off x="7620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11" name="Rectangle 510"/>
                  <p:cNvSpPr/>
                  <p:nvPr/>
                </p:nvSpPr>
                <p:spPr>
                  <a:xfrm>
                    <a:off x="12192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12" name="Rectangle 511"/>
                  <p:cNvSpPr/>
                  <p:nvPr/>
                </p:nvSpPr>
                <p:spPr>
                  <a:xfrm>
                    <a:off x="16764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13" name="Rectangle 512"/>
                  <p:cNvSpPr/>
                  <p:nvPr/>
                </p:nvSpPr>
                <p:spPr>
                  <a:xfrm>
                    <a:off x="21336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14" name="Rectangle 513"/>
                  <p:cNvSpPr/>
                  <p:nvPr/>
                </p:nvSpPr>
                <p:spPr>
                  <a:xfrm>
                    <a:off x="25908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15" name="Rectangle 514"/>
                  <p:cNvSpPr/>
                  <p:nvPr/>
                </p:nvSpPr>
                <p:spPr>
                  <a:xfrm>
                    <a:off x="30480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16" name="Rectangle 515"/>
                  <p:cNvSpPr/>
                  <p:nvPr/>
                </p:nvSpPr>
                <p:spPr>
                  <a:xfrm>
                    <a:off x="35052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17" name="Rectangle 516"/>
                  <p:cNvSpPr/>
                  <p:nvPr/>
                </p:nvSpPr>
                <p:spPr>
                  <a:xfrm>
                    <a:off x="39624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18" name="Rectangle 517"/>
                  <p:cNvSpPr/>
                  <p:nvPr/>
                </p:nvSpPr>
                <p:spPr>
                  <a:xfrm>
                    <a:off x="44196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19" name="Rectangle 518"/>
                  <p:cNvSpPr/>
                  <p:nvPr/>
                </p:nvSpPr>
                <p:spPr>
                  <a:xfrm>
                    <a:off x="48768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20" name="Rectangle 519"/>
                  <p:cNvSpPr/>
                  <p:nvPr/>
                </p:nvSpPr>
                <p:spPr>
                  <a:xfrm>
                    <a:off x="53340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21" name="Rectangle 520"/>
                  <p:cNvSpPr/>
                  <p:nvPr/>
                </p:nvSpPr>
                <p:spPr>
                  <a:xfrm>
                    <a:off x="57912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22" name="Rectangle 521"/>
                  <p:cNvSpPr/>
                  <p:nvPr/>
                </p:nvSpPr>
                <p:spPr>
                  <a:xfrm>
                    <a:off x="62484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23" name="Rectangle 522"/>
                  <p:cNvSpPr/>
                  <p:nvPr/>
                </p:nvSpPr>
                <p:spPr>
                  <a:xfrm>
                    <a:off x="67056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24" name="Rectangle 523"/>
                  <p:cNvSpPr/>
                  <p:nvPr/>
                </p:nvSpPr>
                <p:spPr>
                  <a:xfrm>
                    <a:off x="71628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25" name="Rectangle 524"/>
                  <p:cNvSpPr/>
                  <p:nvPr/>
                </p:nvSpPr>
                <p:spPr>
                  <a:xfrm>
                    <a:off x="76200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26" name="Rectangle 525"/>
                  <p:cNvSpPr/>
                  <p:nvPr/>
                </p:nvSpPr>
                <p:spPr>
                  <a:xfrm>
                    <a:off x="80772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27" name="Rectangle 526"/>
                  <p:cNvSpPr/>
                  <p:nvPr/>
                </p:nvSpPr>
                <p:spPr>
                  <a:xfrm>
                    <a:off x="3048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28" name="Rectangle 527"/>
                  <p:cNvSpPr/>
                  <p:nvPr/>
                </p:nvSpPr>
                <p:spPr>
                  <a:xfrm>
                    <a:off x="7620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29" name="Rectangle 528"/>
                  <p:cNvSpPr/>
                  <p:nvPr/>
                </p:nvSpPr>
                <p:spPr>
                  <a:xfrm>
                    <a:off x="12192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30" name="Rectangle 529"/>
                  <p:cNvSpPr/>
                  <p:nvPr/>
                </p:nvSpPr>
                <p:spPr>
                  <a:xfrm>
                    <a:off x="16764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31" name="Rectangle 530"/>
                  <p:cNvSpPr/>
                  <p:nvPr/>
                </p:nvSpPr>
                <p:spPr>
                  <a:xfrm>
                    <a:off x="21336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32" name="Rectangle 531"/>
                  <p:cNvSpPr/>
                  <p:nvPr/>
                </p:nvSpPr>
                <p:spPr>
                  <a:xfrm>
                    <a:off x="25908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33" name="Rectangle 532"/>
                  <p:cNvSpPr/>
                  <p:nvPr/>
                </p:nvSpPr>
                <p:spPr>
                  <a:xfrm>
                    <a:off x="30480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34" name="Rectangle 533"/>
                  <p:cNvSpPr/>
                  <p:nvPr/>
                </p:nvSpPr>
                <p:spPr>
                  <a:xfrm>
                    <a:off x="35052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35" name="Rectangle 534"/>
                  <p:cNvSpPr/>
                  <p:nvPr/>
                </p:nvSpPr>
                <p:spPr>
                  <a:xfrm>
                    <a:off x="39624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36" name="Rectangle 535"/>
                  <p:cNvSpPr/>
                  <p:nvPr/>
                </p:nvSpPr>
                <p:spPr>
                  <a:xfrm>
                    <a:off x="44196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37" name="Rectangle 536"/>
                  <p:cNvSpPr/>
                  <p:nvPr/>
                </p:nvSpPr>
                <p:spPr>
                  <a:xfrm>
                    <a:off x="48768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38" name="Rectangle 537"/>
                  <p:cNvSpPr/>
                  <p:nvPr/>
                </p:nvSpPr>
                <p:spPr>
                  <a:xfrm>
                    <a:off x="53340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39" name="Rectangle 538"/>
                  <p:cNvSpPr/>
                  <p:nvPr/>
                </p:nvSpPr>
                <p:spPr>
                  <a:xfrm>
                    <a:off x="57912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40" name="Rectangle 539"/>
                  <p:cNvSpPr/>
                  <p:nvPr/>
                </p:nvSpPr>
                <p:spPr>
                  <a:xfrm>
                    <a:off x="62484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41" name="Rectangle 540"/>
                  <p:cNvSpPr/>
                  <p:nvPr/>
                </p:nvSpPr>
                <p:spPr>
                  <a:xfrm>
                    <a:off x="67056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42" name="Rectangle 541"/>
                  <p:cNvSpPr/>
                  <p:nvPr/>
                </p:nvSpPr>
                <p:spPr>
                  <a:xfrm>
                    <a:off x="71628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43" name="Rectangle 542"/>
                  <p:cNvSpPr/>
                  <p:nvPr/>
                </p:nvSpPr>
                <p:spPr>
                  <a:xfrm>
                    <a:off x="76200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44" name="Rectangle 543"/>
                  <p:cNvSpPr/>
                  <p:nvPr/>
                </p:nvSpPr>
                <p:spPr>
                  <a:xfrm>
                    <a:off x="80772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</p:grpSp>
            <p:sp>
              <p:nvSpPr>
                <p:cNvPr id="382" name="TextBox 378"/>
                <p:cNvSpPr txBox="1"/>
                <p:nvPr/>
              </p:nvSpPr>
              <p:spPr>
                <a:xfrm>
                  <a:off x="2133601" y="2229535"/>
                  <a:ext cx="4419599" cy="611706"/>
                </a:xfrm>
                <a:prstGeom prst="rect">
                  <a:avLst/>
                </a:prstGeom>
                <a:noFill/>
                <a:effectLst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b="1" dirty="0" smtClean="0">
                      <a:solidFill>
                        <a:srgbClr val="FF0000"/>
                      </a:solidFill>
                      <a:latin typeface="+mj-lt"/>
                    </a:rPr>
                    <a:t>atomicity violations</a:t>
                  </a:r>
                  <a:endParaRPr lang="en-US" sz="1200" dirty="0">
                    <a:solidFill>
                      <a:srgbClr val="FF0000"/>
                    </a:solidFill>
                    <a:latin typeface="+mj-lt"/>
                  </a:endParaRPr>
                </a:p>
              </p:txBody>
            </p:sp>
          </p:grpSp>
          <p:grpSp>
            <p:nvGrpSpPr>
              <p:cNvPr id="175" name="Group 823"/>
              <p:cNvGrpSpPr/>
              <p:nvPr/>
            </p:nvGrpSpPr>
            <p:grpSpPr>
              <a:xfrm>
                <a:off x="1142999" y="3239869"/>
                <a:ext cx="3200401" cy="611707"/>
                <a:chOff x="914399" y="3239869"/>
                <a:chExt cx="3200401" cy="611707"/>
              </a:xfrm>
            </p:grpSpPr>
            <p:grpSp>
              <p:nvGrpSpPr>
                <p:cNvPr id="341" name="Group 616"/>
                <p:cNvGrpSpPr/>
                <p:nvPr/>
              </p:nvGrpSpPr>
              <p:grpSpPr>
                <a:xfrm flipV="1">
                  <a:off x="914399" y="3385234"/>
                  <a:ext cx="838194" cy="279400"/>
                  <a:chOff x="304800" y="914400"/>
                  <a:chExt cx="6400800" cy="2133600"/>
                </a:xfrm>
              </p:grpSpPr>
              <p:sp>
                <p:nvSpPr>
                  <p:cNvPr id="343" name="Rectangle 342"/>
                  <p:cNvSpPr/>
                  <p:nvPr/>
                </p:nvSpPr>
                <p:spPr>
                  <a:xfrm>
                    <a:off x="3048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44" name="Rectangle 343"/>
                  <p:cNvSpPr/>
                  <p:nvPr/>
                </p:nvSpPr>
                <p:spPr>
                  <a:xfrm>
                    <a:off x="762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45" name="Rectangle 344"/>
                  <p:cNvSpPr/>
                  <p:nvPr/>
                </p:nvSpPr>
                <p:spPr>
                  <a:xfrm>
                    <a:off x="12192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46" name="Rectangle 345"/>
                  <p:cNvSpPr/>
                  <p:nvPr/>
                </p:nvSpPr>
                <p:spPr>
                  <a:xfrm>
                    <a:off x="16764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47" name="Rectangle 346"/>
                  <p:cNvSpPr/>
                  <p:nvPr/>
                </p:nvSpPr>
                <p:spPr>
                  <a:xfrm>
                    <a:off x="21336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48" name="Rectangle 347"/>
                  <p:cNvSpPr/>
                  <p:nvPr/>
                </p:nvSpPr>
                <p:spPr>
                  <a:xfrm>
                    <a:off x="25908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49" name="Rectangle 348"/>
                  <p:cNvSpPr/>
                  <p:nvPr/>
                </p:nvSpPr>
                <p:spPr>
                  <a:xfrm>
                    <a:off x="3048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50" name="Rectangle 349"/>
                  <p:cNvSpPr/>
                  <p:nvPr/>
                </p:nvSpPr>
                <p:spPr>
                  <a:xfrm>
                    <a:off x="35052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51" name="Rectangle 350"/>
                  <p:cNvSpPr/>
                  <p:nvPr/>
                </p:nvSpPr>
                <p:spPr>
                  <a:xfrm>
                    <a:off x="39624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52" name="Rectangle 351"/>
                  <p:cNvSpPr/>
                  <p:nvPr/>
                </p:nvSpPr>
                <p:spPr>
                  <a:xfrm>
                    <a:off x="44196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53" name="Rectangle 352"/>
                  <p:cNvSpPr/>
                  <p:nvPr/>
                </p:nvSpPr>
                <p:spPr>
                  <a:xfrm>
                    <a:off x="48768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54" name="Rectangle 353"/>
                  <p:cNvSpPr/>
                  <p:nvPr/>
                </p:nvSpPr>
                <p:spPr>
                  <a:xfrm>
                    <a:off x="5334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55" name="Rectangle 354"/>
                  <p:cNvSpPr/>
                  <p:nvPr/>
                </p:nvSpPr>
                <p:spPr>
                  <a:xfrm>
                    <a:off x="3048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56" name="Rectangle 355"/>
                  <p:cNvSpPr/>
                  <p:nvPr/>
                </p:nvSpPr>
                <p:spPr>
                  <a:xfrm>
                    <a:off x="7620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57" name="Rectangle 356"/>
                  <p:cNvSpPr/>
                  <p:nvPr/>
                </p:nvSpPr>
                <p:spPr>
                  <a:xfrm>
                    <a:off x="12192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58" name="Rectangle 357"/>
                  <p:cNvSpPr/>
                  <p:nvPr/>
                </p:nvSpPr>
                <p:spPr>
                  <a:xfrm>
                    <a:off x="16764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59" name="Rectangle 358"/>
                  <p:cNvSpPr/>
                  <p:nvPr/>
                </p:nvSpPr>
                <p:spPr>
                  <a:xfrm>
                    <a:off x="21336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60" name="Rectangle 359"/>
                  <p:cNvSpPr/>
                  <p:nvPr/>
                </p:nvSpPr>
                <p:spPr>
                  <a:xfrm>
                    <a:off x="25908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61" name="Rectangle 360"/>
                  <p:cNvSpPr/>
                  <p:nvPr/>
                </p:nvSpPr>
                <p:spPr>
                  <a:xfrm>
                    <a:off x="30480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62" name="Rectangle 361"/>
                  <p:cNvSpPr/>
                  <p:nvPr/>
                </p:nvSpPr>
                <p:spPr>
                  <a:xfrm>
                    <a:off x="35052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63" name="Rectangle 362"/>
                  <p:cNvSpPr/>
                  <p:nvPr/>
                </p:nvSpPr>
                <p:spPr>
                  <a:xfrm>
                    <a:off x="39624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64" name="Rectangle 363"/>
                  <p:cNvSpPr/>
                  <p:nvPr/>
                </p:nvSpPr>
                <p:spPr>
                  <a:xfrm>
                    <a:off x="44196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65" name="Rectangle 364"/>
                  <p:cNvSpPr/>
                  <p:nvPr/>
                </p:nvSpPr>
                <p:spPr>
                  <a:xfrm>
                    <a:off x="48768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66" name="Rectangle 365"/>
                  <p:cNvSpPr/>
                  <p:nvPr/>
                </p:nvSpPr>
                <p:spPr>
                  <a:xfrm>
                    <a:off x="53340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67" name="Rectangle 366"/>
                  <p:cNvSpPr/>
                  <p:nvPr/>
                </p:nvSpPr>
                <p:spPr>
                  <a:xfrm>
                    <a:off x="57912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68" name="Rectangle 367"/>
                  <p:cNvSpPr/>
                  <p:nvPr/>
                </p:nvSpPr>
                <p:spPr>
                  <a:xfrm>
                    <a:off x="62484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69" name="Rectangle 368"/>
                  <p:cNvSpPr/>
                  <p:nvPr/>
                </p:nvSpPr>
                <p:spPr>
                  <a:xfrm>
                    <a:off x="3048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70" name="Rectangle 369"/>
                  <p:cNvSpPr/>
                  <p:nvPr/>
                </p:nvSpPr>
                <p:spPr>
                  <a:xfrm>
                    <a:off x="7620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71" name="Rectangle 370"/>
                  <p:cNvSpPr/>
                  <p:nvPr/>
                </p:nvSpPr>
                <p:spPr>
                  <a:xfrm>
                    <a:off x="12192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72" name="Rectangle 371"/>
                  <p:cNvSpPr/>
                  <p:nvPr/>
                </p:nvSpPr>
                <p:spPr>
                  <a:xfrm>
                    <a:off x="16764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73" name="Rectangle 372"/>
                  <p:cNvSpPr/>
                  <p:nvPr/>
                </p:nvSpPr>
                <p:spPr>
                  <a:xfrm>
                    <a:off x="21336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74" name="Rectangle 373"/>
                  <p:cNvSpPr/>
                  <p:nvPr/>
                </p:nvSpPr>
                <p:spPr>
                  <a:xfrm>
                    <a:off x="3048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75" name="Rectangle 374"/>
                  <p:cNvSpPr/>
                  <p:nvPr/>
                </p:nvSpPr>
                <p:spPr>
                  <a:xfrm>
                    <a:off x="7620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76" name="Rectangle 375"/>
                  <p:cNvSpPr/>
                  <p:nvPr/>
                </p:nvSpPr>
                <p:spPr>
                  <a:xfrm>
                    <a:off x="12192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77" name="Rectangle 376"/>
                  <p:cNvSpPr/>
                  <p:nvPr/>
                </p:nvSpPr>
                <p:spPr>
                  <a:xfrm>
                    <a:off x="16764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78" name="Rectangle 377"/>
                  <p:cNvSpPr/>
                  <p:nvPr/>
                </p:nvSpPr>
                <p:spPr>
                  <a:xfrm>
                    <a:off x="21336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79" name="Rectangle 378"/>
                  <p:cNvSpPr/>
                  <p:nvPr/>
                </p:nvSpPr>
                <p:spPr>
                  <a:xfrm>
                    <a:off x="25908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80" name="Rectangle 379"/>
                  <p:cNvSpPr/>
                  <p:nvPr/>
                </p:nvSpPr>
                <p:spPr>
                  <a:xfrm>
                    <a:off x="30480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</p:grpSp>
            <p:sp>
              <p:nvSpPr>
                <p:cNvPr id="342" name="TextBox 338"/>
                <p:cNvSpPr txBox="1"/>
                <p:nvPr/>
              </p:nvSpPr>
              <p:spPr>
                <a:xfrm>
                  <a:off x="2133600" y="3239869"/>
                  <a:ext cx="1981200" cy="611707"/>
                </a:xfrm>
                <a:prstGeom prst="rect">
                  <a:avLst/>
                </a:prstGeom>
                <a:noFill/>
                <a:effectLst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b="1" dirty="0" smtClean="0">
                      <a:solidFill>
                        <a:srgbClr val="FF0000"/>
                      </a:solidFill>
                      <a:latin typeface="+mj-lt"/>
                    </a:rPr>
                    <a:t>deadlock</a:t>
                  </a:r>
                  <a:endParaRPr lang="en-US" sz="1200" dirty="0">
                    <a:solidFill>
                      <a:srgbClr val="FF0000"/>
                    </a:solidFill>
                    <a:latin typeface="+mj-lt"/>
                  </a:endParaRPr>
                </a:p>
              </p:txBody>
            </p:sp>
          </p:grpSp>
          <p:grpSp>
            <p:nvGrpSpPr>
              <p:cNvPr id="176" name="Group 824"/>
              <p:cNvGrpSpPr/>
              <p:nvPr/>
            </p:nvGrpSpPr>
            <p:grpSpPr>
              <a:xfrm>
                <a:off x="1164771" y="4134533"/>
                <a:ext cx="4474029" cy="631443"/>
                <a:chOff x="936171" y="4134533"/>
                <a:chExt cx="4474029" cy="631443"/>
              </a:xfrm>
            </p:grpSpPr>
            <p:grpSp>
              <p:nvGrpSpPr>
                <p:cNvPr id="177" name="Group 655"/>
                <p:cNvGrpSpPr/>
                <p:nvPr/>
              </p:nvGrpSpPr>
              <p:grpSpPr>
                <a:xfrm>
                  <a:off x="936171" y="4134533"/>
                  <a:ext cx="1045026" cy="609597"/>
                  <a:chOff x="304800" y="914400"/>
                  <a:chExt cx="8229600" cy="4800600"/>
                </a:xfrm>
              </p:grpSpPr>
              <p:sp>
                <p:nvSpPr>
                  <p:cNvPr id="179" name="Rectangle 178"/>
                  <p:cNvSpPr/>
                  <p:nvPr/>
                </p:nvSpPr>
                <p:spPr>
                  <a:xfrm>
                    <a:off x="3048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80" name="Rectangle 179"/>
                  <p:cNvSpPr/>
                  <p:nvPr/>
                </p:nvSpPr>
                <p:spPr>
                  <a:xfrm>
                    <a:off x="7620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81" name="Rectangle 180"/>
                  <p:cNvSpPr/>
                  <p:nvPr/>
                </p:nvSpPr>
                <p:spPr>
                  <a:xfrm>
                    <a:off x="12192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82" name="Rectangle 181"/>
                  <p:cNvSpPr/>
                  <p:nvPr/>
                </p:nvSpPr>
                <p:spPr>
                  <a:xfrm>
                    <a:off x="16764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83" name="Rectangle 182"/>
                  <p:cNvSpPr/>
                  <p:nvPr/>
                </p:nvSpPr>
                <p:spPr>
                  <a:xfrm>
                    <a:off x="21336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84" name="Rectangle 183"/>
                  <p:cNvSpPr/>
                  <p:nvPr/>
                </p:nvSpPr>
                <p:spPr>
                  <a:xfrm>
                    <a:off x="25908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85" name="Rectangle 184"/>
                  <p:cNvSpPr/>
                  <p:nvPr/>
                </p:nvSpPr>
                <p:spPr>
                  <a:xfrm>
                    <a:off x="30480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86" name="Rectangle 185"/>
                  <p:cNvSpPr/>
                  <p:nvPr/>
                </p:nvSpPr>
                <p:spPr>
                  <a:xfrm>
                    <a:off x="35052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87" name="Rectangle 186"/>
                  <p:cNvSpPr/>
                  <p:nvPr/>
                </p:nvSpPr>
                <p:spPr>
                  <a:xfrm>
                    <a:off x="39624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88" name="Rectangle 187"/>
                  <p:cNvSpPr/>
                  <p:nvPr/>
                </p:nvSpPr>
                <p:spPr>
                  <a:xfrm>
                    <a:off x="44196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89" name="Rectangle 188"/>
                  <p:cNvSpPr/>
                  <p:nvPr/>
                </p:nvSpPr>
                <p:spPr>
                  <a:xfrm>
                    <a:off x="48768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90" name="Rectangle 189"/>
                  <p:cNvSpPr/>
                  <p:nvPr/>
                </p:nvSpPr>
                <p:spPr>
                  <a:xfrm>
                    <a:off x="53340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91" name="Rectangle 190"/>
                  <p:cNvSpPr/>
                  <p:nvPr/>
                </p:nvSpPr>
                <p:spPr>
                  <a:xfrm>
                    <a:off x="57912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92" name="Rectangle 191"/>
                  <p:cNvSpPr/>
                  <p:nvPr/>
                </p:nvSpPr>
                <p:spPr>
                  <a:xfrm>
                    <a:off x="62484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93" name="Rectangle 192"/>
                  <p:cNvSpPr/>
                  <p:nvPr/>
                </p:nvSpPr>
                <p:spPr>
                  <a:xfrm>
                    <a:off x="67056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94" name="Rectangle 193"/>
                  <p:cNvSpPr/>
                  <p:nvPr/>
                </p:nvSpPr>
                <p:spPr>
                  <a:xfrm>
                    <a:off x="71628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95" name="Rectangle 194"/>
                  <p:cNvSpPr/>
                  <p:nvPr/>
                </p:nvSpPr>
                <p:spPr>
                  <a:xfrm>
                    <a:off x="76200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96" name="Rectangle 195"/>
                  <p:cNvSpPr/>
                  <p:nvPr/>
                </p:nvSpPr>
                <p:spPr>
                  <a:xfrm>
                    <a:off x="80772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97" name="Rectangle 196"/>
                  <p:cNvSpPr/>
                  <p:nvPr/>
                </p:nvSpPr>
                <p:spPr>
                  <a:xfrm>
                    <a:off x="3048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98" name="Rectangle 197"/>
                  <p:cNvSpPr/>
                  <p:nvPr/>
                </p:nvSpPr>
                <p:spPr>
                  <a:xfrm>
                    <a:off x="7620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99" name="Rectangle 198"/>
                  <p:cNvSpPr/>
                  <p:nvPr/>
                </p:nvSpPr>
                <p:spPr>
                  <a:xfrm>
                    <a:off x="12192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00" name="Rectangle 199"/>
                  <p:cNvSpPr/>
                  <p:nvPr/>
                </p:nvSpPr>
                <p:spPr>
                  <a:xfrm>
                    <a:off x="16764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01" name="Rectangle 200"/>
                  <p:cNvSpPr/>
                  <p:nvPr/>
                </p:nvSpPr>
                <p:spPr>
                  <a:xfrm>
                    <a:off x="21336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02" name="Rectangle 201"/>
                  <p:cNvSpPr/>
                  <p:nvPr/>
                </p:nvSpPr>
                <p:spPr>
                  <a:xfrm>
                    <a:off x="25908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03" name="Rectangle 202"/>
                  <p:cNvSpPr/>
                  <p:nvPr/>
                </p:nvSpPr>
                <p:spPr>
                  <a:xfrm>
                    <a:off x="30480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04" name="Rectangle 203"/>
                  <p:cNvSpPr/>
                  <p:nvPr/>
                </p:nvSpPr>
                <p:spPr>
                  <a:xfrm>
                    <a:off x="35052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05" name="Rectangle 204"/>
                  <p:cNvSpPr/>
                  <p:nvPr/>
                </p:nvSpPr>
                <p:spPr>
                  <a:xfrm>
                    <a:off x="39624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06" name="Rectangle 205"/>
                  <p:cNvSpPr/>
                  <p:nvPr/>
                </p:nvSpPr>
                <p:spPr>
                  <a:xfrm>
                    <a:off x="44196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07" name="Rectangle 206"/>
                  <p:cNvSpPr/>
                  <p:nvPr/>
                </p:nvSpPr>
                <p:spPr>
                  <a:xfrm>
                    <a:off x="48768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08" name="Rectangle 207"/>
                  <p:cNvSpPr/>
                  <p:nvPr/>
                </p:nvSpPr>
                <p:spPr>
                  <a:xfrm>
                    <a:off x="53340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09" name="Rectangle 208"/>
                  <p:cNvSpPr/>
                  <p:nvPr/>
                </p:nvSpPr>
                <p:spPr>
                  <a:xfrm>
                    <a:off x="57912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 dirty="0"/>
                  </a:p>
                </p:txBody>
              </p:sp>
              <p:sp>
                <p:nvSpPr>
                  <p:cNvPr id="210" name="Rectangle 209"/>
                  <p:cNvSpPr/>
                  <p:nvPr/>
                </p:nvSpPr>
                <p:spPr>
                  <a:xfrm>
                    <a:off x="62484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11" name="Rectangle 210"/>
                  <p:cNvSpPr/>
                  <p:nvPr/>
                </p:nvSpPr>
                <p:spPr>
                  <a:xfrm>
                    <a:off x="67056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12" name="Rectangle 211"/>
                  <p:cNvSpPr/>
                  <p:nvPr/>
                </p:nvSpPr>
                <p:spPr>
                  <a:xfrm>
                    <a:off x="71628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13" name="Rectangle 212"/>
                  <p:cNvSpPr/>
                  <p:nvPr/>
                </p:nvSpPr>
                <p:spPr>
                  <a:xfrm>
                    <a:off x="76200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14" name="Rectangle 213"/>
                  <p:cNvSpPr/>
                  <p:nvPr/>
                </p:nvSpPr>
                <p:spPr>
                  <a:xfrm>
                    <a:off x="80772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15" name="Rectangle 214"/>
                  <p:cNvSpPr/>
                  <p:nvPr/>
                </p:nvSpPr>
                <p:spPr>
                  <a:xfrm>
                    <a:off x="3048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16" name="Rectangle 215"/>
                  <p:cNvSpPr/>
                  <p:nvPr/>
                </p:nvSpPr>
                <p:spPr>
                  <a:xfrm>
                    <a:off x="7620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17" name="Rectangle 216"/>
                  <p:cNvSpPr/>
                  <p:nvPr/>
                </p:nvSpPr>
                <p:spPr>
                  <a:xfrm>
                    <a:off x="12192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18" name="Rectangle 217"/>
                  <p:cNvSpPr/>
                  <p:nvPr/>
                </p:nvSpPr>
                <p:spPr>
                  <a:xfrm>
                    <a:off x="16764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19" name="Rectangle 218"/>
                  <p:cNvSpPr/>
                  <p:nvPr/>
                </p:nvSpPr>
                <p:spPr>
                  <a:xfrm>
                    <a:off x="21336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20" name="Rectangle 219"/>
                  <p:cNvSpPr/>
                  <p:nvPr/>
                </p:nvSpPr>
                <p:spPr>
                  <a:xfrm>
                    <a:off x="25908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21" name="Rectangle 220"/>
                  <p:cNvSpPr/>
                  <p:nvPr/>
                </p:nvSpPr>
                <p:spPr>
                  <a:xfrm>
                    <a:off x="30480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22" name="Rectangle 221"/>
                  <p:cNvSpPr/>
                  <p:nvPr/>
                </p:nvSpPr>
                <p:spPr>
                  <a:xfrm>
                    <a:off x="35052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23" name="Rectangle 222"/>
                  <p:cNvSpPr/>
                  <p:nvPr/>
                </p:nvSpPr>
                <p:spPr>
                  <a:xfrm>
                    <a:off x="39624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24" name="Rectangle 223"/>
                  <p:cNvSpPr/>
                  <p:nvPr/>
                </p:nvSpPr>
                <p:spPr>
                  <a:xfrm>
                    <a:off x="44196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25" name="Rectangle 224"/>
                  <p:cNvSpPr/>
                  <p:nvPr/>
                </p:nvSpPr>
                <p:spPr>
                  <a:xfrm>
                    <a:off x="48768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26" name="Rectangle 225"/>
                  <p:cNvSpPr/>
                  <p:nvPr/>
                </p:nvSpPr>
                <p:spPr>
                  <a:xfrm>
                    <a:off x="53340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27" name="Rectangle 226"/>
                  <p:cNvSpPr/>
                  <p:nvPr/>
                </p:nvSpPr>
                <p:spPr>
                  <a:xfrm>
                    <a:off x="57912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28" name="Rectangle 227"/>
                  <p:cNvSpPr/>
                  <p:nvPr/>
                </p:nvSpPr>
                <p:spPr>
                  <a:xfrm>
                    <a:off x="62484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29" name="Rectangle 228"/>
                  <p:cNvSpPr/>
                  <p:nvPr/>
                </p:nvSpPr>
                <p:spPr>
                  <a:xfrm>
                    <a:off x="67056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30" name="Rectangle 229"/>
                  <p:cNvSpPr/>
                  <p:nvPr/>
                </p:nvSpPr>
                <p:spPr>
                  <a:xfrm>
                    <a:off x="71628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31" name="Rectangle 230"/>
                  <p:cNvSpPr/>
                  <p:nvPr/>
                </p:nvSpPr>
                <p:spPr>
                  <a:xfrm>
                    <a:off x="76200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32" name="Rectangle 231"/>
                  <p:cNvSpPr/>
                  <p:nvPr/>
                </p:nvSpPr>
                <p:spPr>
                  <a:xfrm>
                    <a:off x="80772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33" name="Rectangle 232"/>
                  <p:cNvSpPr/>
                  <p:nvPr/>
                </p:nvSpPr>
                <p:spPr>
                  <a:xfrm>
                    <a:off x="3048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34" name="Rectangle 233"/>
                  <p:cNvSpPr/>
                  <p:nvPr/>
                </p:nvSpPr>
                <p:spPr>
                  <a:xfrm>
                    <a:off x="7620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35" name="Rectangle 234"/>
                  <p:cNvSpPr/>
                  <p:nvPr/>
                </p:nvSpPr>
                <p:spPr>
                  <a:xfrm>
                    <a:off x="12192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36" name="Rectangle 235"/>
                  <p:cNvSpPr/>
                  <p:nvPr/>
                </p:nvSpPr>
                <p:spPr>
                  <a:xfrm>
                    <a:off x="16764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37" name="Rectangle 236"/>
                  <p:cNvSpPr/>
                  <p:nvPr/>
                </p:nvSpPr>
                <p:spPr>
                  <a:xfrm>
                    <a:off x="21336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38" name="Rectangle 237"/>
                  <p:cNvSpPr/>
                  <p:nvPr/>
                </p:nvSpPr>
                <p:spPr>
                  <a:xfrm>
                    <a:off x="25908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39" name="Rectangle 238"/>
                  <p:cNvSpPr/>
                  <p:nvPr/>
                </p:nvSpPr>
                <p:spPr>
                  <a:xfrm>
                    <a:off x="30480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40" name="Rectangle 239"/>
                  <p:cNvSpPr/>
                  <p:nvPr/>
                </p:nvSpPr>
                <p:spPr>
                  <a:xfrm>
                    <a:off x="35052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41" name="Rectangle 240"/>
                  <p:cNvSpPr/>
                  <p:nvPr/>
                </p:nvSpPr>
                <p:spPr>
                  <a:xfrm>
                    <a:off x="39624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42" name="Rectangle 241"/>
                  <p:cNvSpPr/>
                  <p:nvPr/>
                </p:nvSpPr>
                <p:spPr>
                  <a:xfrm>
                    <a:off x="44196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43" name="Rectangle 242"/>
                  <p:cNvSpPr/>
                  <p:nvPr/>
                </p:nvSpPr>
                <p:spPr>
                  <a:xfrm>
                    <a:off x="48768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44" name="Rectangle 243"/>
                  <p:cNvSpPr/>
                  <p:nvPr/>
                </p:nvSpPr>
                <p:spPr>
                  <a:xfrm>
                    <a:off x="53340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45" name="Rectangle 244"/>
                  <p:cNvSpPr/>
                  <p:nvPr/>
                </p:nvSpPr>
                <p:spPr>
                  <a:xfrm>
                    <a:off x="57912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46" name="Rectangle 245"/>
                  <p:cNvSpPr/>
                  <p:nvPr/>
                </p:nvSpPr>
                <p:spPr>
                  <a:xfrm>
                    <a:off x="62484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47" name="Rectangle 246"/>
                  <p:cNvSpPr/>
                  <p:nvPr/>
                </p:nvSpPr>
                <p:spPr>
                  <a:xfrm>
                    <a:off x="67056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48" name="Rectangle 247"/>
                  <p:cNvSpPr/>
                  <p:nvPr/>
                </p:nvSpPr>
                <p:spPr>
                  <a:xfrm>
                    <a:off x="71628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49" name="Rectangle 248"/>
                  <p:cNvSpPr/>
                  <p:nvPr/>
                </p:nvSpPr>
                <p:spPr>
                  <a:xfrm>
                    <a:off x="76200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50" name="Rectangle 249"/>
                  <p:cNvSpPr/>
                  <p:nvPr/>
                </p:nvSpPr>
                <p:spPr>
                  <a:xfrm>
                    <a:off x="80772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51" name="Rectangle 250"/>
                  <p:cNvSpPr/>
                  <p:nvPr/>
                </p:nvSpPr>
                <p:spPr>
                  <a:xfrm>
                    <a:off x="3048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52" name="Rectangle 251"/>
                  <p:cNvSpPr/>
                  <p:nvPr/>
                </p:nvSpPr>
                <p:spPr>
                  <a:xfrm>
                    <a:off x="7620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53" name="Rectangle 252"/>
                  <p:cNvSpPr/>
                  <p:nvPr/>
                </p:nvSpPr>
                <p:spPr>
                  <a:xfrm>
                    <a:off x="12192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54" name="Rectangle 253"/>
                  <p:cNvSpPr/>
                  <p:nvPr/>
                </p:nvSpPr>
                <p:spPr>
                  <a:xfrm>
                    <a:off x="16764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55" name="Rectangle 254"/>
                  <p:cNvSpPr/>
                  <p:nvPr/>
                </p:nvSpPr>
                <p:spPr>
                  <a:xfrm>
                    <a:off x="21336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56" name="Rectangle 255"/>
                  <p:cNvSpPr/>
                  <p:nvPr/>
                </p:nvSpPr>
                <p:spPr>
                  <a:xfrm>
                    <a:off x="25908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57" name="Rectangle 256"/>
                  <p:cNvSpPr/>
                  <p:nvPr/>
                </p:nvSpPr>
                <p:spPr>
                  <a:xfrm>
                    <a:off x="30480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58" name="Rectangle 257"/>
                  <p:cNvSpPr/>
                  <p:nvPr/>
                </p:nvSpPr>
                <p:spPr>
                  <a:xfrm>
                    <a:off x="35052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59" name="Rectangle 258"/>
                  <p:cNvSpPr/>
                  <p:nvPr/>
                </p:nvSpPr>
                <p:spPr>
                  <a:xfrm>
                    <a:off x="39624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60" name="Rectangle 259"/>
                  <p:cNvSpPr/>
                  <p:nvPr/>
                </p:nvSpPr>
                <p:spPr>
                  <a:xfrm>
                    <a:off x="44196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61" name="Rectangle 260"/>
                  <p:cNvSpPr/>
                  <p:nvPr/>
                </p:nvSpPr>
                <p:spPr>
                  <a:xfrm>
                    <a:off x="48768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62" name="Rectangle 261"/>
                  <p:cNvSpPr/>
                  <p:nvPr/>
                </p:nvSpPr>
                <p:spPr>
                  <a:xfrm>
                    <a:off x="53340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63" name="Rectangle 262"/>
                  <p:cNvSpPr/>
                  <p:nvPr/>
                </p:nvSpPr>
                <p:spPr>
                  <a:xfrm>
                    <a:off x="57912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64" name="Rectangle 263"/>
                  <p:cNvSpPr/>
                  <p:nvPr/>
                </p:nvSpPr>
                <p:spPr>
                  <a:xfrm>
                    <a:off x="62484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65" name="Rectangle 264"/>
                  <p:cNvSpPr/>
                  <p:nvPr/>
                </p:nvSpPr>
                <p:spPr>
                  <a:xfrm>
                    <a:off x="67056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66" name="Rectangle 265"/>
                  <p:cNvSpPr/>
                  <p:nvPr/>
                </p:nvSpPr>
                <p:spPr>
                  <a:xfrm>
                    <a:off x="71628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67" name="Rectangle 266"/>
                  <p:cNvSpPr/>
                  <p:nvPr/>
                </p:nvSpPr>
                <p:spPr>
                  <a:xfrm>
                    <a:off x="76200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68" name="Rectangle 267"/>
                  <p:cNvSpPr/>
                  <p:nvPr/>
                </p:nvSpPr>
                <p:spPr>
                  <a:xfrm>
                    <a:off x="80772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69" name="Rectangle 268"/>
                  <p:cNvSpPr/>
                  <p:nvPr/>
                </p:nvSpPr>
                <p:spPr>
                  <a:xfrm>
                    <a:off x="3048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70" name="Rectangle 269"/>
                  <p:cNvSpPr/>
                  <p:nvPr/>
                </p:nvSpPr>
                <p:spPr>
                  <a:xfrm>
                    <a:off x="7620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71" name="Rectangle 270"/>
                  <p:cNvSpPr/>
                  <p:nvPr/>
                </p:nvSpPr>
                <p:spPr>
                  <a:xfrm>
                    <a:off x="12192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72" name="Rectangle 271"/>
                  <p:cNvSpPr/>
                  <p:nvPr/>
                </p:nvSpPr>
                <p:spPr>
                  <a:xfrm>
                    <a:off x="16764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73" name="Rectangle 272"/>
                  <p:cNvSpPr/>
                  <p:nvPr/>
                </p:nvSpPr>
                <p:spPr>
                  <a:xfrm>
                    <a:off x="21336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74" name="Rectangle 273"/>
                  <p:cNvSpPr/>
                  <p:nvPr/>
                </p:nvSpPr>
                <p:spPr>
                  <a:xfrm>
                    <a:off x="25908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75" name="Rectangle 274"/>
                  <p:cNvSpPr/>
                  <p:nvPr/>
                </p:nvSpPr>
                <p:spPr>
                  <a:xfrm>
                    <a:off x="30480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76" name="Rectangle 275"/>
                  <p:cNvSpPr/>
                  <p:nvPr/>
                </p:nvSpPr>
                <p:spPr>
                  <a:xfrm>
                    <a:off x="35052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77" name="Rectangle 276"/>
                  <p:cNvSpPr/>
                  <p:nvPr/>
                </p:nvSpPr>
                <p:spPr>
                  <a:xfrm>
                    <a:off x="39624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78" name="Rectangle 277"/>
                  <p:cNvSpPr/>
                  <p:nvPr/>
                </p:nvSpPr>
                <p:spPr>
                  <a:xfrm>
                    <a:off x="44196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79" name="Rectangle 278"/>
                  <p:cNvSpPr/>
                  <p:nvPr/>
                </p:nvSpPr>
                <p:spPr>
                  <a:xfrm>
                    <a:off x="48768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80" name="Rectangle 279"/>
                  <p:cNvSpPr/>
                  <p:nvPr/>
                </p:nvSpPr>
                <p:spPr>
                  <a:xfrm>
                    <a:off x="53340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81" name="Rectangle 280"/>
                  <p:cNvSpPr/>
                  <p:nvPr/>
                </p:nvSpPr>
                <p:spPr>
                  <a:xfrm>
                    <a:off x="57912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82" name="Rectangle 281"/>
                  <p:cNvSpPr/>
                  <p:nvPr/>
                </p:nvSpPr>
                <p:spPr>
                  <a:xfrm>
                    <a:off x="62484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83" name="Rectangle 282"/>
                  <p:cNvSpPr/>
                  <p:nvPr/>
                </p:nvSpPr>
                <p:spPr>
                  <a:xfrm>
                    <a:off x="67056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84" name="Rectangle 283"/>
                  <p:cNvSpPr/>
                  <p:nvPr/>
                </p:nvSpPr>
                <p:spPr>
                  <a:xfrm>
                    <a:off x="71628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85" name="Rectangle 284"/>
                  <p:cNvSpPr/>
                  <p:nvPr/>
                </p:nvSpPr>
                <p:spPr>
                  <a:xfrm>
                    <a:off x="76200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86" name="Rectangle 285"/>
                  <p:cNvSpPr/>
                  <p:nvPr/>
                </p:nvSpPr>
                <p:spPr>
                  <a:xfrm>
                    <a:off x="80772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87" name="Rectangle 286"/>
                  <p:cNvSpPr/>
                  <p:nvPr/>
                </p:nvSpPr>
                <p:spPr>
                  <a:xfrm>
                    <a:off x="3048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88" name="Rectangle 287"/>
                  <p:cNvSpPr/>
                  <p:nvPr/>
                </p:nvSpPr>
                <p:spPr>
                  <a:xfrm>
                    <a:off x="7620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89" name="Rectangle 288"/>
                  <p:cNvSpPr/>
                  <p:nvPr/>
                </p:nvSpPr>
                <p:spPr>
                  <a:xfrm>
                    <a:off x="12192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90" name="Rectangle 289"/>
                  <p:cNvSpPr/>
                  <p:nvPr/>
                </p:nvSpPr>
                <p:spPr>
                  <a:xfrm>
                    <a:off x="16764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91" name="Rectangle 290"/>
                  <p:cNvSpPr/>
                  <p:nvPr/>
                </p:nvSpPr>
                <p:spPr>
                  <a:xfrm>
                    <a:off x="21336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92" name="Rectangle 291"/>
                  <p:cNvSpPr/>
                  <p:nvPr/>
                </p:nvSpPr>
                <p:spPr>
                  <a:xfrm>
                    <a:off x="25908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93" name="Rectangle 292"/>
                  <p:cNvSpPr/>
                  <p:nvPr/>
                </p:nvSpPr>
                <p:spPr>
                  <a:xfrm>
                    <a:off x="30480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94" name="Rectangle 293"/>
                  <p:cNvSpPr/>
                  <p:nvPr/>
                </p:nvSpPr>
                <p:spPr>
                  <a:xfrm>
                    <a:off x="35052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95" name="Rectangle 294"/>
                  <p:cNvSpPr/>
                  <p:nvPr/>
                </p:nvSpPr>
                <p:spPr>
                  <a:xfrm>
                    <a:off x="39624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96" name="Rectangle 295"/>
                  <p:cNvSpPr/>
                  <p:nvPr/>
                </p:nvSpPr>
                <p:spPr>
                  <a:xfrm>
                    <a:off x="44196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97" name="Rectangle 296"/>
                  <p:cNvSpPr/>
                  <p:nvPr/>
                </p:nvSpPr>
                <p:spPr>
                  <a:xfrm>
                    <a:off x="48768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98" name="Rectangle 297"/>
                  <p:cNvSpPr/>
                  <p:nvPr/>
                </p:nvSpPr>
                <p:spPr>
                  <a:xfrm>
                    <a:off x="53340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99" name="Rectangle 298"/>
                  <p:cNvSpPr/>
                  <p:nvPr/>
                </p:nvSpPr>
                <p:spPr>
                  <a:xfrm>
                    <a:off x="57912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00" name="Rectangle 299"/>
                  <p:cNvSpPr/>
                  <p:nvPr/>
                </p:nvSpPr>
                <p:spPr>
                  <a:xfrm>
                    <a:off x="62484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01" name="Rectangle 300"/>
                  <p:cNvSpPr/>
                  <p:nvPr/>
                </p:nvSpPr>
                <p:spPr>
                  <a:xfrm>
                    <a:off x="67056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02" name="Rectangle 301"/>
                  <p:cNvSpPr/>
                  <p:nvPr/>
                </p:nvSpPr>
                <p:spPr>
                  <a:xfrm>
                    <a:off x="71628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03" name="Rectangle 302"/>
                  <p:cNvSpPr/>
                  <p:nvPr/>
                </p:nvSpPr>
                <p:spPr>
                  <a:xfrm>
                    <a:off x="76200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04" name="Rectangle 303"/>
                  <p:cNvSpPr/>
                  <p:nvPr/>
                </p:nvSpPr>
                <p:spPr>
                  <a:xfrm>
                    <a:off x="80772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05" name="Rectangle 304"/>
                  <p:cNvSpPr/>
                  <p:nvPr/>
                </p:nvSpPr>
                <p:spPr>
                  <a:xfrm>
                    <a:off x="3048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06" name="Rectangle 305"/>
                  <p:cNvSpPr/>
                  <p:nvPr/>
                </p:nvSpPr>
                <p:spPr>
                  <a:xfrm>
                    <a:off x="7620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07" name="Rectangle 306"/>
                  <p:cNvSpPr/>
                  <p:nvPr/>
                </p:nvSpPr>
                <p:spPr>
                  <a:xfrm>
                    <a:off x="12192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08" name="Rectangle 307"/>
                  <p:cNvSpPr/>
                  <p:nvPr/>
                </p:nvSpPr>
                <p:spPr>
                  <a:xfrm>
                    <a:off x="16764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09" name="Rectangle 308"/>
                  <p:cNvSpPr/>
                  <p:nvPr/>
                </p:nvSpPr>
                <p:spPr>
                  <a:xfrm>
                    <a:off x="21336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10" name="Rectangle 309"/>
                  <p:cNvSpPr/>
                  <p:nvPr/>
                </p:nvSpPr>
                <p:spPr>
                  <a:xfrm>
                    <a:off x="25908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11" name="Rectangle 310"/>
                  <p:cNvSpPr/>
                  <p:nvPr/>
                </p:nvSpPr>
                <p:spPr>
                  <a:xfrm>
                    <a:off x="30480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12" name="Rectangle 311"/>
                  <p:cNvSpPr/>
                  <p:nvPr/>
                </p:nvSpPr>
                <p:spPr>
                  <a:xfrm>
                    <a:off x="35052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13" name="Rectangle 312"/>
                  <p:cNvSpPr/>
                  <p:nvPr/>
                </p:nvSpPr>
                <p:spPr>
                  <a:xfrm>
                    <a:off x="39624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14" name="Rectangle 313"/>
                  <p:cNvSpPr/>
                  <p:nvPr/>
                </p:nvSpPr>
                <p:spPr>
                  <a:xfrm>
                    <a:off x="44196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15" name="Rectangle 314"/>
                  <p:cNvSpPr/>
                  <p:nvPr/>
                </p:nvSpPr>
                <p:spPr>
                  <a:xfrm>
                    <a:off x="48768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16" name="Rectangle 315"/>
                  <p:cNvSpPr/>
                  <p:nvPr/>
                </p:nvSpPr>
                <p:spPr>
                  <a:xfrm>
                    <a:off x="53340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17" name="Rectangle 316"/>
                  <p:cNvSpPr/>
                  <p:nvPr/>
                </p:nvSpPr>
                <p:spPr>
                  <a:xfrm>
                    <a:off x="57912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18" name="Rectangle 317"/>
                  <p:cNvSpPr/>
                  <p:nvPr/>
                </p:nvSpPr>
                <p:spPr>
                  <a:xfrm>
                    <a:off x="62484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19" name="Rectangle 318"/>
                  <p:cNvSpPr/>
                  <p:nvPr/>
                </p:nvSpPr>
                <p:spPr>
                  <a:xfrm>
                    <a:off x="67056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20" name="Rectangle 319"/>
                  <p:cNvSpPr/>
                  <p:nvPr/>
                </p:nvSpPr>
                <p:spPr>
                  <a:xfrm>
                    <a:off x="71628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21" name="Rectangle 320"/>
                  <p:cNvSpPr/>
                  <p:nvPr/>
                </p:nvSpPr>
                <p:spPr>
                  <a:xfrm>
                    <a:off x="76200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22" name="Rectangle 321"/>
                  <p:cNvSpPr/>
                  <p:nvPr/>
                </p:nvSpPr>
                <p:spPr>
                  <a:xfrm>
                    <a:off x="80772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23" name="Rectangle 322"/>
                  <p:cNvSpPr/>
                  <p:nvPr/>
                </p:nvSpPr>
                <p:spPr>
                  <a:xfrm>
                    <a:off x="3048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24" name="Rectangle 323"/>
                  <p:cNvSpPr/>
                  <p:nvPr/>
                </p:nvSpPr>
                <p:spPr>
                  <a:xfrm>
                    <a:off x="7620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25" name="Rectangle 324"/>
                  <p:cNvSpPr/>
                  <p:nvPr/>
                </p:nvSpPr>
                <p:spPr>
                  <a:xfrm>
                    <a:off x="12192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26" name="Rectangle 325"/>
                  <p:cNvSpPr/>
                  <p:nvPr/>
                </p:nvSpPr>
                <p:spPr>
                  <a:xfrm>
                    <a:off x="16764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27" name="Rectangle 326"/>
                  <p:cNvSpPr/>
                  <p:nvPr/>
                </p:nvSpPr>
                <p:spPr>
                  <a:xfrm>
                    <a:off x="21336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28" name="Rectangle 327"/>
                  <p:cNvSpPr/>
                  <p:nvPr/>
                </p:nvSpPr>
                <p:spPr>
                  <a:xfrm>
                    <a:off x="25908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29" name="Rectangle 328"/>
                  <p:cNvSpPr/>
                  <p:nvPr/>
                </p:nvSpPr>
                <p:spPr>
                  <a:xfrm>
                    <a:off x="30480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30" name="Rectangle 329"/>
                  <p:cNvSpPr/>
                  <p:nvPr/>
                </p:nvSpPr>
                <p:spPr>
                  <a:xfrm>
                    <a:off x="35052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31" name="Rectangle 330"/>
                  <p:cNvSpPr/>
                  <p:nvPr/>
                </p:nvSpPr>
                <p:spPr>
                  <a:xfrm>
                    <a:off x="39624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32" name="Rectangle 331"/>
                  <p:cNvSpPr/>
                  <p:nvPr/>
                </p:nvSpPr>
                <p:spPr>
                  <a:xfrm>
                    <a:off x="44196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33" name="Rectangle 332"/>
                  <p:cNvSpPr/>
                  <p:nvPr/>
                </p:nvSpPr>
                <p:spPr>
                  <a:xfrm>
                    <a:off x="48768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34" name="Rectangle 333"/>
                  <p:cNvSpPr/>
                  <p:nvPr/>
                </p:nvSpPr>
                <p:spPr>
                  <a:xfrm>
                    <a:off x="53340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35" name="Rectangle 334"/>
                  <p:cNvSpPr/>
                  <p:nvPr/>
                </p:nvSpPr>
                <p:spPr>
                  <a:xfrm>
                    <a:off x="57912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36" name="Rectangle 335"/>
                  <p:cNvSpPr/>
                  <p:nvPr/>
                </p:nvSpPr>
                <p:spPr>
                  <a:xfrm>
                    <a:off x="62484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37" name="Rectangle 336"/>
                  <p:cNvSpPr/>
                  <p:nvPr/>
                </p:nvSpPr>
                <p:spPr>
                  <a:xfrm>
                    <a:off x="67056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38" name="Rectangle 337"/>
                  <p:cNvSpPr/>
                  <p:nvPr/>
                </p:nvSpPr>
                <p:spPr>
                  <a:xfrm>
                    <a:off x="71628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39" name="Rectangle 338"/>
                  <p:cNvSpPr/>
                  <p:nvPr/>
                </p:nvSpPr>
                <p:spPr>
                  <a:xfrm>
                    <a:off x="76200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40" name="Rectangle 339"/>
                  <p:cNvSpPr/>
                  <p:nvPr/>
                </p:nvSpPr>
                <p:spPr>
                  <a:xfrm>
                    <a:off x="80772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</p:grpSp>
            <p:sp>
              <p:nvSpPr>
                <p:cNvPr id="178" name="TextBox 174"/>
                <p:cNvSpPr txBox="1"/>
                <p:nvPr/>
              </p:nvSpPr>
              <p:spPr>
                <a:xfrm>
                  <a:off x="2133600" y="4154269"/>
                  <a:ext cx="3276600" cy="611707"/>
                </a:xfrm>
                <a:prstGeom prst="rect">
                  <a:avLst/>
                </a:prstGeom>
                <a:noFill/>
                <a:effectLst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b="1" dirty="0" smtClean="0">
                      <a:solidFill>
                        <a:srgbClr val="FF0000"/>
                      </a:solidFill>
                      <a:latin typeface="+mj-lt"/>
                    </a:rPr>
                    <a:t>order violations</a:t>
                  </a:r>
                  <a:endParaRPr lang="en-US" sz="1200" dirty="0">
                    <a:solidFill>
                      <a:srgbClr val="FF0000"/>
                    </a:solidFill>
                    <a:latin typeface="+mj-lt"/>
                  </a:endParaRPr>
                </a:p>
              </p:txBody>
            </p:sp>
          </p:grpSp>
        </p:grpSp>
        <p:sp>
          <p:nvSpPr>
            <p:cNvPr id="172" name="&quot;No&quot; Symbol 171"/>
            <p:cNvSpPr/>
            <p:nvPr/>
          </p:nvSpPr>
          <p:spPr bwMode="auto">
            <a:xfrm>
              <a:off x="2286000" y="990600"/>
              <a:ext cx="4038600" cy="4038600"/>
            </a:xfrm>
            <a:prstGeom prst="noSmoking">
              <a:avLst/>
            </a:prstGeom>
            <a:solidFill>
              <a:srgbClr val="CC3300">
                <a:alpha val="45098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9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7200" y="457200"/>
            <a:ext cx="2133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/>
              <a:t>Grace</a:t>
            </a:r>
            <a:endParaRPr lang="en-US" sz="4800" b="1" dirty="0"/>
          </a:p>
        </p:txBody>
      </p:sp>
      <p:grpSp>
        <p:nvGrpSpPr>
          <p:cNvPr id="2" name="Group 983"/>
          <p:cNvGrpSpPr/>
          <p:nvPr/>
        </p:nvGrpSpPr>
        <p:grpSpPr>
          <a:xfrm>
            <a:off x="838200" y="1828800"/>
            <a:ext cx="3493995" cy="646331"/>
            <a:chOff x="2079171" y="5602069"/>
            <a:chExt cx="3493995" cy="646331"/>
          </a:xfrm>
        </p:grpSpPr>
        <p:grpSp>
          <p:nvGrpSpPr>
            <p:cNvPr id="4" name="Group 981"/>
            <p:cNvGrpSpPr/>
            <p:nvPr/>
          </p:nvGrpSpPr>
          <p:grpSpPr>
            <a:xfrm>
              <a:off x="2079171" y="5638799"/>
              <a:ext cx="1045026" cy="609597"/>
              <a:chOff x="304800" y="914400"/>
              <a:chExt cx="8229600" cy="4800600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04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762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1219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676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2133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2590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3048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3505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3962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4419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4876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5334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5791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6248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6705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7162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7620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8077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304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762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1219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1676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133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2590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3048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3505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3962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4419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4876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5334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5791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6248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6705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7162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7620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8077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304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762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1219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1676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2133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2590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3048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3505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3962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4419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4876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5334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5791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6248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6705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7162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7620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8077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304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762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1219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1676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2133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2590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3048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3505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3962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4419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4876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5334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5791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6248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6705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7162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7620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8077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304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762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1219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1676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2133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2590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3048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3505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3962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4419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4876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 90"/>
              <p:cNvSpPr/>
              <p:nvPr/>
            </p:nvSpPr>
            <p:spPr>
              <a:xfrm>
                <a:off x="5334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Rectangle 91"/>
              <p:cNvSpPr/>
              <p:nvPr/>
            </p:nvSpPr>
            <p:spPr>
              <a:xfrm>
                <a:off x="5791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Rectangle 92"/>
              <p:cNvSpPr/>
              <p:nvPr/>
            </p:nvSpPr>
            <p:spPr>
              <a:xfrm>
                <a:off x="6248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tangle 93"/>
              <p:cNvSpPr/>
              <p:nvPr/>
            </p:nvSpPr>
            <p:spPr>
              <a:xfrm>
                <a:off x="6705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7162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/>
              <p:cNvSpPr/>
              <p:nvPr/>
            </p:nvSpPr>
            <p:spPr>
              <a:xfrm>
                <a:off x="7620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8077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304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762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1219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1676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2133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2590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3048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3505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3962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4419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4876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5334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5791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 110"/>
              <p:cNvSpPr/>
              <p:nvPr/>
            </p:nvSpPr>
            <p:spPr>
              <a:xfrm>
                <a:off x="6248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6705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7162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7620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Rectangle 114"/>
              <p:cNvSpPr/>
              <p:nvPr/>
            </p:nvSpPr>
            <p:spPr>
              <a:xfrm>
                <a:off x="8077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tangle 115"/>
              <p:cNvSpPr/>
              <p:nvPr/>
            </p:nvSpPr>
            <p:spPr>
              <a:xfrm>
                <a:off x="304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Rectangle 116"/>
              <p:cNvSpPr/>
              <p:nvPr/>
            </p:nvSpPr>
            <p:spPr>
              <a:xfrm>
                <a:off x="762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Rectangle 117"/>
              <p:cNvSpPr/>
              <p:nvPr/>
            </p:nvSpPr>
            <p:spPr>
              <a:xfrm>
                <a:off x="1219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ectangle 118"/>
              <p:cNvSpPr/>
              <p:nvPr/>
            </p:nvSpPr>
            <p:spPr>
              <a:xfrm>
                <a:off x="1676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tangle 119"/>
              <p:cNvSpPr/>
              <p:nvPr/>
            </p:nvSpPr>
            <p:spPr>
              <a:xfrm>
                <a:off x="2133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ctangle 120"/>
              <p:cNvSpPr/>
              <p:nvPr/>
            </p:nvSpPr>
            <p:spPr>
              <a:xfrm>
                <a:off x="2590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tangle 121"/>
              <p:cNvSpPr/>
              <p:nvPr/>
            </p:nvSpPr>
            <p:spPr>
              <a:xfrm>
                <a:off x="3048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tangle 122"/>
              <p:cNvSpPr/>
              <p:nvPr/>
            </p:nvSpPr>
            <p:spPr>
              <a:xfrm>
                <a:off x="3505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Rectangle 123"/>
              <p:cNvSpPr/>
              <p:nvPr/>
            </p:nvSpPr>
            <p:spPr>
              <a:xfrm>
                <a:off x="3962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Rectangle 124"/>
              <p:cNvSpPr/>
              <p:nvPr/>
            </p:nvSpPr>
            <p:spPr>
              <a:xfrm>
                <a:off x="4419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tangle 125"/>
              <p:cNvSpPr/>
              <p:nvPr/>
            </p:nvSpPr>
            <p:spPr>
              <a:xfrm>
                <a:off x="4876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Rectangle 126"/>
              <p:cNvSpPr/>
              <p:nvPr/>
            </p:nvSpPr>
            <p:spPr>
              <a:xfrm>
                <a:off x="5334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tangle 127"/>
              <p:cNvSpPr/>
              <p:nvPr/>
            </p:nvSpPr>
            <p:spPr>
              <a:xfrm>
                <a:off x="5791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Rectangle 128"/>
              <p:cNvSpPr/>
              <p:nvPr/>
            </p:nvSpPr>
            <p:spPr>
              <a:xfrm>
                <a:off x="6248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ectangle 129"/>
              <p:cNvSpPr/>
              <p:nvPr/>
            </p:nvSpPr>
            <p:spPr>
              <a:xfrm>
                <a:off x="6705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Rectangle 130"/>
              <p:cNvSpPr/>
              <p:nvPr/>
            </p:nvSpPr>
            <p:spPr>
              <a:xfrm>
                <a:off x="7162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Rectangle 131"/>
              <p:cNvSpPr/>
              <p:nvPr/>
            </p:nvSpPr>
            <p:spPr>
              <a:xfrm>
                <a:off x="7620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Rectangle 132"/>
              <p:cNvSpPr/>
              <p:nvPr/>
            </p:nvSpPr>
            <p:spPr>
              <a:xfrm>
                <a:off x="8077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Rectangle 133"/>
              <p:cNvSpPr/>
              <p:nvPr/>
            </p:nvSpPr>
            <p:spPr>
              <a:xfrm>
                <a:off x="304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Rectangle 134"/>
              <p:cNvSpPr/>
              <p:nvPr/>
            </p:nvSpPr>
            <p:spPr>
              <a:xfrm>
                <a:off x="762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Rectangle 135"/>
              <p:cNvSpPr/>
              <p:nvPr/>
            </p:nvSpPr>
            <p:spPr>
              <a:xfrm>
                <a:off x="1219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Rectangle 136"/>
              <p:cNvSpPr/>
              <p:nvPr/>
            </p:nvSpPr>
            <p:spPr>
              <a:xfrm>
                <a:off x="1676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Rectangle 137"/>
              <p:cNvSpPr/>
              <p:nvPr/>
            </p:nvSpPr>
            <p:spPr>
              <a:xfrm>
                <a:off x="2133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2590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Rectangle 139"/>
              <p:cNvSpPr/>
              <p:nvPr/>
            </p:nvSpPr>
            <p:spPr>
              <a:xfrm>
                <a:off x="3048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Rectangle 140"/>
              <p:cNvSpPr/>
              <p:nvPr/>
            </p:nvSpPr>
            <p:spPr>
              <a:xfrm>
                <a:off x="3505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Rectangle 141"/>
              <p:cNvSpPr/>
              <p:nvPr/>
            </p:nvSpPr>
            <p:spPr>
              <a:xfrm>
                <a:off x="3962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Rectangle 142"/>
              <p:cNvSpPr/>
              <p:nvPr/>
            </p:nvSpPr>
            <p:spPr>
              <a:xfrm>
                <a:off x="4419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Rectangle 143"/>
              <p:cNvSpPr/>
              <p:nvPr/>
            </p:nvSpPr>
            <p:spPr>
              <a:xfrm>
                <a:off x="4876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Rectangle 144"/>
              <p:cNvSpPr/>
              <p:nvPr/>
            </p:nvSpPr>
            <p:spPr>
              <a:xfrm>
                <a:off x="5334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Rectangle 145"/>
              <p:cNvSpPr/>
              <p:nvPr/>
            </p:nvSpPr>
            <p:spPr>
              <a:xfrm>
                <a:off x="5791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Rectangle 146"/>
              <p:cNvSpPr/>
              <p:nvPr/>
            </p:nvSpPr>
            <p:spPr>
              <a:xfrm>
                <a:off x="6248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Rectangle 147"/>
              <p:cNvSpPr/>
              <p:nvPr/>
            </p:nvSpPr>
            <p:spPr>
              <a:xfrm>
                <a:off x="6705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Rectangle 148"/>
              <p:cNvSpPr/>
              <p:nvPr/>
            </p:nvSpPr>
            <p:spPr>
              <a:xfrm>
                <a:off x="7162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Rectangle 149"/>
              <p:cNvSpPr/>
              <p:nvPr/>
            </p:nvSpPr>
            <p:spPr>
              <a:xfrm>
                <a:off x="7620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Rectangle 150"/>
              <p:cNvSpPr/>
              <p:nvPr/>
            </p:nvSpPr>
            <p:spPr>
              <a:xfrm>
                <a:off x="8077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Rectangle 151"/>
              <p:cNvSpPr/>
              <p:nvPr/>
            </p:nvSpPr>
            <p:spPr>
              <a:xfrm>
                <a:off x="304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Rectangle 152"/>
              <p:cNvSpPr/>
              <p:nvPr/>
            </p:nvSpPr>
            <p:spPr>
              <a:xfrm>
                <a:off x="762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Rectangle 153"/>
              <p:cNvSpPr/>
              <p:nvPr/>
            </p:nvSpPr>
            <p:spPr>
              <a:xfrm>
                <a:off x="1219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Rectangle 154"/>
              <p:cNvSpPr/>
              <p:nvPr/>
            </p:nvSpPr>
            <p:spPr>
              <a:xfrm>
                <a:off x="1676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Rectangle 155"/>
              <p:cNvSpPr/>
              <p:nvPr/>
            </p:nvSpPr>
            <p:spPr>
              <a:xfrm>
                <a:off x="2133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Rectangle 156"/>
              <p:cNvSpPr/>
              <p:nvPr/>
            </p:nvSpPr>
            <p:spPr>
              <a:xfrm>
                <a:off x="2590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Rectangle 157"/>
              <p:cNvSpPr/>
              <p:nvPr/>
            </p:nvSpPr>
            <p:spPr>
              <a:xfrm>
                <a:off x="3048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Rectangle 158"/>
              <p:cNvSpPr/>
              <p:nvPr/>
            </p:nvSpPr>
            <p:spPr>
              <a:xfrm>
                <a:off x="3505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Rectangle 159"/>
              <p:cNvSpPr/>
              <p:nvPr/>
            </p:nvSpPr>
            <p:spPr>
              <a:xfrm>
                <a:off x="3962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Rectangle 160"/>
              <p:cNvSpPr/>
              <p:nvPr/>
            </p:nvSpPr>
            <p:spPr>
              <a:xfrm>
                <a:off x="4419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Rectangle 161"/>
              <p:cNvSpPr/>
              <p:nvPr/>
            </p:nvSpPr>
            <p:spPr>
              <a:xfrm>
                <a:off x="4876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Rectangle 162"/>
              <p:cNvSpPr/>
              <p:nvPr/>
            </p:nvSpPr>
            <p:spPr>
              <a:xfrm>
                <a:off x="5334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Rectangle 163"/>
              <p:cNvSpPr/>
              <p:nvPr/>
            </p:nvSpPr>
            <p:spPr>
              <a:xfrm>
                <a:off x="5791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Rectangle 164"/>
              <p:cNvSpPr/>
              <p:nvPr/>
            </p:nvSpPr>
            <p:spPr>
              <a:xfrm>
                <a:off x="6248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Rectangle 165"/>
              <p:cNvSpPr/>
              <p:nvPr/>
            </p:nvSpPr>
            <p:spPr>
              <a:xfrm>
                <a:off x="6705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Rectangle 166"/>
              <p:cNvSpPr/>
              <p:nvPr/>
            </p:nvSpPr>
            <p:spPr>
              <a:xfrm>
                <a:off x="7162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Rectangle 167"/>
              <p:cNvSpPr/>
              <p:nvPr/>
            </p:nvSpPr>
            <p:spPr>
              <a:xfrm>
                <a:off x="7620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9" name="Rectangle 168"/>
              <p:cNvSpPr/>
              <p:nvPr/>
            </p:nvSpPr>
            <p:spPr>
              <a:xfrm>
                <a:off x="8077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3287166" y="5602069"/>
              <a:ext cx="2286000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92D050"/>
                  </a:solidFill>
                  <a:latin typeface="+mj-lt"/>
                </a:rPr>
                <a:t>sequential</a:t>
              </a:r>
              <a:endParaRPr lang="en-US" sz="3600" dirty="0">
                <a:solidFill>
                  <a:srgbClr val="92D050"/>
                </a:solidFill>
                <a:latin typeface="+mj-lt"/>
              </a:endParaRPr>
            </a:p>
          </p:txBody>
        </p:sp>
      </p:grpSp>
      <p:grpSp>
        <p:nvGrpSpPr>
          <p:cNvPr id="5" name="Group 169"/>
          <p:cNvGrpSpPr/>
          <p:nvPr/>
        </p:nvGrpSpPr>
        <p:grpSpPr>
          <a:xfrm>
            <a:off x="1578782" y="2438400"/>
            <a:ext cx="2340634" cy="1676400"/>
            <a:chOff x="2133599" y="990600"/>
            <a:chExt cx="5638801" cy="4038600"/>
          </a:xfrm>
        </p:grpSpPr>
        <p:grpSp>
          <p:nvGrpSpPr>
            <p:cNvPr id="13" name="Group 170"/>
            <p:cNvGrpSpPr/>
            <p:nvPr/>
          </p:nvGrpSpPr>
          <p:grpSpPr>
            <a:xfrm>
              <a:off x="2133599" y="1295400"/>
              <a:ext cx="5638801" cy="3546776"/>
              <a:chOff x="1142999" y="1219200"/>
              <a:chExt cx="5638801" cy="3546776"/>
            </a:xfrm>
          </p:grpSpPr>
          <p:grpSp>
            <p:nvGrpSpPr>
              <p:cNvPr id="170" name="Group 821"/>
              <p:cNvGrpSpPr/>
              <p:nvPr/>
            </p:nvGrpSpPr>
            <p:grpSpPr>
              <a:xfrm>
                <a:off x="1143000" y="1219200"/>
                <a:ext cx="4724400" cy="627961"/>
                <a:chOff x="914400" y="1219200"/>
                <a:chExt cx="4724400" cy="627961"/>
              </a:xfrm>
            </p:grpSpPr>
            <p:sp>
              <p:nvSpPr>
                <p:cNvPr id="545" name="TextBox 544"/>
                <p:cNvSpPr txBox="1"/>
                <p:nvPr/>
              </p:nvSpPr>
              <p:spPr>
                <a:xfrm>
                  <a:off x="2133601" y="1219200"/>
                  <a:ext cx="3505199" cy="611706"/>
                </a:xfrm>
                <a:prstGeom prst="rect">
                  <a:avLst/>
                </a:prstGeom>
                <a:noFill/>
                <a:effectLst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b="1" dirty="0" smtClean="0">
                      <a:solidFill>
                        <a:srgbClr val="FF0000"/>
                      </a:solidFill>
                      <a:latin typeface="+mj-lt"/>
                    </a:rPr>
                    <a:t>race conditions</a:t>
                  </a:r>
                  <a:endParaRPr lang="en-US" sz="1200" dirty="0">
                    <a:solidFill>
                      <a:srgbClr val="FF0000"/>
                    </a:solidFill>
                    <a:latin typeface="+mj-lt"/>
                  </a:endParaRPr>
                </a:p>
              </p:txBody>
            </p:sp>
            <p:grpSp>
              <p:nvGrpSpPr>
                <p:cNvPr id="171" name="Group 164"/>
                <p:cNvGrpSpPr/>
                <p:nvPr/>
              </p:nvGrpSpPr>
              <p:grpSpPr>
                <a:xfrm>
                  <a:off x="914400" y="1237564"/>
                  <a:ext cx="1045026" cy="609597"/>
                  <a:chOff x="304800" y="914400"/>
                  <a:chExt cx="8229600" cy="4800600"/>
                </a:xfrm>
              </p:grpSpPr>
              <p:sp>
                <p:nvSpPr>
                  <p:cNvPr id="547" name="Rectangle 543"/>
                  <p:cNvSpPr/>
                  <p:nvPr/>
                </p:nvSpPr>
                <p:spPr>
                  <a:xfrm>
                    <a:off x="3048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48" name="Rectangle 547"/>
                  <p:cNvSpPr/>
                  <p:nvPr/>
                </p:nvSpPr>
                <p:spPr>
                  <a:xfrm>
                    <a:off x="762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49" name="Rectangle 548"/>
                  <p:cNvSpPr/>
                  <p:nvPr/>
                </p:nvSpPr>
                <p:spPr>
                  <a:xfrm>
                    <a:off x="12192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50" name="Rectangle 549"/>
                  <p:cNvSpPr/>
                  <p:nvPr/>
                </p:nvSpPr>
                <p:spPr>
                  <a:xfrm>
                    <a:off x="16764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51" name="Rectangle 550"/>
                  <p:cNvSpPr/>
                  <p:nvPr/>
                </p:nvSpPr>
                <p:spPr>
                  <a:xfrm>
                    <a:off x="21336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52" name="Rectangle 170"/>
                  <p:cNvSpPr/>
                  <p:nvPr/>
                </p:nvSpPr>
                <p:spPr>
                  <a:xfrm>
                    <a:off x="25908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53" name="Rectangle 552"/>
                  <p:cNvSpPr/>
                  <p:nvPr/>
                </p:nvSpPr>
                <p:spPr>
                  <a:xfrm>
                    <a:off x="3048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54" name="Rectangle 553"/>
                  <p:cNvSpPr/>
                  <p:nvPr/>
                </p:nvSpPr>
                <p:spPr>
                  <a:xfrm>
                    <a:off x="35052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55" name="Rectangle 554"/>
                  <p:cNvSpPr/>
                  <p:nvPr/>
                </p:nvSpPr>
                <p:spPr>
                  <a:xfrm>
                    <a:off x="39624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56" name="Rectangle 555"/>
                  <p:cNvSpPr/>
                  <p:nvPr/>
                </p:nvSpPr>
                <p:spPr>
                  <a:xfrm>
                    <a:off x="44196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57" name="Rectangle 556"/>
                  <p:cNvSpPr/>
                  <p:nvPr/>
                </p:nvSpPr>
                <p:spPr>
                  <a:xfrm>
                    <a:off x="48768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58" name="Rectangle 557"/>
                  <p:cNvSpPr/>
                  <p:nvPr/>
                </p:nvSpPr>
                <p:spPr>
                  <a:xfrm>
                    <a:off x="5334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59" name="Rectangle 558"/>
                  <p:cNvSpPr/>
                  <p:nvPr/>
                </p:nvSpPr>
                <p:spPr>
                  <a:xfrm>
                    <a:off x="57912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60" name="Rectangle 559"/>
                  <p:cNvSpPr/>
                  <p:nvPr/>
                </p:nvSpPr>
                <p:spPr>
                  <a:xfrm>
                    <a:off x="62484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61" name="Rectangle 560"/>
                  <p:cNvSpPr/>
                  <p:nvPr/>
                </p:nvSpPr>
                <p:spPr>
                  <a:xfrm>
                    <a:off x="67056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62" name="Rectangle 561"/>
                  <p:cNvSpPr/>
                  <p:nvPr/>
                </p:nvSpPr>
                <p:spPr>
                  <a:xfrm>
                    <a:off x="71628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63" name="Rectangle 562"/>
                  <p:cNvSpPr/>
                  <p:nvPr/>
                </p:nvSpPr>
                <p:spPr>
                  <a:xfrm>
                    <a:off x="7620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64" name="Rectangle 563"/>
                  <p:cNvSpPr/>
                  <p:nvPr/>
                </p:nvSpPr>
                <p:spPr>
                  <a:xfrm>
                    <a:off x="80772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65" name="Rectangle 564"/>
                  <p:cNvSpPr/>
                  <p:nvPr/>
                </p:nvSpPr>
                <p:spPr>
                  <a:xfrm>
                    <a:off x="3048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66" name="Rectangle 565"/>
                  <p:cNvSpPr/>
                  <p:nvPr/>
                </p:nvSpPr>
                <p:spPr>
                  <a:xfrm>
                    <a:off x="7620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67" name="Rectangle 566"/>
                  <p:cNvSpPr/>
                  <p:nvPr/>
                </p:nvSpPr>
                <p:spPr>
                  <a:xfrm>
                    <a:off x="12192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68" name="Rectangle 567"/>
                  <p:cNvSpPr/>
                  <p:nvPr/>
                </p:nvSpPr>
                <p:spPr>
                  <a:xfrm>
                    <a:off x="16764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69" name="Rectangle 568"/>
                  <p:cNvSpPr/>
                  <p:nvPr/>
                </p:nvSpPr>
                <p:spPr>
                  <a:xfrm>
                    <a:off x="21336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70" name="Rectangle 569"/>
                  <p:cNvSpPr/>
                  <p:nvPr/>
                </p:nvSpPr>
                <p:spPr>
                  <a:xfrm>
                    <a:off x="25908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71" name="Rectangle 570"/>
                  <p:cNvSpPr/>
                  <p:nvPr/>
                </p:nvSpPr>
                <p:spPr>
                  <a:xfrm>
                    <a:off x="30480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72" name="Rectangle 571"/>
                  <p:cNvSpPr/>
                  <p:nvPr/>
                </p:nvSpPr>
                <p:spPr>
                  <a:xfrm>
                    <a:off x="35052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73" name="Rectangle 572"/>
                  <p:cNvSpPr/>
                  <p:nvPr/>
                </p:nvSpPr>
                <p:spPr>
                  <a:xfrm>
                    <a:off x="39624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74" name="Rectangle 573"/>
                  <p:cNvSpPr/>
                  <p:nvPr/>
                </p:nvSpPr>
                <p:spPr>
                  <a:xfrm>
                    <a:off x="44196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75" name="Rectangle 574"/>
                  <p:cNvSpPr/>
                  <p:nvPr/>
                </p:nvSpPr>
                <p:spPr>
                  <a:xfrm>
                    <a:off x="48768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76" name="Rectangle 575"/>
                  <p:cNvSpPr/>
                  <p:nvPr/>
                </p:nvSpPr>
                <p:spPr>
                  <a:xfrm>
                    <a:off x="53340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77" name="Rectangle 576"/>
                  <p:cNvSpPr/>
                  <p:nvPr/>
                </p:nvSpPr>
                <p:spPr>
                  <a:xfrm>
                    <a:off x="57912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 dirty="0"/>
                  </a:p>
                </p:txBody>
              </p:sp>
              <p:sp>
                <p:nvSpPr>
                  <p:cNvPr id="578" name="Rectangle 577"/>
                  <p:cNvSpPr/>
                  <p:nvPr/>
                </p:nvSpPr>
                <p:spPr>
                  <a:xfrm>
                    <a:off x="62484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79" name="Rectangle 578"/>
                  <p:cNvSpPr/>
                  <p:nvPr/>
                </p:nvSpPr>
                <p:spPr>
                  <a:xfrm>
                    <a:off x="67056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80" name="Rectangle 579"/>
                  <p:cNvSpPr/>
                  <p:nvPr/>
                </p:nvSpPr>
                <p:spPr>
                  <a:xfrm>
                    <a:off x="71628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81" name="Rectangle 580"/>
                  <p:cNvSpPr/>
                  <p:nvPr/>
                </p:nvSpPr>
                <p:spPr>
                  <a:xfrm>
                    <a:off x="76200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82" name="Rectangle 581"/>
                  <p:cNvSpPr/>
                  <p:nvPr/>
                </p:nvSpPr>
                <p:spPr>
                  <a:xfrm>
                    <a:off x="80772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83" name="Rectangle 582"/>
                  <p:cNvSpPr/>
                  <p:nvPr/>
                </p:nvSpPr>
                <p:spPr>
                  <a:xfrm>
                    <a:off x="3048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84" name="Rectangle 583"/>
                  <p:cNvSpPr/>
                  <p:nvPr/>
                </p:nvSpPr>
                <p:spPr>
                  <a:xfrm>
                    <a:off x="7620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85" name="Rectangle 584"/>
                  <p:cNvSpPr/>
                  <p:nvPr/>
                </p:nvSpPr>
                <p:spPr>
                  <a:xfrm>
                    <a:off x="12192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86" name="Rectangle 585"/>
                  <p:cNvSpPr/>
                  <p:nvPr/>
                </p:nvSpPr>
                <p:spPr>
                  <a:xfrm>
                    <a:off x="16764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87" name="Rectangle 586"/>
                  <p:cNvSpPr/>
                  <p:nvPr/>
                </p:nvSpPr>
                <p:spPr>
                  <a:xfrm>
                    <a:off x="21336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88" name="Rectangle 587"/>
                  <p:cNvSpPr/>
                  <p:nvPr/>
                </p:nvSpPr>
                <p:spPr>
                  <a:xfrm>
                    <a:off x="25908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89" name="Rectangle 588"/>
                  <p:cNvSpPr/>
                  <p:nvPr/>
                </p:nvSpPr>
                <p:spPr>
                  <a:xfrm>
                    <a:off x="30480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90" name="Rectangle 589"/>
                  <p:cNvSpPr/>
                  <p:nvPr/>
                </p:nvSpPr>
                <p:spPr>
                  <a:xfrm>
                    <a:off x="35052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91" name="Rectangle 590"/>
                  <p:cNvSpPr/>
                  <p:nvPr/>
                </p:nvSpPr>
                <p:spPr>
                  <a:xfrm>
                    <a:off x="39624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92" name="Rectangle 210"/>
                  <p:cNvSpPr/>
                  <p:nvPr/>
                </p:nvSpPr>
                <p:spPr>
                  <a:xfrm>
                    <a:off x="44196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93" name="Rectangle 592"/>
                  <p:cNvSpPr/>
                  <p:nvPr/>
                </p:nvSpPr>
                <p:spPr>
                  <a:xfrm>
                    <a:off x="48768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94" name="Rectangle 593"/>
                  <p:cNvSpPr/>
                  <p:nvPr/>
                </p:nvSpPr>
                <p:spPr>
                  <a:xfrm>
                    <a:off x="53340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95" name="Rectangle 594"/>
                  <p:cNvSpPr/>
                  <p:nvPr/>
                </p:nvSpPr>
                <p:spPr>
                  <a:xfrm>
                    <a:off x="57912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96" name="Rectangle 595"/>
                  <p:cNvSpPr/>
                  <p:nvPr/>
                </p:nvSpPr>
                <p:spPr>
                  <a:xfrm>
                    <a:off x="62484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97" name="Rectangle 596"/>
                  <p:cNvSpPr/>
                  <p:nvPr/>
                </p:nvSpPr>
                <p:spPr>
                  <a:xfrm>
                    <a:off x="67056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98" name="Rectangle 597"/>
                  <p:cNvSpPr/>
                  <p:nvPr/>
                </p:nvSpPr>
                <p:spPr>
                  <a:xfrm>
                    <a:off x="71628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99" name="Rectangle 598"/>
                  <p:cNvSpPr/>
                  <p:nvPr/>
                </p:nvSpPr>
                <p:spPr>
                  <a:xfrm>
                    <a:off x="76200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00" name="Rectangle 599"/>
                  <p:cNvSpPr/>
                  <p:nvPr/>
                </p:nvSpPr>
                <p:spPr>
                  <a:xfrm>
                    <a:off x="80772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01" name="Rectangle 600"/>
                  <p:cNvSpPr/>
                  <p:nvPr/>
                </p:nvSpPr>
                <p:spPr>
                  <a:xfrm>
                    <a:off x="3048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02" name="Rectangle 601"/>
                  <p:cNvSpPr/>
                  <p:nvPr/>
                </p:nvSpPr>
                <p:spPr>
                  <a:xfrm>
                    <a:off x="7620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03" name="Rectangle 602"/>
                  <p:cNvSpPr/>
                  <p:nvPr/>
                </p:nvSpPr>
                <p:spPr>
                  <a:xfrm>
                    <a:off x="12192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04" name="Rectangle 603"/>
                  <p:cNvSpPr/>
                  <p:nvPr/>
                </p:nvSpPr>
                <p:spPr>
                  <a:xfrm>
                    <a:off x="16764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05" name="Rectangle 604"/>
                  <p:cNvSpPr/>
                  <p:nvPr/>
                </p:nvSpPr>
                <p:spPr>
                  <a:xfrm>
                    <a:off x="21336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06" name="Rectangle 605"/>
                  <p:cNvSpPr/>
                  <p:nvPr/>
                </p:nvSpPr>
                <p:spPr>
                  <a:xfrm>
                    <a:off x="25908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07" name="Rectangle 606"/>
                  <p:cNvSpPr/>
                  <p:nvPr/>
                </p:nvSpPr>
                <p:spPr>
                  <a:xfrm>
                    <a:off x="30480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08" name="Rectangle 607"/>
                  <p:cNvSpPr/>
                  <p:nvPr/>
                </p:nvSpPr>
                <p:spPr>
                  <a:xfrm>
                    <a:off x="35052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09" name="Rectangle 608"/>
                  <p:cNvSpPr/>
                  <p:nvPr/>
                </p:nvSpPr>
                <p:spPr>
                  <a:xfrm>
                    <a:off x="39624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10" name="Rectangle 609"/>
                  <p:cNvSpPr/>
                  <p:nvPr/>
                </p:nvSpPr>
                <p:spPr>
                  <a:xfrm>
                    <a:off x="44196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11" name="Rectangle 610"/>
                  <p:cNvSpPr/>
                  <p:nvPr/>
                </p:nvSpPr>
                <p:spPr>
                  <a:xfrm>
                    <a:off x="48768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12" name="Rectangle 611"/>
                  <p:cNvSpPr/>
                  <p:nvPr/>
                </p:nvSpPr>
                <p:spPr>
                  <a:xfrm>
                    <a:off x="53340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13" name="Rectangle 612"/>
                  <p:cNvSpPr/>
                  <p:nvPr/>
                </p:nvSpPr>
                <p:spPr>
                  <a:xfrm>
                    <a:off x="57912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14" name="Rectangle 613"/>
                  <p:cNvSpPr/>
                  <p:nvPr/>
                </p:nvSpPr>
                <p:spPr>
                  <a:xfrm>
                    <a:off x="62484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15" name="Rectangle 614"/>
                  <p:cNvSpPr/>
                  <p:nvPr/>
                </p:nvSpPr>
                <p:spPr>
                  <a:xfrm>
                    <a:off x="67056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16" name="Rectangle 615"/>
                  <p:cNvSpPr/>
                  <p:nvPr/>
                </p:nvSpPr>
                <p:spPr>
                  <a:xfrm>
                    <a:off x="71628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17" name="Rectangle 616"/>
                  <p:cNvSpPr/>
                  <p:nvPr/>
                </p:nvSpPr>
                <p:spPr>
                  <a:xfrm>
                    <a:off x="76200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18" name="Rectangle 617"/>
                  <p:cNvSpPr/>
                  <p:nvPr/>
                </p:nvSpPr>
                <p:spPr>
                  <a:xfrm>
                    <a:off x="80772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19" name="Rectangle 618"/>
                  <p:cNvSpPr/>
                  <p:nvPr/>
                </p:nvSpPr>
                <p:spPr>
                  <a:xfrm>
                    <a:off x="3048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20" name="Rectangle 619"/>
                  <p:cNvSpPr/>
                  <p:nvPr/>
                </p:nvSpPr>
                <p:spPr>
                  <a:xfrm>
                    <a:off x="7620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21" name="Rectangle 620"/>
                  <p:cNvSpPr/>
                  <p:nvPr/>
                </p:nvSpPr>
                <p:spPr>
                  <a:xfrm>
                    <a:off x="12192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22" name="Rectangle 621"/>
                  <p:cNvSpPr/>
                  <p:nvPr/>
                </p:nvSpPr>
                <p:spPr>
                  <a:xfrm>
                    <a:off x="16764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23" name="Rectangle 622"/>
                  <p:cNvSpPr/>
                  <p:nvPr/>
                </p:nvSpPr>
                <p:spPr>
                  <a:xfrm>
                    <a:off x="21336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24" name="Rectangle 623"/>
                  <p:cNvSpPr/>
                  <p:nvPr/>
                </p:nvSpPr>
                <p:spPr>
                  <a:xfrm>
                    <a:off x="25908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25" name="Rectangle 624"/>
                  <p:cNvSpPr/>
                  <p:nvPr/>
                </p:nvSpPr>
                <p:spPr>
                  <a:xfrm>
                    <a:off x="30480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26" name="Rectangle 625"/>
                  <p:cNvSpPr/>
                  <p:nvPr/>
                </p:nvSpPr>
                <p:spPr>
                  <a:xfrm>
                    <a:off x="35052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27" name="Rectangle 626"/>
                  <p:cNvSpPr/>
                  <p:nvPr/>
                </p:nvSpPr>
                <p:spPr>
                  <a:xfrm>
                    <a:off x="39624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28" name="Rectangle 627"/>
                  <p:cNvSpPr/>
                  <p:nvPr/>
                </p:nvSpPr>
                <p:spPr>
                  <a:xfrm>
                    <a:off x="44196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29" name="Rectangle 628"/>
                  <p:cNvSpPr/>
                  <p:nvPr/>
                </p:nvSpPr>
                <p:spPr>
                  <a:xfrm>
                    <a:off x="48768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30" name="Rectangle 629"/>
                  <p:cNvSpPr/>
                  <p:nvPr/>
                </p:nvSpPr>
                <p:spPr>
                  <a:xfrm>
                    <a:off x="53340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31" name="Rectangle 375"/>
                  <p:cNvSpPr/>
                  <p:nvPr/>
                </p:nvSpPr>
                <p:spPr>
                  <a:xfrm>
                    <a:off x="57912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32" name="Rectangle 631"/>
                  <p:cNvSpPr/>
                  <p:nvPr/>
                </p:nvSpPr>
                <p:spPr>
                  <a:xfrm>
                    <a:off x="62484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33" name="Rectangle 632"/>
                  <p:cNvSpPr/>
                  <p:nvPr/>
                </p:nvSpPr>
                <p:spPr>
                  <a:xfrm>
                    <a:off x="67056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34" name="Rectangle 633"/>
                  <p:cNvSpPr/>
                  <p:nvPr/>
                </p:nvSpPr>
                <p:spPr>
                  <a:xfrm>
                    <a:off x="71628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35" name="Rectangle 634"/>
                  <p:cNvSpPr/>
                  <p:nvPr/>
                </p:nvSpPr>
                <p:spPr>
                  <a:xfrm>
                    <a:off x="76200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36" name="Rectangle 635"/>
                  <p:cNvSpPr/>
                  <p:nvPr/>
                </p:nvSpPr>
                <p:spPr>
                  <a:xfrm>
                    <a:off x="80772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37" name="Rectangle 636"/>
                  <p:cNvSpPr/>
                  <p:nvPr/>
                </p:nvSpPr>
                <p:spPr>
                  <a:xfrm>
                    <a:off x="3048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38" name="Rectangle 637"/>
                  <p:cNvSpPr/>
                  <p:nvPr/>
                </p:nvSpPr>
                <p:spPr>
                  <a:xfrm>
                    <a:off x="7620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39" name="Rectangle 638"/>
                  <p:cNvSpPr/>
                  <p:nvPr/>
                </p:nvSpPr>
                <p:spPr>
                  <a:xfrm>
                    <a:off x="12192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40" name="Rectangle 639"/>
                  <p:cNvSpPr/>
                  <p:nvPr/>
                </p:nvSpPr>
                <p:spPr>
                  <a:xfrm>
                    <a:off x="16764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41" name="Rectangle 640"/>
                  <p:cNvSpPr/>
                  <p:nvPr/>
                </p:nvSpPr>
                <p:spPr>
                  <a:xfrm>
                    <a:off x="21336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42" name="Rectangle 641"/>
                  <p:cNvSpPr/>
                  <p:nvPr/>
                </p:nvSpPr>
                <p:spPr>
                  <a:xfrm>
                    <a:off x="25908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43" name="Rectangle 642"/>
                  <p:cNvSpPr/>
                  <p:nvPr/>
                </p:nvSpPr>
                <p:spPr>
                  <a:xfrm>
                    <a:off x="30480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44" name="Rectangle 643"/>
                  <p:cNvSpPr/>
                  <p:nvPr/>
                </p:nvSpPr>
                <p:spPr>
                  <a:xfrm>
                    <a:off x="35052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45" name="Rectangle 644"/>
                  <p:cNvSpPr/>
                  <p:nvPr/>
                </p:nvSpPr>
                <p:spPr>
                  <a:xfrm>
                    <a:off x="39624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46" name="Rectangle 645"/>
                  <p:cNvSpPr/>
                  <p:nvPr/>
                </p:nvSpPr>
                <p:spPr>
                  <a:xfrm>
                    <a:off x="44196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47" name="Rectangle 646"/>
                  <p:cNvSpPr/>
                  <p:nvPr/>
                </p:nvSpPr>
                <p:spPr>
                  <a:xfrm>
                    <a:off x="48768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48" name="Rectangle 647"/>
                  <p:cNvSpPr/>
                  <p:nvPr/>
                </p:nvSpPr>
                <p:spPr>
                  <a:xfrm>
                    <a:off x="53340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49" name="Rectangle 648"/>
                  <p:cNvSpPr/>
                  <p:nvPr/>
                </p:nvSpPr>
                <p:spPr>
                  <a:xfrm>
                    <a:off x="57912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50" name="Rectangle 649"/>
                  <p:cNvSpPr/>
                  <p:nvPr/>
                </p:nvSpPr>
                <p:spPr>
                  <a:xfrm>
                    <a:off x="62484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51" name="Rectangle 650"/>
                  <p:cNvSpPr/>
                  <p:nvPr/>
                </p:nvSpPr>
                <p:spPr>
                  <a:xfrm>
                    <a:off x="67056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52" name="Rectangle 651"/>
                  <p:cNvSpPr/>
                  <p:nvPr/>
                </p:nvSpPr>
                <p:spPr>
                  <a:xfrm>
                    <a:off x="71628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53" name="Rectangle 652"/>
                  <p:cNvSpPr/>
                  <p:nvPr/>
                </p:nvSpPr>
                <p:spPr>
                  <a:xfrm>
                    <a:off x="76200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54" name="Rectangle 653"/>
                  <p:cNvSpPr/>
                  <p:nvPr/>
                </p:nvSpPr>
                <p:spPr>
                  <a:xfrm>
                    <a:off x="80772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55" name="Rectangle 654"/>
                  <p:cNvSpPr/>
                  <p:nvPr/>
                </p:nvSpPr>
                <p:spPr>
                  <a:xfrm>
                    <a:off x="3048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56" name="Rectangle 655"/>
                  <p:cNvSpPr/>
                  <p:nvPr/>
                </p:nvSpPr>
                <p:spPr>
                  <a:xfrm>
                    <a:off x="7620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57" name="Rectangle 656"/>
                  <p:cNvSpPr/>
                  <p:nvPr/>
                </p:nvSpPr>
                <p:spPr>
                  <a:xfrm>
                    <a:off x="12192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58" name="Rectangle 657"/>
                  <p:cNvSpPr/>
                  <p:nvPr/>
                </p:nvSpPr>
                <p:spPr>
                  <a:xfrm>
                    <a:off x="16764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59" name="Rectangle 658"/>
                  <p:cNvSpPr/>
                  <p:nvPr/>
                </p:nvSpPr>
                <p:spPr>
                  <a:xfrm>
                    <a:off x="21336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60" name="Rectangle 659"/>
                  <p:cNvSpPr/>
                  <p:nvPr/>
                </p:nvSpPr>
                <p:spPr>
                  <a:xfrm>
                    <a:off x="25908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61" name="Rectangle 660"/>
                  <p:cNvSpPr/>
                  <p:nvPr/>
                </p:nvSpPr>
                <p:spPr>
                  <a:xfrm>
                    <a:off x="30480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62" name="Rectangle 661"/>
                  <p:cNvSpPr/>
                  <p:nvPr/>
                </p:nvSpPr>
                <p:spPr>
                  <a:xfrm>
                    <a:off x="35052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63" name="Rectangle 662"/>
                  <p:cNvSpPr/>
                  <p:nvPr/>
                </p:nvSpPr>
                <p:spPr>
                  <a:xfrm>
                    <a:off x="39624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64" name="Rectangle 663"/>
                  <p:cNvSpPr/>
                  <p:nvPr/>
                </p:nvSpPr>
                <p:spPr>
                  <a:xfrm>
                    <a:off x="44196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65" name="Rectangle 664"/>
                  <p:cNvSpPr/>
                  <p:nvPr/>
                </p:nvSpPr>
                <p:spPr>
                  <a:xfrm>
                    <a:off x="48768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66" name="Rectangle 665"/>
                  <p:cNvSpPr/>
                  <p:nvPr/>
                </p:nvSpPr>
                <p:spPr>
                  <a:xfrm>
                    <a:off x="53340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67" name="Rectangle 666"/>
                  <p:cNvSpPr/>
                  <p:nvPr/>
                </p:nvSpPr>
                <p:spPr>
                  <a:xfrm>
                    <a:off x="57912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68" name="Rectangle 667"/>
                  <p:cNvSpPr/>
                  <p:nvPr/>
                </p:nvSpPr>
                <p:spPr>
                  <a:xfrm>
                    <a:off x="62484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69" name="Rectangle 668"/>
                  <p:cNvSpPr/>
                  <p:nvPr/>
                </p:nvSpPr>
                <p:spPr>
                  <a:xfrm>
                    <a:off x="67056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70" name="Rectangle 669"/>
                  <p:cNvSpPr/>
                  <p:nvPr/>
                </p:nvSpPr>
                <p:spPr>
                  <a:xfrm>
                    <a:off x="71628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71" name="Rectangle 670"/>
                  <p:cNvSpPr/>
                  <p:nvPr/>
                </p:nvSpPr>
                <p:spPr>
                  <a:xfrm>
                    <a:off x="76200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72" name="Rectangle 671"/>
                  <p:cNvSpPr/>
                  <p:nvPr/>
                </p:nvSpPr>
                <p:spPr>
                  <a:xfrm>
                    <a:off x="80772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73" name="Rectangle 672"/>
                  <p:cNvSpPr/>
                  <p:nvPr/>
                </p:nvSpPr>
                <p:spPr>
                  <a:xfrm>
                    <a:off x="3048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74" name="Rectangle 673"/>
                  <p:cNvSpPr/>
                  <p:nvPr/>
                </p:nvSpPr>
                <p:spPr>
                  <a:xfrm>
                    <a:off x="7620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75" name="Rectangle 674"/>
                  <p:cNvSpPr/>
                  <p:nvPr/>
                </p:nvSpPr>
                <p:spPr>
                  <a:xfrm>
                    <a:off x="12192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76" name="Rectangle 675"/>
                  <p:cNvSpPr/>
                  <p:nvPr/>
                </p:nvSpPr>
                <p:spPr>
                  <a:xfrm>
                    <a:off x="16764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77" name="Rectangle 676"/>
                  <p:cNvSpPr/>
                  <p:nvPr/>
                </p:nvSpPr>
                <p:spPr>
                  <a:xfrm>
                    <a:off x="21336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78" name="Rectangle 677"/>
                  <p:cNvSpPr/>
                  <p:nvPr/>
                </p:nvSpPr>
                <p:spPr>
                  <a:xfrm>
                    <a:off x="25908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79" name="Rectangle 678"/>
                  <p:cNvSpPr/>
                  <p:nvPr/>
                </p:nvSpPr>
                <p:spPr>
                  <a:xfrm>
                    <a:off x="30480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80" name="Rectangle 679"/>
                  <p:cNvSpPr/>
                  <p:nvPr/>
                </p:nvSpPr>
                <p:spPr>
                  <a:xfrm>
                    <a:off x="35052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81" name="Rectangle 680"/>
                  <p:cNvSpPr/>
                  <p:nvPr/>
                </p:nvSpPr>
                <p:spPr>
                  <a:xfrm>
                    <a:off x="39624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82" name="Rectangle 681"/>
                  <p:cNvSpPr/>
                  <p:nvPr/>
                </p:nvSpPr>
                <p:spPr>
                  <a:xfrm>
                    <a:off x="44196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83" name="Rectangle 682"/>
                  <p:cNvSpPr/>
                  <p:nvPr/>
                </p:nvSpPr>
                <p:spPr>
                  <a:xfrm>
                    <a:off x="48768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84" name="Rectangle 683"/>
                  <p:cNvSpPr/>
                  <p:nvPr/>
                </p:nvSpPr>
                <p:spPr>
                  <a:xfrm>
                    <a:off x="53340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85" name="Rectangle 684"/>
                  <p:cNvSpPr/>
                  <p:nvPr/>
                </p:nvSpPr>
                <p:spPr>
                  <a:xfrm>
                    <a:off x="57912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86" name="Rectangle 685"/>
                  <p:cNvSpPr/>
                  <p:nvPr/>
                </p:nvSpPr>
                <p:spPr>
                  <a:xfrm>
                    <a:off x="62484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87" name="Rectangle 686"/>
                  <p:cNvSpPr/>
                  <p:nvPr/>
                </p:nvSpPr>
                <p:spPr>
                  <a:xfrm>
                    <a:off x="67056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88" name="Rectangle 687"/>
                  <p:cNvSpPr/>
                  <p:nvPr/>
                </p:nvSpPr>
                <p:spPr>
                  <a:xfrm>
                    <a:off x="71628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89" name="Rectangle 688"/>
                  <p:cNvSpPr/>
                  <p:nvPr/>
                </p:nvSpPr>
                <p:spPr>
                  <a:xfrm>
                    <a:off x="76200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90" name="Rectangle 689"/>
                  <p:cNvSpPr/>
                  <p:nvPr/>
                </p:nvSpPr>
                <p:spPr>
                  <a:xfrm>
                    <a:off x="80772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91" name="Rectangle 690"/>
                  <p:cNvSpPr/>
                  <p:nvPr/>
                </p:nvSpPr>
                <p:spPr>
                  <a:xfrm>
                    <a:off x="3048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92" name="Rectangle 691"/>
                  <p:cNvSpPr/>
                  <p:nvPr/>
                </p:nvSpPr>
                <p:spPr>
                  <a:xfrm>
                    <a:off x="7620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93" name="Rectangle 692"/>
                  <p:cNvSpPr/>
                  <p:nvPr/>
                </p:nvSpPr>
                <p:spPr>
                  <a:xfrm>
                    <a:off x="12192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94" name="Rectangle 693"/>
                  <p:cNvSpPr/>
                  <p:nvPr/>
                </p:nvSpPr>
                <p:spPr>
                  <a:xfrm>
                    <a:off x="16764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95" name="Rectangle 694"/>
                  <p:cNvSpPr/>
                  <p:nvPr/>
                </p:nvSpPr>
                <p:spPr>
                  <a:xfrm>
                    <a:off x="21336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96" name="Rectangle 695"/>
                  <p:cNvSpPr/>
                  <p:nvPr/>
                </p:nvSpPr>
                <p:spPr>
                  <a:xfrm>
                    <a:off x="25908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97" name="Rectangle 696"/>
                  <p:cNvSpPr/>
                  <p:nvPr/>
                </p:nvSpPr>
                <p:spPr>
                  <a:xfrm>
                    <a:off x="30480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98" name="Rectangle 697"/>
                  <p:cNvSpPr/>
                  <p:nvPr/>
                </p:nvSpPr>
                <p:spPr>
                  <a:xfrm>
                    <a:off x="35052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99" name="Rectangle 698"/>
                  <p:cNvSpPr/>
                  <p:nvPr/>
                </p:nvSpPr>
                <p:spPr>
                  <a:xfrm>
                    <a:off x="39624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700" name="Rectangle 699"/>
                  <p:cNvSpPr/>
                  <p:nvPr/>
                </p:nvSpPr>
                <p:spPr>
                  <a:xfrm>
                    <a:off x="44196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701" name="Rectangle 700"/>
                  <p:cNvSpPr/>
                  <p:nvPr/>
                </p:nvSpPr>
                <p:spPr>
                  <a:xfrm>
                    <a:off x="48768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702" name="Rectangle 701"/>
                  <p:cNvSpPr/>
                  <p:nvPr/>
                </p:nvSpPr>
                <p:spPr>
                  <a:xfrm>
                    <a:off x="53340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703" name="Rectangle 702"/>
                  <p:cNvSpPr/>
                  <p:nvPr/>
                </p:nvSpPr>
                <p:spPr>
                  <a:xfrm>
                    <a:off x="57912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704" name="Rectangle 703"/>
                  <p:cNvSpPr/>
                  <p:nvPr/>
                </p:nvSpPr>
                <p:spPr>
                  <a:xfrm>
                    <a:off x="62484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705" name="Rectangle 704"/>
                  <p:cNvSpPr/>
                  <p:nvPr/>
                </p:nvSpPr>
                <p:spPr>
                  <a:xfrm>
                    <a:off x="67056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706" name="Rectangle 705"/>
                  <p:cNvSpPr/>
                  <p:nvPr/>
                </p:nvSpPr>
                <p:spPr>
                  <a:xfrm>
                    <a:off x="71628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707" name="Rectangle 706"/>
                  <p:cNvSpPr/>
                  <p:nvPr/>
                </p:nvSpPr>
                <p:spPr>
                  <a:xfrm>
                    <a:off x="76200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708" name="Rectangle 707"/>
                  <p:cNvSpPr/>
                  <p:nvPr/>
                </p:nvSpPr>
                <p:spPr>
                  <a:xfrm>
                    <a:off x="80772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</p:grpSp>
          </p:grpSp>
          <p:grpSp>
            <p:nvGrpSpPr>
              <p:cNvPr id="173" name="Group 822"/>
              <p:cNvGrpSpPr/>
              <p:nvPr/>
            </p:nvGrpSpPr>
            <p:grpSpPr>
              <a:xfrm>
                <a:off x="1143000" y="2209799"/>
                <a:ext cx="5638800" cy="631442"/>
                <a:chOff x="914400" y="2209799"/>
                <a:chExt cx="5638800" cy="631442"/>
              </a:xfrm>
            </p:grpSpPr>
            <p:grpSp>
              <p:nvGrpSpPr>
                <p:cNvPr id="174" name="Group 453"/>
                <p:cNvGrpSpPr/>
                <p:nvPr/>
              </p:nvGrpSpPr>
              <p:grpSpPr>
                <a:xfrm>
                  <a:off x="914400" y="2209799"/>
                  <a:ext cx="1045026" cy="609597"/>
                  <a:chOff x="304800" y="914400"/>
                  <a:chExt cx="8229600" cy="4800600"/>
                </a:xfrm>
              </p:grpSpPr>
              <p:sp>
                <p:nvSpPr>
                  <p:cNvPr id="383" name="Rectangle 382"/>
                  <p:cNvSpPr/>
                  <p:nvPr/>
                </p:nvSpPr>
                <p:spPr>
                  <a:xfrm>
                    <a:off x="3048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84" name="Rectangle 383"/>
                  <p:cNvSpPr/>
                  <p:nvPr/>
                </p:nvSpPr>
                <p:spPr>
                  <a:xfrm>
                    <a:off x="762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85" name="Rectangle 384"/>
                  <p:cNvSpPr/>
                  <p:nvPr/>
                </p:nvSpPr>
                <p:spPr>
                  <a:xfrm>
                    <a:off x="12192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86" name="Rectangle 385"/>
                  <p:cNvSpPr/>
                  <p:nvPr/>
                </p:nvSpPr>
                <p:spPr>
                  <a:xfrm>
                    <a:off x="16764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87" name="Rectangle 386"/>
                  <p:cNvSpPr/>
                  <p:nvPr/>
                </p:nvSpPr>
                <p:spPr>
                  <a:xfrm>
                    <a:off x="21336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88" name="Rectangle 387"/>
                  <p:cNvSpPr/>
                  <p:nvPr/>
                </p:nvSpPr>
                <p:spPr>
                  <a:xfrm>
                    <a:off x="25908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89" name="Rectangle 388"/>
                  <p:cNvSpPr/>
                  <p:nvPr/>
                </p:nvSpPr>
                <p:spPr>
                  <a:xfrm>
                    <a:off x="3048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90" name="Rectangle 389"/>
                  <p:cNvSpPr/>
                  <p:nvPr/>
                </p:nvSpPr>
                <p:spPr>
                  <a:xfrm>
                    <a:off x="35052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91" name="Rectangle 390"/>
                  <p:cNvSpPr/>
                  <p:nvPr/>
                </p:nvSpPr>
                <p:spPr>
                  <a:xfrm>
                    <a:off x="39624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92" name="Rectangle 391"/>
                  <p:cNvSpPr/>
                  <p:nvPr/>
                </p:nvSpPr>
                <p:spPr>
                  <a:xfrm>
                    <a:off x="44196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93" name="Rectangle 392"/>
                  <p:cNvSpPr/>
                  <p:nvPr/>
                </p:nvSpPr>
                <p:spPr>
                  <a:xfrm>
                    <a:off x="48768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94" name="Rectangle 393"/>
                  <p:cNvSpPr/>
                  <p:nvPr/>
                </p:nvSpPr>
                <p:spPr>
                  <a:xfrm>
                    <a:off x="5334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95" name="Rectangle 394"/>
                  <p:cNvSpPr/>
                  <p:nvPr/>
                </p:nvSpPr>
                <p:spPr>
                  <a:xfrm>
                    <a:off x="57912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96" name="Rectangle 395"/>
                  <p:cNvSpPr/>
                  <p:nvPr/>
                </p:nvSpPr>
                <p:spPr>
                  <a:xfrm>
                    <a:off x="62484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97" name="Rectangle 396"/>
                  <p:cNvSpPr/>
                  <p:nvPr/>
                </p:nvSpPr>
                <p:spPr>
                  <a:xfrm>
                    <a:off x="67056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98" name="Rectangle 397"/>
                  <p:cNvSpPr/>
                  <p:nvPr/>
                </p:nvSpPr>
                <p:spPr>
                  <a:xfrm>
                    <a:off x="71628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99" name="Rectangle 398"/>
                  <p:cNvSpPr/>
                  <p:nvPr/>
                </p:nvSpPr>
                <p:spPr>
                  <a:xfrm>
                    <a:off x="7620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00" name="Rectangle 399"/>
                  <p:cNvSpPr/>
                  <p:nvPr/>
                </p:nvSpPr>
                <p:spPr>
                  <a:xfrm>
                    <a:off x="80772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01" name="Rectangle 400"/>
                  <p:cNvSpPr/>
                  <p:nvPr/>
                </p:nvSpPr>
                <p:spPr>
                  <a:xfrm>
                    <a:off x="3048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02" name="Rectangle 401"/>
                  <p:cNvSpPr/>
                  <p:nvPr/>
                </p:nvSpPr>
                <p:spPr>
                  <a:xfrm>
                    <a:off x="7620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03" name="Rectangle 402"/>
                  <p:cNvSpPr/>
                  <p:nvPr/>
                </p:nvSpPr>
                <p:spPr>
                  <a:xfrm>
                    <a:off x="12192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04" name="Rectangle 403"/>
                  <p:cNvSpPr/>
                  <p:nvPr/>
                </p:nvSpPr>
                <p:spPr>
                  <a:xfrm>
                    <a:off x="16764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05" name="Rectangle 404"/>
                  <p:cNvSpPr/>
                  <p:nvPr/>
                </p:nvSpPr>
                <p:spPr>
                  <a:xfrm>
                    <a:off x="21336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06" name="Rectangle 405"/>
                  <p:cNvSpPr/>
                  <p:nvPr/>
                </p:nvSpPr>
                <p:spPr>
                  <a:xfrm>
                    <a:off x="25908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07" name="Rectangle 406"/>
                  <p:cNvSpPr/>
                  <p:nvPr/>
                </p:nvSpPr>
                <p:spPr>
                  <a:xfrm>
                    <a:off x="30480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08" name="Rectangle 407"/>
                  <p:cNvSpPr/>
                  <p:nvPr/>
                </p:nvSpPr>
                <p:spPr>
                  <a:xfrm>
                    <a:off x="35052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09" name="Rectangle 408"/>
                  <p:cNvSpPr/>
                  <p:nvPr/>
                </p:nvSpPr>
                <p:spPr>
                  <a:xfrm>
                    <a:off x="39624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10" name="Rectangle 409"/>
                  <p:cNvSpPr/>
                  <p:nvPr/>
                </p:nvSpPr>
                <p:spPr>
                  <a:xfrm>
                    <a:off x="44196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11" name="Rectangle 410"/>
                  <p:cNvSpPr/>
                  <p:nvPr/>
                </p:nvSpPr>
                <p:spPr>
                  <a:xfrm>
                    <a:off x="48768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12" name="Rectangle 411"/>
                  <p:cNvSpPr/>
                  <p:nvPr/>
                </p:nvSpPr>
                <p:spPr>
                  <a:xfrm>
                    <a:off x="53340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13" name="Rectangle 412"/>
                  <p:cNvSpPr/>
                  <p:nvPr/>
                </p:nvSpPr>
                <p:spPr>
                  <a:xfrm>
                    <a:off x="57912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 dirty="0"/>
                  </a:p>
                </p:txBody>
              </p:sp>
              <p:sp>
                <p:nvSpPr>
                  <p:cNvPr id="414" name="Rectangle 413"/>
                  <p:cNvSpPr/>
                  <p:nvPr/>
                </p:nvSpPr>
                <p:spPr>
                  <a:xfrm>
                    <a:off x="62484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15" name="Rectangle 414"/>
                  <p:cNvSpPr/>
                  <p:nvPr/>
                </p:nvSpPr>
                <p:spPr>
                  <a:xfrm>
                    <a:off x="67056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16" name="Rectangle 415"/>
                  <p:cNvSpPr/>
                  <p:nvPr/>
                </p:nvSpPr>
                <p:spPr>
                  <a:xfrm>
                    <a:off x="71628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17" name="Rectangle 416"/>
                  <p:cNvSpPr/>
                  <p:nvPr/>
                </p:nvSpPr>
                <p:spPr>
                  <a:xfrm>
                    <a:off x="76200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18" name="Rectangle 417"/>
                  <p:cNvSpPr/>
                  <p:nvPr/>
                </p:nvSpPr>
                <p:spPr>
                  <a:xfrm>
                    <a:off x="80772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19" name="Rectangle 418"/>
                  <p:cNvSpPr/>
                  <p:nvPr/>
                </p:nvSpPr>
                <p:spPr>
                  <a:xfrm>
                    <a:off x="3048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20" name="Rectangle 419"/>
                  <p:cNvSpPr/>
                  <p:nvPr/>
                </p:nvSpPr>
                <p:spPr>
                  <a:xfrm>
                    <a:off x="7620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21" name="Rectangle 420"/>
                  <p:cNvSpPr/>
                  <p:nvPr/>
                </p:nvSpPr>
                <p:spPr>
                  <a:xfrm>
                    <a:off x="12192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22" name="Rectangle 421"/>
                  <p:cNvSpPr/>
                  <p:nvPr/>
                </p:nvSpPr>
                <p:spPr>
                  <a:xfrm>
                    <a:off x="16764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23" name="Rectangle 422"/>
                  <p:cNvSpPr/>
                  <p:nvPr/>
                </p:nvSpPr>
                <p:spPr>
                  <a:xfrm>
                    <a:off x="21336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24" name="Rectangle 423"/>
                  <p:cNvSpPr/>
                  <p:nvPr/>
                </p:nvSpPr>
                <p:spPr>
                  <a:xfrm>
                    <a:off x="25908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25" name="Rectangle 424"/>
                  <p:cNvSpPr/>
                  <p:nvPr/>
                </p:nvSpPr>
                <p:spPr>
                  <a:xfrm>
                    <a:off x="30480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26" name="Rectangle 425"/>
                  <p:cNvSpPr/>
                  <p:nvPr/>
                </p:nvSpPr>
                <p:spPr>
                  <a:xfrm>
                    <a:off x="35052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27" name="Rectangle 426"/>
                  <p:cNvSpPr/>
                  <p:nvPr/>
                </p:nvSpPr>
                <p:spPr>
                  <a:xfrm>
                    <a:off x="39624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28" name="Rectangle 427"/>
                  <p:cNvSpPr/>
                  <p:nvPr/>
                </p:nvSpPr>
                <p:spPr>
                  <a:xfrm>
                    <a:off x="44196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29" name="Rectangle 428"/>
                  <p:cNvSpPr/>
                  <p:nvPr/>
                </p:nvSpPr>
                <p:spPr>
                  <a:xfrm>
                    <a:off x="48768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30" name="Rectangle 429"/>
                  <p:cNvSpPr/>
                  <p:nvPr/>
                </p:nvSpPr>
                <p:spPr>
                  <a:xfrm>
                    <a:off x="53340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31" name="Rectangle 430"/>
                  <p:cNvSpPr/>
                  <p:nvPr/>
                </p:nvSpPr>
                <p:spPr>
                  <a:xfrm>
                    <a:off x="57912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32" name="Rectangle 431"/>
                  <p:cNvSpPr/>
                  <p:nvPr/>
                </p:nvSpPr>
                <p:spPr>
                  <a:xfrm>
                    <a:off x="62484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33" name="Rectangle 432"/>
                  <p:cNvSpPr/>
                  <p:nvPr/>
                </p:nvSpPr>
                <p:spPr>
                  <a:xfrm>
                    <a:off x="67056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34" name="Rectangle 433"/>
                  <p:cNvSpPr/>
                  <p:nvPr/>
                </p:nvSpPr>
                <p:spPr>
                  <a:xfrm>
                    <a:off x="71628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35" name="Rectangle 434"/>
                  <p:cNvSpPr/>
                  <p:nvPr/>
                </p:nvSpPr>
                <p:spPr>
                  <a:xfrm>
                    <a:off x="76200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36" name="Rectangle 435"/>
                  <p:cNvSpPr/>
                  <p:nvPr/>
                </p:nvSpPr>
                <p:spPr>
                  <a:xfrm>
                    <a:off x="80772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37" name="Rectangle 436"/>
                  <p:cNvSpPr/>
                  <p:nvPr/>
                </p:nvSpPr>
                <p:spPr>
                  <a:xfrm>
                    <a:off x="3048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38" name="Rectangle 437"/>
                  <p:cNvSpPr/>
                  <p:nvPr/>
                </p:nvSpPr>
                <p:spPr>
                  <a:xfrm>
                    <a:off x="7620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39" name="Rectangle 438"/>
                  <p:cNvSpPr/>
                  <p:nvPr/>
                </p:nvSpPr>
                <p:spPr>
                  <a:xfrm>
                    <a:off x="12192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40" name="Rectangle 439"/>
                  <p:cNvSpPr/>
                  <p:nvPr/>
                </p:nvSpPr>
                <p:spPr>
                  <a:xfrm>
                    <a:off x="16764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41" name="Rectangle 440"/>
                  <p:cNvSpPr/>
                  <p:nvPr/>
                </p:nvSpPr>
                <p:spPr>
                  <a:xfrm>
                    <a:off x="21336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42" name="Rectangle 441"/>
                  <p:cNvSpPr/>
                  <p:nvPr/>
                </p:nvSpPr>
                <p:spPr>
                  <a:xfrm>
                    <a:off x="25908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43" name="Rectangle 442"/>
                  <p:cNvSpPr/>
                  <p:nvPr/>
                </p:nvSpPr>
                <p:spPr>
                  <a:xfrm>
                    <a:off x="30480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44" name="Rectangle 443"/>
                  <p:cNvSpPr/>
                  <p:nvPr/>
                </p:nvSpPr>
                <p:spPr>
                  <a:xfrm>
                    <a:off x="35052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45" name="Rectangle 444"/>
                  <p:cNvSpPr/>
                  <p:nvPr/>
                </p:nvSpPr>
                <p:spPr>
                  <a:xfrm>
                    <a:off x="39624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46" name="Rectangle 445"/>
                  <p:cNvSpPr/>
                  <p:nvPr/>
                </p:nvSpPr>
                <p:spPr>
                  <a:xfrm>
                    <a:off x="44196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47" name="Rectangle 446"/>
                  <p:cNvSpPr/>
                  <p:nvPr/>
                </p:nvSpPr>
                <p:spPr>
                  <a:xfrm>
                    <a:off x="48768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48" name="Rectangle 447"/>
                  <p:cNvSpPr/>
                  <p:nvPr/>
                </p:nvSpPr>
                <p:spPr>
                  <a:xfrm>
                    <a:off x="53340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49" name="Rectangle 448"/>
                  <p:cNvSpPr/>
                  <p:nvPr/>
                </p:nvSpPr>
                <p:spPr>
                  <a:xfrm>
                    <a:off x="57912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50" name="Rectangle 449"/>
                  <p:cNvSpPr/>
                  <p:nvPr/>
                </p:nvSpPr>
                <p:spPr>
                  <a:xfrm>
                    <a:off x="62484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51" name="Rectangle 450"/>
                  <p:cNvSpPr/>
                  <p:nvPr/>
                </p:nvSpPr>
                <p:spPr>
                  <a:xfrm>
                    <a:off x="67056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52" name="Rectangle 451"/>
                  <p:cNvSpPr/>
                  <p:nvPr/>
                </p:nvSpPr>
                <p:spPr>
                  <a:xfrm>
                    <a:off x="71628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53" name="Rectangle 452"/>
                  <p:cNvSpPr/>
                  <p:nvPr/>
                </p:nvSpPr>
                <p:spPr>
                  <a:xfrm>
                    <a:off x="76200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54" name="Rectangle 453"/>
                  <p:cNvSpPr/>
                  <p:nvPr/>
                </p:nvSpPr>
                <p:spPr>
                  <a:xfrm>
                    <a:off x="80772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55" name="Rectangle 454"/>
                  <p:cNvSpPr/>
                  <p:nvPr/>
                </p:nvSpPr>
                <p:spPr>
                  <a:xfrm>
                    <a:off x="3048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56" name="Rectangle 455"/>
                  <p:cNvSpPr/>
                  <p:nvPr/>
                </p:nvSpPr>
                <p:spPr>
                  <a:xfrm>
                    <a:off x="7620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57" name="Rectangle 456"/>
                  <p:cNvSpPr/>
                  <p:nvPr/>
                </p:nvSpPr>
                <p:spPr>
                  <a:xfrm>
                    <a:off x="12192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58" name="Rectangle 457"/>
                  <p:cNvSpPr/>
                  <p:nvPr/>
                </p:nvSpPr>
                <p:spPr>
                  <a:xfrm>
                    <a:off x="16764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59" name="Rectangle 458"/>
                  <p:cNvSpPr/>
                  <p:nvPr/>
                </p:nvSpPr>
                <p:spPr>
                  <a:xfrm>
                    <a:off x="21336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60" name="Rectangle 459"/>
                  <p:cNvSpPr/>
                  <p:nvPr/>
                </p:nvSpPr>
                <p:spPr>
                  <a:xfrm>
                    <a:off x="25908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61" name="Rectangle 460"/>
                  <p:cNvSpPr/>
                  <p:nvPr/>
                </p:nvSpPr>
                <p:spPr>
                  <a:xfrm>
                    <a:off x="30480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62" name="Rectangle 461"/>
                  <p:cNvSpPr/>
                  <p:nvPr/>
                </p:nvSpPr>
                <p:spPr>
                  <a:xfrm>
                    <a:off x="35052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63" name="Rectangle 462"/>
                  <p:cNvSpPr/>
                  <p:nvPr/>
                </p:nvSpPr>
                <p:spPr>
                  <a:xfrm>
                    <a:off x="39624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64" name="Rectangle 463"/>
                  <p:cNvSpPr/>
                  <p:nvPr/>
                </p:nvSpPr>
                <p:spPr>
                  <a:xfrm>
                    <a:off x="44196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65" name="Rectangle 464"/>
                  <p:cNvSpPr/>
                  <p:nvPr/>
                </p:nvSpPr>
                <p:spPr>
                  <a:xfrm>
                    <a:off x="48768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66" name="Rectangle 465"/>
                  <p:cNvSpPr/>
                  <p:nvPr/>
                </p:nvSpPr>
                <p:spPr>
                  <a:xfrm>
                    <a:off x="53340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67" name="Rectangle 466"/>
                  <p:cNvSpPr/>
                  <p:nvPr/>
                </p:nvSpPr>
                <p:spPr>
                  <a:xfrm>
                    <a:off x="57912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68" name="Rectangle 467"/>
                  <p:cNvSpPr/>
                  <p:nvPr/>
                </p:nvSpPr>
                <p:spPr>
                  <a:xfrm>
                    <a:off x="62484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69" name="Rectangle 468"/>
                  <p:cNvSpPr/>
                  <p:nvPr/>
                </p:nvSpPr>
                <p:spPr>
                  <a:xfrm>
                    <a:off x="67056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70" name="Rectangle 469"/>
                  <p:cNvSpPr/>
                  <p:nvPr/>
                </p:nvSpPr>
                <p:spPr>
                  <a:xfrm>
                    <a:off x="71628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71" name="Rectangle 470"/>
                  <p:cNvSpPr/>
                  <p:nvPr/>
                </p:nvSpPr>
                <p:spPr>
                  <a:xfrm>
                    <a:off x="76200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72" name="Rectangle 471"/>
                  <p:cNvSpPr/>
                  <p:nvPr/>
                </p:nvSpPr>
                <p:spPr>
                  <a:xfrm>
                    <a:off x="80772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73" name="Rectangle 472"/>
                  <p:cNvSpPr/>
                  <p:nvPr/>
                </p:nvSpPr>
                <p:spPr>
                  <a:xfrm>
                    <a:off x="3048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74" name="Rectangle 473"/>
                  <p:cNvSpPr/>
                  <p:nvPr/>
                </p:nvSpPr>
                <p:spPr>
                  <a:xfrm>
                    <a:off x="7620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75" name="Rectangle 474"/>
                  <p:cNvSpPr/>
                  <p:nvPr/>
                </p:nvSpPr>
                <p:spPr>
                  <a:xfrm>
                    <a:off x="12192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76" name="Rectangle 475"/>
                  <p:cNvSpPr/>
                  <p:nvPr/>
                </p:nvSpPr>
                <p:spPr>
                  <a:xfrm>
                    <a:off x="16764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77" name="Rectangle 476"/>
                  <p:cNvSpPr/>
                  <p:nvPr/>
                </p:nvSpPr>
                <p:spPr>
                  <a:xfrm>
                    <a:off x="21336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78" name="Rectangle 477"/>
                  <p:cNvSpPr/>
                  <p:nvPr/>
                </p:nvSpPr>
                <p:spPr>
                  <a:xfrm>
                    <a:off x="25908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79" name="Rectangle 478"/>
                  <p:cNvSpPr/>
                  <p:nvPr/>
                </p:nvSpPr>
                <p:spPr>
                  <a:xfrm>
                    <a:off x="30480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80" name="Rectangle 479"/>
                  <p:cNvSpPr/>
                  <p:nvPr/>
                </p:nvSpPr>
                <p:spPr>
                  <a:xfrm>
                    <a:off x="35052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81" name="Rectangle 480"/>
                  <p:cNvSpPr/>
                  <p:nvPr/>
                </p:nvSpPr>
                <p:spPr>
                  <a:xfrm>
                    <a:off x="39624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82" name="Rectangle 481"/>
                  <p:cNvSpPr/>
                  <p:nvPr/>
                </p:nvSpPr>
                <p:spPr>
                  <a:xfrm>
                    <a:off x="44196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83" name="Rectangle 482"/>
                  <p:cNvSpPr/>
                  <p:nvPr/>
                </p:nvSpPr>
                <p:spPr>
                  <a:xfrm>
                    <a:off x="48768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84" name="Rectangle 483"/>
                  <p:cNvSpPr/>
                  <p:nvPr/>
                </p:nvSpPr>
                <p:spPr>
                  <a:xfrm>
                    <a:off x="53340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85" name="Rectangle 484"/>
                  <p:cNvSpPr/>
                  <p:nvPr/>
                </p:nvSpPr>
                <p:spPr>
                  <a:xfrm>
                    <a:off x="57912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86" name="Rectangle 485"/>
                  <p:cNvSpPr/>
                  <p:nvPr/>
                </p:nvSpPr>
                <p:spPr>
                  <a:xfrm>
                    <a:off x="62484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87" name="Rectangle 486"/>
                  <p:cNvSpPr/>
                  <p:nvPr/>
                </p:nvSpPr>
                <p:spPr>
                  <a:xfrm>
                    <a:off x="67056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88" name="Rectangle 487"/>
                  <p:cNvSpPr/>
                  <p:nvPr/>
                </p:nvSpPr>
                <p:spPr>
                  <a:xfrm>
                    <a:off x="71628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89" name="Rectangle 488"/>
                  <p:cNvSpPr/>
                  <p:nvPr/>
                </p:nvSpPr>
                <p:spPr>
                  <a:xfrm>
                    <a:off x="76200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90" name="Rectangle 489"/>
                  <p:cNvSpPr/>
                  <p:nvPr/>
                </p:nvSpPr>
                <p:spPr>
                  <a:xfrm>
                    <a:off x="80772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91" name="Rectangle 490"/>
                  <p:cNvSpPr/>
                  <p:nvPr/>
                </p:nvSpPr>
                <p:spPr>
                  <a:xfrm>
                    <a:off x="3048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92" name="Rectangle 491"/>
                  <p:cNvSpPr/>
                  <p:nvPr/>
                </p:nvSpPr>
                <p:spPr>
                  <a:xfrm>
                    <a:off x="7620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93" name="Rectangle 492"/>
                  <p:cNvSpPr/>
                  <p:nvPr/>
                </p:nvSpPr>
                <p:spPr>
                  <a:xfrm>
                    <a:off x="12192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94" name="Rectangle 493"/>
                  <p:cNvSpPr/>
                  <p:nvPr/>
                </p:nvSpPr>
                <p:spPr>
                  <a:xfrm>
                    <a:off x="16764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95" name="Rectangle 494"/>
                  <p:cNvSpPr/>
                  <p:nvPr/>
                </p:nvSpPr>
                <p:spPr>
                  <a:xfrm>
                    <a:off x="21336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96" name="Rectangle 495"/>
                  <p:cNvSpPr/>
                  <p:nvPr/>
                </p:nvSpPr>
                <p:spPr>
                  <a:xfrm>
                    <a:off x="25908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97" name="Rectangle 496"/>
                  <p:cNvSpPr/>
                  <p:nvPr/>
                </p:nvSpPr>
                <p:spPr>
                  <a:xfrm>
                    <a:off x="30480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98" name="Rectangle 497"/>
                  <p:cNvSpPr/>
                  <p:nvPr/>
                </p:nvSpPr>
                <p:spPr>
                  <a:xfrm>
                    <a:off x="35052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99" name="Rectangle 498"/>
                  <p:cNvSpPr/>
                  <p:nvPr/>
                </p:nvSpPr>
                <p:spPr>
                  <a:xfrm>
                    <a:off x="39624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00" name="Rectangle 499"/>
                  <p:cNvSpPr/>
                  <p:nvPr/>
                </p:nvSpPr>
                <p:spPr>
                  <a:xfrm>
                    <a:off x="44196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01" name="Rectangle 500"/>
                  <p:cNvSpPr/>
                  <p:nvPr/>
                </p:nvSpPr>
                <p:spPr>
                  <a:xfrm>
                    <a:off x="48768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02" name="Rectangle 501"/>
                  <p:cNvSpPr/>
                  <p:nvPr/>
                </p:nvSpPr>
                <p:spPr>
                  <a:xfrm>
                    <a:off x="53340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03" name="Rectangle 502"/>
                  <p:cNvSpPr/>
                  <p:nvPr/>
                </p:nvSpPr>
                <p:spPr>
                  <a:xfrm>
                    <a:off x="57912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04" name="Rectangle 503"/>
                  <p:cNvSpPr/>
                  <p:nvPr/>
                </p:nvSpPr>
                <p:spPr>
                  <a:xfrm>
                    <a:off x="62484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05" name="Rectangle 504"/>
                  <p:cNvSpPr/>
                  <p:nvPr/>
                </p:nvSpPr>
                <p:spPr>
                  <a:xfrm>
                    <a:off x="67056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06" name="Rectangle 505"/>
                  <p:cNvSpPr/>
                  <p:nvPr/>
                </p:nvSpPr>
                <p:spPr>
                  <a:xfrm>
                    <a:off x="71628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07" name="Rectangle 506"/>
                  <p:cNvSpPr/>
                  <p:nvPr/>
                </p:nvSpPr>
                <p:spPr>
                  <a:xfrm>
                    <a:off x="76200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08" name="Rectangle 507"/>
                  <p:cNvSpPr/>
                  <p:nvPr/>
                </p:nvSpPr>
                <p:spPr>
                  <a:xfrm>
                    <a:off x="80772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09" name="Rectangle 508"/>
                  <p:cNvSpPr/>
                  <p:nvPr/>
                </p:nvSpPr>
                <p:spPr>
                  <a:xfrm>
                    <a:off x="3048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10" name="Rectangle 509"/>
                  <p:cNvSpPr/>
                  <p:nvPr/>
                </p:nvSpPr>
                <p:spPr>
                  <a:xfrm>
                    <a:off x="7620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11" name="Rectangle 510"/>
                  <p:cNvSpPr/>
                  <p:nvPr/>
                </p:nvSpPr>
                <p:spPr>
                  <a:xfrm>
                    <a:off x="12192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12" name="Rectangle 511"/>
                  <p:cNvSpPr/>
                  <p:nvPr/>
                </p:nvSpPr>
                <p:spPr>
                  <a:xfrm>
                    <a:off x="16764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13" name="Rectangle 512"/>
                  <p:cNvSpPr/>
                  <p:nvPr/>
                </p:nvSpPr>
                <p:spPr>
                  <a:xfrm>
                    <a:off x="21336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14" name="Rectangle 513"/>
                  <p:cNvSpPr/>
                  <p:nvPr/>
                </p:nvSpPr>
                <p:spPr>
                  <a:xfrm>
                    <a:off x="25908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15" name="Rectangle 514"/>
                  <p:cNvSpPr/>
                  <p:nvPr/>
                </p:nvSpPr>
                <p:spPr>
                  <a:xfrm>
                    <a:off x="30480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16" name="Rectangle 515"/>
                  <p:cNvSpPr/>
                  <p:nvPr/>
                </p:nvSpPr>
                <p:spPr>
                  <a:xfrm>
                    <a:off x="35052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17" name="Rectangle 516"/>
                  <p:cNvSpPr/>
                  <p:nvPr/>
                </p:nvSpPr>
                <p:spPr>
                  <a:xfrm>
                    <a:off x="39624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18" name="Rectangle 517"/>
                  <p:cNvSpPr/>
                  <p:nvPr/>
                </p:nvSpPr>
                <p:spPr>
                  <a:xfrm>
                    <a:off x="44196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19" name="Rectangle 518"/>
                  <p:cNvSpPr/>
                  <p:nvPr/>
                </p:nvSpPr>
                <p:spPr>
                  <a:xfrm>
                    <a:off x="48768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20" name="Rectangle 519"/>
                  <p:cNvSpPr/>
                  <p:nvPr/>
                </p:nvSpPr>
                <p:spPr>
                  <a:xfrm>
                    <a:off x="53340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21" name="Rectangle 520"/>
                  <p:cNvSpPr/>
                  <p:nvPr/>
                </p:nvSpPr>
                <p:spPr>
                  <a:xfrm>
                    <a:off x="57912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22" name="Rectangle 521"/>
                  <p:cNvSpPr/>
                  <p:nvPr/>
                </p:nvSpPr>
                <p:spPr>
                  <a:xfrm>
                    <a:off x="62484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23" name="Rectangle 522"/>
                  <p:cNvSpPr/>
                  <p:nvPr/>
                </p:nvSpPr>
                <p:spPr>
                  <a:xfrm>
                    <a:off x="67056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24" name="Rectangle 523"/>
                  <p:cNvSpPr/>
                  <p:nvPr/>
                </p:nvSpPr>
                <p:spPr>
                  <a:xfrm>
                    <a:off x="71628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25" name="Rectangle 524"/>
                  <p:cNvSpPr/>
                  <p:nvPr/>
                </p:nvSpPr>
                <p:spPr>
                  <a:xfrm>
                    <a:off x="76200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26" name="Rectangle 525"/>
                  <p:cNvSpPr/>
                  <p:nvPr/>
                </p:nvSpPr>
                <p:spPr>
                  <a:xfrm>
                    <a:off x="80772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27" name="Rectangle 526"/>
                  <p:cNvSpPr/>
                  <p:nvPr/>
                </p:nvSpPr>
                <p:spPr>
                  <a:xfrm>
                    <a:off x="3048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28" name="Rectangle 527"/>
                  <p:cNvSpPr/>
                  <p:nvPr/>
                </p:nvSpPr>
                <p:spPr>
                  <a:xfrm>
                    <a:off x="7620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29" name="Rectangle 528"/>
                  <p:cNvSpPr/>
                  <p:nvPr/>
                </p:nvSpPr>
                <p:spPr>
                  <a:xfrm>
                    <a:off x="12192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30" name="Rectangle 529"/>
                  <p:cNvSpPr/>
                  <p:nvPr/>
                </p:nvSpPr>
                <p:spPr>
                  <a:xfrm>
                    <a:off x="16764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31" name="Rectangle 530"/>
                  <p:cNvSpPr/>
                  <p:nvPr/>
                </p:nvSpPr>
                <p:spPr>
                  <a:xfrm>
                    <a:off x="21336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32" name="Rectangle 531"/>
                  <p:cNvSpPr/>
                  <p:nvPr/>
                </p:nvSpPr>
                <p:spPr>
                  <a:xfrm>
                    <a:off x="25908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33" name="Rectangle 532"/>
                  <p:cNvSpPr/>
                  <p:nvPr/>
                </p:nvSpPr>
                <p:spPr>
                  <a:xfrm>
                    <a:off x="30480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34" name="Rectangle 533"/>
                  <p:cNvSpPr/>
                  <p:nvPr/>
                </p:nvSpPr>
                <p:spPr>
                  <a:xfrm>
                    <a:off x="35052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35" name="Rectangle 534"/>
                  <p:cNvSpPr/>
                  <p:nvPr/>
                </p:nvSpPr>
                <p:spPr>
                  <a:xfrm>
                    <a:off x="39624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36" name="Rectangle 535"/>
                  <p:cNvSpPr/>
                  <p:nvPr/>
                </p:nvSpPr>
                <p:spPr>
                  <a:xfrm>
                    <a:off x="44196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37" name="Rectangle 536"/>
                  <p:cNvSpPr/>
                  <p:nvPr/>
                </p:nvSpPr>
                <p:spPr>
                  <a:xfrm>
                    <a:off x="48768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38" name="Rectangle 537"/>
                  <p:cNvSpPr/>
                  <p:nvPr/>
                </p:nvSpPr>
                <p:spPr>
                  <a:xfrm>
                    <a:off x="53340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39" name="Rectangle 538"/>
                  <p:cNvSpPr/>
                  <p:nvPr/>
                </p:nvSpPr>
                <p:spPr>
                  <a:xfrm>
                    <a:off x="57912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40" name="Rectangle 539"/>
                  <p:cNvSpPr/>
                  <p:nvPr/>
                </p:nvSpPr>
                <p:spPr>
                  <a:xfrm>
                    <a:off x="62484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41" name="Rectangle 540"/>
                  <p:cNvSpPr/>
                  <p:nvPr/>
                </p:nvSpPr>
                <p:spPr>
                  <a:xfrm>
                    <a:off x="67056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42" name="Rectangle 541"/>
                  <p:cNvSpPr/>
                  <p:nvPr/>
                </p:nvSpPr>
                <p:spPr>
                  <a:xfrm>
                    <a:off x="71628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43" name="Rectangle 542"/>
                  <p:cNvSpPr/>
                  <p:nvPr/>
                </p:nvSpPr>
                <p:spPr>
                  <a:xfrm>
                    <a:off x="76200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44" name="Rectangle 543"/>
                  <p:cNvSpPr/>
                  <p:nvPr/>
                </p:nvSpPr>
                <p:spPr>
                  <a:xfrm>
                    <a:off x="80772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</p:grpSp>
            <p:sp>
              <p:nvSpPr>
                <p:cNvPr id="382" name="TextBox 378"/>
                <p:cNvSpPr txBox="1"/>
                <p:nvPr/>
              </p:nvSpPr>
              <p:spPr>
                <a:xfrm>
                  <a:off x="2133601" y="2229535"/>
                  <a:ext cx="4419599" cy="611706"/>
                </a:xfrm>
                <a:prstGeom prst="rect">
                  <a:avLst/>
                </a:prstGeom>
                <a:noFill/>
                <a:effectLst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b="1" dirty="0" smtClean="0">
                      <a:solidFill>
                        <a:srgbClr val="FF0000"/>
                      </a:solidFill>
                      <a:latin typeface="+mj-lt"/>
                    </a:rPr>
                    <a:t>atomicity violations</a:t>
                  </a:r>
                  <a:endParaRPr lang="en-US" sz="1200" dirty="0">
                    <a:solidFill>
                      <a:srgbClr val="FF0000"/>
                    </a:solidFill>
                    <a:latin typeface="+mj-lt"/>
                  </a:endParaRPr>
                </a:p>
              </p:txBody>
            </p:sp>
          </p:grpSp>
          <p:grpSp>
            <p:nvGrpSpPr>
              <p:cNvPr id="175" name="Group 823"/>
              <p:cNvGrpSpPr/>
              <p:nvPr/>
            </p:nvGrpSpPr>
            <p:grpSpPr>
              <a:xfrm>
                <a:off x="1142999" y="3239869"/>
                <a:ext cx="3200401" cy="611707"/>
                <a:chOff x="914399" y="3239869"/>
                <a:chExt cx="3200401" cy="611707"/>
              </a:xfrm>
            </p:grpSpPr>
            <p:grpSp>
              <p:nvGrpSpPr>
                <p:cNvPr id="176" name="Group 616"/>
                <p:cNvGrpSpPr/>
                <p:nvPr/>
              </p:nvGrpSpPr>
              <p:grpSpPr>
                <a:xfrm flipV="1">
                  <a:off x="914399" y="3385234"/>
                  <a:ext cx="838194" cy="279400"/>
                  <a:chOff x="304800" y="914400"/>
                  <a:chExt cx="6400800" cy="2133600"/>
                </a:xfrm>
              </p:grpSpPr>
              <p:sp>
                <p:nvSpPr>
                  <p:cNvPr id="343" name="Rectangle 342"/>
                  <p:cNvSpPr/>
                  <p:nvPr/>
                </p:nvSpPr>
                <p:spPr>
                  <a:xfrm>
                    <a:off x="3048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44" name="Rectangle 343"/>
                  <p:cNvSpPr/>
                  <p:nvPr/>
                </p:nvSpPr>
                <p:spPr>
                  <a:xfrm>
                    <a:off x="762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45" name="Rectangle 344"/>
                  <p:cNvSpPr/>
                  <p:nvPr/>
                </p:nvSpPr>
                <p:spPr>
                  <a:xfrm>
                    <a:off x="12192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46" name="Rectangle 345"/>
                  <p:cNvSpPr/>
                  <p:nvPr/>
                </p:nvSpPr>
                <p:spPr>
                  <a:xfrm>
                    <a:off x="16764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47" name="Rectangle 346"/>
                  <p:cNvSpPr/>
                  <p:nvPr/>
                </p:nvSpPr>
                <p:spPr>
                  <a:xfrm>
                    <a:off x="21336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48" name="Rectangle 347"/>
                  <p:cNvSpPr/>
                  <p:nvPr/>
                </p:nvSpPr>
                <p:spPr>
                  <a:xfrm>
                    <a:off x="25908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49" name="Rectangle 348"/>
                  <p:cNvSpPr/>
                  <p:nvPr/>
                </p:nvSpPr>
                <p:spPr>
                  <a:xfrm>
                    <a:off x="3048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50" name="Rectangle 349"/>
                  <p:cNvSpPr/>
                  <p:nvPr/>
                </p:nvSpPr>
                <p:spPr>
                  <a:xfrm>
                    <a:off x="35052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51" name="Rectangle 350"/>
                  <p:cNvSpPr/>
                  <p:nvPr/>
                </p:nvSpPr>
                <p:spPr>
                  <a:xfrm>
                    <a:off x="39624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52" name="Rectangle 351"/>
                  <p:cNvSpPr/>
                  <p:nvPr/>
                </p:nvSpPr>
                <p:spPr>
                  <a:xfrm>
                    <a:off x="44196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53" name="Rectangle 352"/>
                  <p:cNvSpPr/>
                  <p:nvPr/>
                </p:nvSpPr>
                <p:spPr>
                  <a:xfrm>
                    <a:off x="48768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54" name="Rectangle 353"/>
                  <p:cNvSpPr/>
                  <p:nvPr/>
                </p:nvSpPr>
                <p:spPr>
                  <a:xfrm>
                    <a:off x="5334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55" name="Rectangle 354"/>
                  <p:cNvSpPr/>
                  <p:nvPr/>
                </p:nvSpPr>
                <p:spPr>
                  <a:xfrm>
                    <a:off x="3048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56" name="Rectangle 355"/>
                  <p:cNvSpPr/>
                  <p:nvPr/>
                </p:nvSpPr>
                <p:spPr>
                  <a:xfrm>
                    <a:off x="7620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57" name="Rectangle 356"/>
                  <p:cNvSpPr/>
                  <p:nvPr/>
                </p:nvSpPr>
                <p:spPr>
                  <a:xfrm>
                    <a:off x="12192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58" name="Rectangle 357"/>
                  <p:cNvSpPr/>
                  <p:nvPr/>
                </p:nvSpPr>
                <p:spPr>
                  <a:xfrm>
                    <a:off x="16764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59" name="Rectangle 358"/>
                  <p:cNvSpPr/>
                  <p:nvPr/>
                </p:nvSpPr>
                <p:spPr>
                  <a:xfrm>
                    <a:off x="21336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60" name="Rectangle 359"/>
                  <p:cNvSpPr/>
                  <p:nvPr/>
                </p:nvSpPr>
                <p:spPr>
                  <a:xfrm>
                    <a:off x="25908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61" name="Rectangle 360"/>
                  <p:cNvSpPr/>
                  <p:nvPr/>
                </p:nvSpPr>
                <p:spPr>
                  <a:xfrm>
                    <a:off x="30480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62" name="Rectangle 361"/>
                  <p:cNvSpPr/>
                  <p:nvPr/>
                </p:nvSpPr>
                <p:spPr>
                  <a:xfrm>
                    <a:off x="35052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63" name="Rectangle 362"/>
                  <p:cNvSpPr/>
                  <p:nvPr/>
                </p:nvSpPr>
                <p:spPr>
                  <a:xfrm>
                    <a:off x="39624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64" name="Rectangle 363"/>
                  <p:cNvSpPr/>
                  <p:nvPr/>
                </p:nvSpPr>
                <p:spPr>
                  <a:xfrm>
                    <a:off x="44196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65" name="Rectangle 364"/>
                  <p:cNvSpPr/>
                  <p:nvPr/>
                </p:nvSpPr>
                <p:spPr>
                  <a:xfrm>
                    <a:off x="48768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66" name="Rectangle 365"/>
                  <p:cNvSpPr/>
                  <p:nvPr/>
                </p:nvSpPr>
                <p:spPr>
                  <a:xfrm>
                    <a:off x="53340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67" name="Rectangle 366"/>
                  <p:cNvSpPr/>
                  <p:nvPr/>
                </p:nvSpPr>
                <p:spPr>
                  <a:xfrm>
                    <a:off x="57912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68" name="Rectangle 367"/>
                  <p:cNvSpPr/>
                  <p:nvPr/>
                </p:nvSpPr>
                <p:spPr>
                  <a:xfrm>
                    <a:off x="62484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69" name="Rectangle 368"/>
                  <p:cNvSpPr/>
                  <p:nvPr/>
                </p:nvSpPr>
                <p:spPr>
                  <a:xfrm>
                    <a:off x="3048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70" name="Rectangle 369"/>
                  <p:cNvSpPr/>
                  <p:nvPr/>
                </p:nvSpPr>
                <p:spPr>
                  <a:xfrm>
                    <a:off x="7620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71" name="Rectangle 370"/>
                  <p:cNvSpPr/>
                  <p:nvPr/>
                </p:nvSpPr>
                <p:spPr>
                  <a:xfrm>
                    <a:off x="12192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72" name="Rectangle 371"/>
                  <p:cNvSpPr/>
                  <p:nvPr/>
                </p:nvSpPr>
                <p:spPr>
                  <a:xfrm>
                    <a:off x="16764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73" name="Rectangle 372"/>
                  <p:cNvSpPr/>
                  <p:nvPr/>
                </p:nvSpPr>
                <p:spPr>
                  <a:xfrm>
                    <a:off x="21336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74" name="Rectangle 373"/>
                  <p:cNvSpPr/>
                  <p:nvPr/>
                </p:nvSpPr>
                <p:spPr>
                  <a:xfrm>
                    <a:off x="3048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75" name="Rectangle 374"/>
                  <p:cNvSpPr/>
                  <p:nvPr/>
                </p:nvSpPr>
                <p:spPr>
                  <a:xfrm>
                    <a:off x="7620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76" name="Rectangle 375"/>
                  <p:cNvSpPr/>
                  <p:nvPr/>
                </p:nvSpPr>
                <p:spPr>
                  <a:xfrm>
                    <a:off x="12192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77" name="Rectangle 376"/>
                  <p:cNvSpPr/>
                  <p:nvPr/>
                </p:nvSpPr>
                <p:spPr>
                  <a:xfrm>
                    <a:off x="16764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78" name="Rectangle 377"/>
                  <p:cNvSpPr/>
                  <p:nvPr/>
                </p:nvSpPr>
                <p:spPr>
                  <a:xfrm>
                    <a:off x="21336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79" name="Rectangle 378"/>
                  <p:cNvSpPr/>
                  <p:nvPr/>
                </p:nvSpPr>
                <p:spPr>
                  <a:xfrm>
                    <a:off x="25908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80" name="Rectangle 379"/>
                  <p:cNvSpPr/>
                  <p:nvPr/>
                </p:nvSpPr>
                <p:spPr>
                  <a:xfrm>
                    <a:off x="30480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</p:grpSp>
            <p:sp>
              <p:nvSpPr>
                <p:cNvPr id="342" name="TextBox 338"/>
                <p:cNvSpPr txBox="1"/>
                <p:nvPr/>
              </p:nvSpPr>
              <p:spPr>
                <a:xfrm>
                  <a:off x="2133600" y="3239869"/>
                  <a:ext cx="1981200" cy="611707"/>
                </a:xfrm>
                <a:prstGeom prst="rect">
                  <a:avLst/>
                </a:prstGeom>
                <a:noFill/>
                <a:effectLst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b="1" dirty="0" smtClean="0">
                      <a:solidFill>
                        <a:srgbClr val="FF0000"/>
                      </a:solidFill>
                      <a:latin typeface="+mj-lt"/>
                    </a:rPr>
                    <a:t>deadlock</a:t>
                  </a:r>
                  <a:endParaRPr lang="en-US" sz="1200" dirty="0">
                    <a:solidFill>
                      <a:srgbClr val="FF0000"/>
                    </a:solidFill>
                    <a:latin typeface="+mj-lt"/>
                  </a:endParaRPr>
                </a:p>
              </p:txBody>
            </p:sp>
          </p:grpSp>
          <p:grpSp>
            <p:nvGrpSpPr>
              <p:cNvPr id="177" name="Group 824"/>
              <p:cNvGrpSpPr/>
              <p:nvPr/>
            </p:nvGrpSpPr>
            <p:grpSpPr>
              <a:xfrm>
                <a:off x="1164771" y="4134533"/>
                <a:ext cx="4474029" cy="631443"/>
                <a:chOff x="936171" y="4134533"/>
                <a:chExt cx="4474029" cy="631443"/>
              </a:xfrm>
            </p:grpSpPr>
            <p:grpSp>
              <p:nvGrpSpPr>
                <p:cNvPr id="341" name="Group 655"/>
                <p:cNvGrpSpPr/>
                <p:nvPr/>
              </p:nvGrpSpPr>
              <p:grpSpPr>
                <a:xfrm>
                  <a:off x="936171" y="4134533"/>
                  <a:ext cx="1045026" cy="609597"/>
                  <a:chOff x="304800" y="914400"/>
                  <a:chExt cx="8229600" cy="4800600"/>
                </a:xfrm>
              </p:grpSpPr>
              <p:sp>
                <p:nvSpPr>
                  <p:cNvPr id="179" name="Rectangle 178"/>
                  <p:cNvSpPr/>
                  <p:nvPr/>
                </p:nvSpPr>
                <p:spPr>
                  <a:xfrm>
                    <a:off x="3048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80" name="Rectangle 179"/>
                  <p:cNvSpPr/>
                  <p:nvPr/>
                </p:nvSpPr>
                <p:spPr>
                  <a:xfrm>
                    <a:off x="7620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81" name="Rectangle 180"/>
                  <p:cNvSpPr/>
                  <p:nvPr/>
                </p:nvSpPr>
                <p:spPr>
                  <a:xfrm>
                    <a:off x="12192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82" name="Rectangle 181"/>
                  <p:cNvSpPr/>
                  <p:nvPr/>
                </p:nvSpPr>
                <p:spPr>
                  <a:xfrm>
                    <a:off x="16764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83" name="Rectangle 182"/>
                  <p:cNvSpPr/>
                  <p:nvPr/>
                </p:nvSpPr>
                <p:spPr>
                  <a:xfrm>
                    <a:off x="21336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84" name="Rectangle 183"/>
                  <p:cNvSpPr/>
                  <p:nvPr/>
                </p:nvSpPr>
                <p:spPr>
                  <a:xfrm>
                    <a:off x="25908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85" name="Rectangle 184"/>
                  <p:cNvSpPr/>
                  <p:nvPr/>
                </p:nvSpPr>
                <p:spPr>
                  <a:xfrm>
                    <a:off x="30480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86" name="Rectangle 185"/>
                  <p:cNvSpPr/>
                  <p:nvPr/>
                </p:nvSpPr>
                <p:spPr>
                  <a:xfrm>
                    <a:off x="35052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87" name="Rectangle 186"/>
                  <p:cNvSpPr/>
                  <p:nvPr/>
                </p:nvSpPr>
                <p:spPr>
                  <a:xfrm>
                    <a:off x="39624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88" name="Rectangle 187"/>
                  <p:cNvSpPr/>
                  <p:nvPr/>
                </p:nvSpPr>
                <p:spPr>
                  <a:xfrm>
                    <a:off x="44196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89" name="Rectangle 188"/>
                  <p:cNvSpPr/>
                  <p:nvPr/>
                </p:nvSpPr>
                <p:spPr>
                  <a:xfrm>
                    <a:off x="48768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90" name="Rectangle 189"/>
                  <p:cNvSpPr/>
                  <p:nvPr/>
                </p:nvSpPr>
                <p:spPr>
                  <a:xfrm>
                    <a:off x="53340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91" name="Rectangle 190"/>
                  <p:cNvSpPr/>
                  <p:nvPr/>
                </p:nvSpPr>
                <p:spPr>
                  <a:xfrm>
                    <a:off x="57912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92" name="Rectangle 191"/>
                  <p:cNvSpPr/>
                  <p:nvPr/>
                </p:nvSpPr>
                <p:spPr>
                  <a:xfrm>
                    <a:off x="62484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93" name="Rectangle 192"/>
                  <p:cNvSpPr/>
                  <p:nvPr/>
                </p:nvSpPr>
                <p:spPr>
                  <a:xfrm>
                    <a:off x="67056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94" name="Rectangle 193"/>
                  <p:cNvSpPr/>
                  <p:nvPr/>
                </p:nvSpPr>
                <p:spPr>
                  <a:xfrm>
                    <a:off x="71628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95" name="Rectangle 194"/>
                  <p:cNvSpPr/>
                  <p:nvPr/>
                </p:nvSpPr>
                <p:spPr>
                  <a:xfrm>
                    <a:off x="76200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96" name="Rectangle 195"/>
                  <p:cNvSpPr/>
                  <p:nvPr/>
                </p:nvSpPr>
                <p:spPr>
                  <a:xfrm>
                    <a:off x="80772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97" name="Rectangle 196"/>
                  <p:cNvSpPr/>
                  <p:nvPr/>
                </p:nvSpPr>
                <p:spPr>
                  <a:xfrm>
                    <a:off x="3048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98" name="Rectangle 197"/>
                  <p:cNvSpPr/>
                  <p:nvPr/>
                </p:nvSpPr>
                <p:spPr>
                  <a:xfrm>
                    <a:off x="7620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99" name="Rectangle 198"/>
                  <p:cNvSpPr/>
                  <p:nvPr/>
                </p:nvSpPr>
                <p:spPr>
                  <a:xfrm>
                    <a:off x="12192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00" name="Rectangle 199"/>
                  <p:cNvSpPr/>
                  <p:nvPr/>
                </p:nvSpPr>
                <p:spPr>
                  <a:xfrm>
                    <a:off x="16764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01" name="Rectangle 200"/>
                  <p:cNvSpPr/>
                  <p:nvPr/>
                </p:nvSpPr>
                <p:spPr>
                  <a:xfrm>
                    <a:off x="21336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02" name="Rectangle 201"/>
                  <p:cNvSpPr/>
                  <p:nvPr/>
                </p:nvSpPr>
                <p:spPr>
                  <a:xfrm>
                    <a:off x="25908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03" name="Rectangle 202"/>
                  <p:cNvSpPr/>
                  <p:nvPr/>
                </p:nvSpPr>
                <p:spPr>
                  <a:xfrm>
                    <a:off x="30480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04" name="Rectangle 203"/>
                  <p:cNvSpPr/>
                  <p:nvPr/>
                </p:nvSpPr>
                <p:spPr>
                  <a:xfrm>
                    <a:off x="35052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05" name="Rectangle 204"/>
                  <p:cNvSpPr/>
                  <p:nvPr/>
                </p:nvSpPr>
                <p:spPr>
                  <a:xfrm>
                    <a:off x="39624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06" name="Rectangle 205"/>
                  <p:cNvSpPr/>
                  <p:nvPr/>
                </p:nvSpPr>
                <p:spPr>
                  <a:xfrm>
                    <a:off x="44196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07" name="Rectangle 206"/>
                  <p:cNvSpPr/>
                  <p:nvPr/>
                </p:nvSpPr>
                <p:spPr>
                  <a:xfrm>
                    <a:off x="48768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08" name="Rectangle 207"/>
                  <p:cNvSpPr/>
                  <p:nvPr/>
                </p:nvSpPr>
                <p:spPr>
                  <a:xfrm>
                    <a:off x="53340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09" name="Rectangle 208"/>
                  <p:cNvSpPr/>
                  <p:nvPr/>
                </p:nvSpPr>
                <p:spPr>
                  <a:xfrm>
                    <a:off x="57912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 dirty="0"/>
                  </a:p>
                </p:txBody>
              </p:sp>
              <p:sp>
                <p:nvSpPr>
                  <p:cNvPr id="210" name="Rectangle 209"/>
                  <p:cNvSpPr/>
                  <p:nvPr/>
                </p:nvSpPr>
                <p:spPr>
                  <a:xfrm>
                    <a:off x="62484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11" name="Rectangle 210"/>
                  <p:cNvSpPr/>
                  <p:nvPr/>
                </p:nvSpPr>
                <p:spPr>
                  <a:xfrm>
                    <a:off x="67056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12" name="Rectangle 211"/>
                  <p:cNvSpPr/>
                  <p:nvPr/>
                </p:nvSpPr>
                <p:spPr>
                  <a:xfrm>
                    <a:off x="71628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13" name="Rectangle 212"/>
                  <p:cNvSpPr/>
                  <p:nvPr/>
                </p:nvSpPr>
                <p:spPr>
                  <a:xfrm>
                    <a:off x="76200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14" name="Rectangle 213"/>
                  <p:cNvSpPr/>
                  <p:nvPr/>
                </p:nvSpPr>
                <p:spPr>
                  <a:xfrm>
                    <a:off x="80772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15" name="Rectangle 214"/>
                  <p:cNvSpPr/>
                  <p:nvPr/>
                </p:nvSpPr>
                <p:spPr>
                  <a:xfrm>
                    <a:off x="3048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16" name="Rectangle 215"/>
                  <p:cNvSpPr/>
                  <p:nvPr/>
                </p:nvSpPr>
                <p:spPr>
                  <a:xfrm>
                    <a:off x="7620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17" name="Rectangle 216"/>
                  <p:cNvSpPr/>
                  <p:nvPr/>
                </p:nvSpPr>
                <p:spPr>
                  <a:xfrm>
                    <a:off x="12192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18" name="Rectangle 217"/>
                  <p:cNvSpPr/>
                  <p:nvPr/>
                </p:nvSpPr>
                <p:spPr>
                  <a:xfrm>
                    <a:off x="16764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19" name="Rectangle 218"/>
                  <p:cNvSpPr/>
                  <p:nvPr/>
                </p:nvSpPr>
                <p:spPr>
                  <a:xfrm>
                    <a:off x="21336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20" name="Rectangle 219"/>
                  <p:cNvSpPr/>
                  <p:nvPr/>
                </p:nvSpPr>
                <p:spPr>
                  <a:xfrm>
                    <a:off x="25908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21" name="Rectangle 220"/>
                  <p:cNvSpPr/>
                  <p:nvPr/>
                </p:nvSpPr>
                <p:spPr>
                  <a:xfrm>
                    <a:off x="30480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22" name="Rectangle 221"/>
                  <p:cNvSpPr/>
                  <p:nvPr/>
                </p:nvSpPr>
                <p:spPr>
                  <a:xfrm>
                    <a:off x="35052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23" name="Rectangle 222"/>
                  <p:cNvSpPr/>
                  <p:nvPr/>
                </p:nvSpPr>
                <p:spPr>
                  <a:xfrm>
                    <a:off x="39624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24" name="Rectangle 223"/>
                  <p:cNvSpPr/>
                  <p:nvPr/>
                </p:nvSpPr>
                <p:spPr>
                  <a:xfrm>
                    <a:off x="44196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25" name="Rectangle 224"/>
                  <p:cNvSpPr/>
                  <p:nvPr/>
                </p:nvSpPr>
                <p:spPr>
                  <a:xfrm>
                    <a:off x="48768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26" name="Rectangle 225"/>
                  <p:cNvSpPr/>
                  <p:nvPr/>
                </p:nvSpPr>
                <p:spPr>
                  <a:xfrm>
                    <a:off x="53340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27" name="Rectangle 226"/>
                  <p:cNvSpPr/>
                  <p:nvPr/>
                </p:nvSpPr>
                <p:spPr>
                  <a:xfrm>
                    <a:off x="57912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28" name="Rectangle 227"/>
                  <p:cNvSpPr/>
                  <p:nvPr/>
                </p:nvSpPr>
                <p:spPr>
                  <a:xfrm>
                    <a:off x="62484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29" name="Rectangle 228"/>
                  <p:cNvSpPr/>
                  <p:nvPr/>
                </p:nvSpPr>
                <p:spPr>
                  <a:xfrm>
                    <a:off x="67056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30" name="Rectangle 229"/>
                  <p:cNvSpPr/>
                  <p:nvPr/>
                </p:nvSpPr>
                <p:spPr>
                  <a:xfrm>
                    <a:off x="71628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31" name="Rectangle 230"/>
                  <p:cNvSpPr/>
                  <p:nvPr/>
                </p:nvSpPr>
                <p:spPr>
                  <a:xfrm>
                    <a:off x="76200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32" name="Rectangle 231"/>
                  <p:cNvSpPr/>
                  <p:nvPr/>
                </p:nvSpPr>
                <p:spPr>
                  <a:xfrm>
                    <a:off x="80772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33" name="Rectangle 232"/>
                  <p:cNvSpPr/>
                  <p:nvPr/>
                </p:nvSpPr>
                <p:spPr>
                  <a:xfrm>
                    <a:off x="3048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34" name="Rectangle 233"/>
                  <p:cNvSpPr/>
                  <p:nvPr/>
                </p:nvSpPr>
                <p:spPr>
                  <a:xfrm>
                    <a:off x="7620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35" name="Rectangle 234"/>
                  <p:cNvSpPr/>
                  <p:nvPr/>
                </p:nvSpPr>
                <p:spPr>
                  <a:xfrm>
                    <a:off x="12192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36" name="Rectangle 235"/>
                  <p:cNvSpPr/>
                  <p:nvPr/>
                </p:nvSpPr>
                <p:spPr>
                  <a:xfrm>
                    <a:off x="16764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37" name="Rectangle 236"/>
                  <p:cNvSpPr/>
                  <p:nvPr/>
                </p:nvSpPr>
                <p:spPr>
                  <a:xfrm>
                    <a:off x="21336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38" name="Rectangle 237"/>
                  <p:cNvSpPr/>
                  <p:nvPr/>
                </p:nvSpPr>
                <p:spPr>
                  <a:xfrm>
                    <a:off x="25908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39" name="Rectangle 238"/>
                  <p:cNvSpPr/>
                  <p:nvPr/>
                </p:nvSpPr>
                <p:spPr>
                  <a:xfrm>
                    <a:off x="30480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40" name="Rectangle 239"/>
                  <p:cNvSpPr/>
                  <p:nvPr/>
                </p:nvSpPr>
                <p:spPr>
                  <a:xfrm>
                    <a:off x="35052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41" name="Rectangle 240"/>
                  <p:cNvSpPr/>
                  <p:nvPr/>
                </p:nvSpPr>
                <p:spPr>
                  <a:xfrm>
                    <a:off x="39624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42" name="Rectangle 241"/>
                  <p:cNvSpPr/>
                  <p:nvPr/>
                </p:nvSpPr>
                <p:spPr>
                  <a:xfrm>
                    <a:off x="44196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43" name="Rectangle 242"/>
                  <p:cNvSpPr/>
                  <p:nvPr/>
                </p:nvSpPr>
                <p:spPr>
                  <a:xfrm>
                    <a:off x="48768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44" name="Rectangle 243"/>
                  <p:cNvSpPr/>
                  <p:nvPr/>
                </p:nvSpPr>
                <p:spPr>
                  <a:xfrm>
                    <a:off x="53340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45" name="Rectangle 244"/>
                  <p:cNvSpPr/>
                  <p:nvPr/>
                </p:nvSpPr>
                <p:spPr>
                  <a:xfrm>
                    <a:off x="57912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46" name="Rectangle 245"/>
                  <p:cNvSpPr/>
                  <p:nvPr/>
                </p:nvSpPr>
                <p:spPr>
                  <a:xfrm>
                    <a:off x="62484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47" name="Rectangle 246"/>
                  <p:cNvSpPr/>
                  <p:nvPr/>
                </p:nvSpPr>
                <p:spPr>
                  <a:xfrm>
                    <a:off x="67056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48" name="Rectangle 247"/>
                  <p:cNvSpPr/>
                  <p:nvPr/>
                </p:nvSpPr>
                <p:spPr>
                  <a:xfrm>
                    <a:off x="71628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49" name="Rectangle 248"/>
                  <p:cNvSpPr/>
                  <p:nvPr/>
                </p:nvSpPr>
                <p:spPr>
                  <a:xfrm>
                    <a:off x="76200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50" name="Rectangle 249"/>
                  <p:cNvSpPr/>
                  <p:nvPr/>
                </p:nvSpPr>
                <p:spPr>
                  <a:xfrm>
                    <a:off x="80772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51" name="Rectangle 250"/>
                  <p:cNvSpPr/>
                  <p:nvPr/>
                </p:nvSpPr>
                <p:spPr>
                  <a:xfrm>
                    <a:off x="3048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52" name="Rectangle 251"/>
                  <p:cNvSpPr/>
                  <p:nvPr/>
                </p:nvSpPr>
                <p:spPr>
                  <a:xfrm>
                    <a:off x="7620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53" name="Rectangle 252"/>
                  <p:cNvSpPr/>
                  <p:nvPr/>
                </p:nvSpPr>
                <p:spPr>
                  <a:xfrm>
                    <a:off x="12192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54" name="Rectangle 253"/>
                  <p:cNvSpPr/>
                  <p:nvPr/>
                </p:nvSpPr>
                <p:spPr>
                  <a:xfrm>
                    <a:off x="16764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55" name="Rectangle 254"/>
                  <p:cNvSpPr/>
                  <p:nvPr/>
                </p:nvSpPr>
                <p:spPr>
                  <a:xfrm>
                    <a:off x="21336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56" name="Rectangle 255"/>
                  <p:cNvSpPr/>
                  <p:nvPr/>
                </p:nvSpPr>
                <p:spPr>
                  <a:xfrm>
                    <a:off x="25908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57" name="Rectangle 256"/>
                  <p:cNvSpPr/>
                  <p:nvPr/>
                </p:nvSpPr>
                <p:spPr>
                  <a:xfrm>
                    <a:off x="30480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58" name="Rectangle 257"/>
                  <p:cNvSpPr/>
                  <p:nvPr/>
                </p:nvSpPr>
                <p:spPr>
                  <a:xfrm>
                    <a:off x="35052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59" name="Rectangle 258"/>
                  <p:cNvSpPr/>
                  <p:nvPr/>
                </p:nvSpPr>
                <p:spPr>
                  <a:xfrm>
                    <a:off x="39624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60" name="Rectangle 259"/>
                  <p:cNvSpPr/>
                  <p:nvPr/>
                </p:nvSpPr>
                <p:spPr>
                  <a:xfrm>
                    <a:off x="44196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61" name="Rectangle 260"/>
                  <p:cNvSpPr/>
                  <p:nvPr/>
                </p:nvSpPr>
                <p:spPr>
                  <a:xfrm>
                    <a:off x="48768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62" name="Rectangle 261"/>
                  <p:cNvSpPr/>
                  <p:nvPr/>
                </p:nvSpPr>
                <p:spPr>
                  <a:xfrm>
                    <a:off x="53340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63" name="Rectangle 262"/>
                  <p:cNvSpPr/>
                  <p:nvPr/>
                </p:nvSpPr>
                <p:spPr>
                  <a:xfrm>
                    <a:off x="57912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64" name="Rectangle 263"/>
                  <p:cNvSpPr/>
                  <p:nvPr/>
                </p:nvSpPr>
                <p:spPr>
                  <a:xfrm>
                    <a:off x="62484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65" name="Rectangle 264"/>
                  <p:cNvSpPr/>
                  <p:nvPr/>
                </p:nvSpPr>
                <p:spPr>
                  <a:xfrm>
                    <a:off x="67056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66" name="Rectangle 265"/>
                  <p:cNvSpPr/>
                  <p:nvPr/>
                </p:nvSpPr>
                <p:spPr>
                  <a:xfrm>
                    <a:off x="71628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67" name="Rectangle 266"/>
                  <p:cNvSpPr/>
                  <p:nvPr/>
                </p:nvSpPr>
                <p:spPr>
                  <a:xfrm>
                    <a:off x="76200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68" name="Rectangle 267"/>
                  <p:cNvSpPr/>
                  <p:nvPr/>
                </p:nvSpPr>
                <p:spPr>
                  <a:xfrm>
                    <a:off x="80772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69" name="Rectangle 268"/>
                  <p:cNvSpPr/>
                  <p:nvPr/>
                </p:nvSpPr>
                <p:spPr>
                  <a:xfrm>
                    <a:off x="3048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70" name="Rectangle 269"/>
                  <p:cNvSpPr/>
                  <p:nvPr/>
                </p:nvSpPr>
                <p:spPr>
                  <a:xfrm>
                    <a:off x="7620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71" name="Rectangle 270"/>
                  <p:cNvSpPr/>
                  <p:nvPr/>
                </p:nvSpPr>
                <p:spPr>
                  <a:xfrm>
                    <a:off x="12192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72" name="Rectangle 271"/>
                  <p:cNvSpPr/>
                  <p:nvPr/>
                </p:nvSpPr>
                <p:spPr>
                  <a:xfrm>
                    <a:off x="16764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73" name="Rectangle 272"/>
                  <p:cNvSpPr/>
                  <p:nvPr/>
                </p:nvSpPr>
                <p:spPr>
                  <a:xfrm>
                    <a:off x="21336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74" name="Rectangle 273"/>
                  <p:cNvSpPr/>
                  <p:nvPr/>
                </p:nvSpPr>
                <p:spPr>
                  <a:xfrm>
                    <a:off x="25908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75" name="Rectangle 274"/>
                  <p:cNvSpPr/>
                  <p:nvPr/>
                </p:nvSpPr>
                <p:spPr>
                  <a:xfrm>
                    <a:off x="30480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76" name="Rectangle 275"/>
                  <p:cNvSpPr/>
                  <p:nvPr/>
                </p:nvSpPr>
                <p:spPr>
                  <a:xfrm>
                    <a:off x="35052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77" name="Rectangle 276"/>
                  <p:cNvSpPr/>
                  <p:nvPr/>
                </p:nvSpPr>
                <p:spPr>
                  <a:xfrm>
                    <a:off x="39624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78" name="Rectangle 277"/>
                  <p:cNvSpPr/>
                  <p:nvPr/>
                </p:nvSpPr>
                <p:spPr>
                  <a:xfrm>
                    <a:off x="44196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79" name="Rectangle 278"/>
                  <p:cNvSpPr/>
                  <p:nvPr/>
                </p:nvSpPr>
                <p:spPr>
                  <a:xfrm>
                    <a:off x="48768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80" name="Rectangle 279"/>
                  <p:cNvSpPr/>
                  <p:nvPr/>
                </p:nvSpPr>
                <p:spPr>
                  <a:xfrm>
                    <a:off x="53340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81" name="Rectangle 280"/>
                  <p:cNvSpPr/>
                  <p:nvPr/>
                </p:nvSpPr>
                <p:spPr>
                  <a:xfrm>
                    <a:off x="57912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82" name="Rectangle 281"/>
                  <p:cNvSpPr/>
                  <p:nvPr/>
                </p:nvSpPr>
                <p:spPr>
                  <a:xfrm>
                    <a:off x="62484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83" name="Rectangle 282"/>
                  <p:cNvSpPr/>
                  <p:nvPr/>
                </p:nvSpPr>
                <p:spPr>
                  <a:xfrm>
                    <a:off x="67056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84" name="Rectangle 283"/>
                  <p:cNvSpPr/>
                  <p:nvPr/>
                </p:nvSpPr>
                <p:spPr>
                  <a:xfrm>
                    <a:off x="71628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85" name="Rectangle 284"/>
                  <p:cNvSpPr/>
                  <p:nvPr/>
                </p:nvSpPr>
                <p:spPr>
                  <a:xfrm>
                    <a:off x="76200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86" name="Rectangle 285"/>
                  <p:cNvSpPr/>
                  <p:nvPr/>
                </p:nvSpPr>
                <p:spPr>
                  <a:xfrm>
                    <a:off x="80772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87" name="Rectangle 286"/>
                  <p:cNvSpPr/>
                  <p:nvPr/>
                </p:nvSpPr>
                <p:spPr>
                  <a:xfrm>
                    <a:off x="3048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88" name="Rectangle 287"/>
                  <p:cNvSpPr/>
                  <p:nvPr/>
                </p:nvSpPr>
                <p:spPr>
                  <a:xfrm>
                    <a:off x="7620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89" name="Rectangle 288"/>
                  <p:cNvSpPr/>
                  <p:nvPr/>
                </p:nvSpPr>
                <p:spPr>
                  <a:xfrm>
                    <a:off x="12192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90" name="Rectangle 289"/>
                  <p:cNvSpPr/>
                  <p:nvPr/>
                </p:nvSpPr>
                <p:spPr>
                  <a:xfrm>
                    <a:off x="16764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91" name="Rectangle 290"/>
                  <p:cNvSpPr/>
                  <p:nvPr/>
                </p:nvSpPr>
                <p:spPr>
                  <a:xfrm>
                    <a:off x="21336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92" name="Rectangle 291"/>
                  <p:cNvSpPr/>
                  <p:nvPr/>
                </p:nvSpPr>
                <p:spPr>
                  <a:xfrm>
                    <a:off x="25908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93" name="Rectangle 292"/>
                  <p:cNvSpPr/>
                  <p:nvPr/>
                </p:nvSpPr>
                <p:spPr>
                  <a:xfrm>
                    <a:off x="30480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94" name="Rectangle 293"/>
                  <p:cNvSpPr/>
                  <p:nvPr/>
                </p:nvSpPr>
                <p:spPr>
                  <a:xfrm>
                    <a:off x="35052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95" name="Rectangle 294"/>
                  <p:cNvSpPr/>
                  <p:nvPr/>
                </p:nvSpPr>
                <p:spPr>
                  <a:xfrm>
                    <a:off x="39624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96" name="Rectangle 295"/>
                  <p:cNvSpPr/>
                  <p:nvPr/>
                </p:nvSpPr>
                <p:spPr>
                  <a:xfrm>
                    <a:off x="44196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97" name="Rectangle 296"/>
                  <p:cNvSpPr/>
                  <p:nvPr/>
                </p:nvSpPr>
                <p:spPr>
                  <a:xfrm>
                    <a:off x="48768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98" name="Rectangle 297"/>
                  <p:cNvSpPr/>
                  <p:nvPr/>
                </p:nvSpPr>
                <p:spPr>
                  <a:xfrm>
                    <a:off x="53340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99" name="Rectangle 298"/>
                  <p:cNvSpPr/>
                  <p:nvPr/>
                </p:nvSpPr>
                <p:spPr>
                  <a:xfrm>
                    <a:off x="57912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00" name="Rectangle 299"/>
                  <p:cNvSpPr/>
                  <p:nvPr/>
                </p:nvSpPr>
                <p:spPr>
                  <a:xfrm>
                    <a:off x="62484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01" name="Rectangle 300"/>
                  <p:cNvSpPr/>
                  <p:nvPr/>
                </p:nvSpPr>
                <p:spPr>
                  <a:xfrm>
                    <a:off x="67056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02" name="Rectangle 301"/>
                  <p:cNvSpPr/>
                  <p:nvPr/>
                </p:nvSpPr>
                <p:spPr>
                  <a:xfrm>
                    <a:off x="71628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03" name="Rectangle 302"/>
                  <p:cNvSpPr/>
                  <p:nvPr/>
                </p:nvSpPr>
                <p:spPr>
                  <a:xfrm>
                    <a:off x="76200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04" name="Rectangle 303"/>
                  <p:cNvSpPr/>
                  <p:nvPr/>
                </p:nvSpPr>
                <p:spPr>
                  <a:xfrm>
                    <a:off x="80772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05" name="Rectangle 304"/>
                  <p:cNvSpPr/>
                  <p:nvPr/>
                </p:nvSpPr>
                <p:spPr>
                  <a:xfrm>
                    <a:off x="3048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06" name="Rectangle 305"/>
                  <p:cNvSpPr/>
                  <p:nvPr/>
                </p:nvSpPr>
                <p:spPr>
                  <a:xfrm>
                    <a:off x="7620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07" name="Rectangle 306"/>
                  <p:cNvSpPr/>
                  <p:nvPr/>
                </p:nvSpPr>
                <p:spPr>
                  <a:xfrm>
                    <a:off x="12192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08" name="Rectangle 307"/>
                  <p:cNvSpPr/>
                  <p:nvPr/>
                </p:nvSpPr>
                <p:spPr>
                  <a:xfrm>
                    <a:off x="16764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09" name="Rectangle 308"/>
                  <p:cNvSpPr/>
                  <p:nvPr/>
                </p:nvSpPr>
                <p:spPr>
                  <a:xfrm>
                    <a:off x="21336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10" name="Rectangle 309"/>
                  <p:cNvSpPr/>
                  <p:nvPr/>
                </p:nvSpPr>
                <p:spPr>
                  <a:xfrm>
                    <a:off x="25908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11" name="Rectangle 310"/>
                  <p:cNvSpPr/>
                  <p:nvPr/>
                </p:nvSpPr>
                <p:spPr>
                  <a:xfrm>
                    <a:off x="30480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12" name="Rectangle 311"/>
                  <p:cNvSpPr/>
                  <p:nvPr/>
                </p:nvSpPr>
                <p:spPr>
                  <a:xfrm>
                    <a:off x="35052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13" name="Rectangle 312"/>
                  <p:cNvSpPr/>
                  <p:nvPr/>
                </p:nvSpPr>
                <p:spPr>
                  <a:xfrm>
                    <a:off x="39624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14" name="Rectangle 313"/>
                  <p:cNvSpPr/>
                  <p:nvPr/>
                </p:nvSpPr>
                <p:spPr>
                  <a:xfrm>
                    <a:off x="44196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15" name="Rectangle 314"/>
                  <p:cNvSpPr/>
                  <p:nvPr/>
                </p:nvSpPr>
                <p:spPr>
                  <a:xfrm>
                    <a:off x="48768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16" name="Rectangle 315"/>
                  <p:cNvSpPr/>
                  <p:nvPr/>
                </p:nvSpPr>
                <p:spPr>
                  <a:xfrm>
                    <a:off x="53340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17" name="Rectangle 316"/>
                  <p:cNvSpPr/>
                  <p:nvPr/>
                </p:nvSpPr>
                <p:spPr>
                  <a:xfrm>
                    <a:off x="57912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18" name="Rectangle 317"/>
                  <p:cNvSpPr/>
                  <p:nvPr/>
                </p:nvSpPr>
                <p:spPr>
                  <a:xfrm>
                    <a:off x="62484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19" name="Rectangle 318"/>
                  <p:cNvSpPr/>
                  <p:nvPr/>
                </p:nvSpPr>
                <p:spPr>
                  <a:xfrm>
                    <a:off x="67056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20" name="Rectangle 319"/>
                  <p:cNvSpPr/>
                  <p:nvPr/>
                </p:nvSpPr>
                <p:spPr>
                  <a:xfrm>
                    <a:off x="71628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21" name="Rectangle 320"/>
                  <p:cNvSpPr/>
                  <p:nvPr/>
                </p:nvSpPr>
                <p:spPr>
                  <a:xfrm>
                    <a:off x="76200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22" name="Rectangle 321"/>
                  <p:cNvSpPr/>
                  <p:nvPr/>
                </p:nvSpPr>
                <p:spPr>
                  <a:xfrm>
                    <a:off x="80772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23" name="Rectangle 322"/>
                  <p:cNvSpPr/>
                  <p:nvPr/>
                </p:nvSpPr>
                <p:spPr>
                  <a:xfrm>
                    <a:off x="3048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24" name="Rectangle 323"/>
                  <p:cNvSpPr/>
                  <p:nvPr/>
                </p:nvSpPr>
                <p:spPr>
                  <a:xfrm>
                    <a:off x="7620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25" name="Rectangle 324"/>
                  <p:cNvSpPr/>
                  <p:nvPr/>
                </p:nvSpPr>
                <p:spPr>
                  <a:xfrm>
                    <a:off x="12192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26" name="Rectangle 325"/>
                  <p:cNvSpPr/>
                  <p:nvPr/>
                </p:nvSpPr>
                <p:spPr>
                  <a:xfrm>
                    <a:off x="16764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27" name="Rectangle 326"/>
                  <p:cNvSpPr/>
                  <p:nvPr/>
                </p:nvSpPr>
                <p:spPr>
                  <a:xfrm>
                    <a:off x="21336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28" name="Rectangle 327"/>
                  <p:cNvSpPr/>
                  <p:nvPr/>
                </p:nvSpPr>
                <p:spPr>
                  <a:xfrm>
                    <a:off x="25908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29" name="Rectangle 328"/>
                  <p:cNvSpPr/>
                  <p:nvPr/>
                </p:nvSpPr>
                <p:spPr>
                  <a:xfrm>
                    <a:off x="30480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30" name="Rectangle 329"/>
                  <p:cNvSpPr/>
                  <p:nvPr/>
                </p:nvSpPr>
                <p:spPr>
                  <a:xfrm>
                    <a:off x="35052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31" name="Rectangle 330"/>
                  <p:cNvSpPr/>
                  <p:nvPr/>
                </p:nvSpPr>
                <p:spPr>
                  <a:xfrm>
                    <a:off x="39624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32" name="Rectangle 331"/>
                  <p:cNvSpPr/>
                  <p:nvPr/>
                </p:nvSpPr>
                <p:spPr>
                  <a:xfrm>
                    <a:off x="44196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33" name="Rectangle 332"/>
                  <p:cNvSpPr/>
                  <p:nvPr/>
                </p:nvSpPr>
                <p:spPr>
                  <a:xfrm>
                    <a:off x="48768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34" name="Rectangle 333"/>
                  <p:cNvSpPr/>
                  <p:nvPr/>
                </p:nvSpPr>
                <p:spPr>
                  <a:xfrm>
                    <a:off x="53340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35" name="Rectangle 334"/>
                  <p:cNvSpPr/>
                  <p:nvPr/>
                </p:nvSpPr>
                <p:spPr>
                  <a:xfrm>
                    <a:off x="57912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36" name="Rectangle 335"/>
                  <p:cNvSpPr/>
                  <p:nvPr/>
                </p:nvSpPr>
                <p:spPr>
                  <a:xfrm>
                    <a:off x="62484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37" name="Rectangle 336"/>
                  <p:cNvSpPr/>
                  <p:nvPr/>
                </p:nvSpPr>
                <p:spPr>
                  <a:xfrm>
                    <a:off x="67056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38" name="Rectangle 337"/>
                  <p:cNvSpPr/>
                  <p:nvPr/>
                </p:nvSpPr>
                <p:spPr>
                  <a:xfrm>
                    <a:off x="71628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39" name="Rectangle 338"/>
                  <p:cNvSpPr/>
                  <p:nvPr/>
                </p:nvSpPr>
                <p:spPr>
                  <a:xfrm>
                    <a:off x="76200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40" name="Rectangle 339"/>
                  <p:cNvSpPr/>
                  <p:nvPr/>
                </p:nvSpPr>
                <p:spPr>
                  <a:xfrm>
                    <a:off x="80772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</p:grpSp>
            <p:sp>
              <p:nvSpPr>
                <p:cNvPr id="178" name="TextBox 174"/>
                <p:cNvSpPr txBox="1"/>
                <p:nvPr/>
              </p:nvSpPr>
              <p:spPr>
                <a:xfrm>
                  <a:off x="2133600" y="4154269"/>
                  <a:ext cx="3276600" cy="611707"/>
                </a:xfrm>
                <a:prstGeom prst="rect">
                  <a:avLst/>
                </a:prstGeom>
                <a:noFill/>
                <a:effectLst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b="1" dirty="0" smtClean="0">
                      <a:solidFill>
                        <a:srgbClr val="FF0000"/>
                      </a:solidFill>
                      <a:latin typeface="+mj-lt"/>
                    </a:rPr>
                    <a:t>order violations</a:t>
                  </a:r>
                  <a:endParaRPr lang="en-US" sz="1200" dirty="0">
                    <a:solidFill>
                      <a:srgbClr val="FF0000"/>
                    </a:solidFill>
                    <a:latin typeface="+mj-lt"/>
                  </a:endParaRPr>
                </a:p>
              </p:txBody>
            </p:sp>
          </p:grpSp>
        </p:grpSp>
        <p:sp>
          <p:nvSpPr>
            <p:cNvPr id="172" name="&quot;No&quot; Symbol 171"/>
            <p:cNvSpPr/>
            <p:nvPr/>
          </p:nvSpPr>
          <p:spPr bwMode="auto">
            <a:xfrm>
              <a:off x="2286000" y="990600"/>
              <a:ext cx="4038600" cy="4038600"/>
            </a:xfrm>
            <a:prstGeom prst="noSmoking">
              <a:avLst/>
            </a:prstGeom>
            <a:solidFill>
              <a:srgbClr val="CC3300">
                <a:alpha val="45098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9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</a:endParaRPr>
            </a:p>
          </p:txBody>
        </p:sp>
      </p:grpSp>
      <p:grpSp>
        <p:nvGrpSpPr>
          <p:cNvPr id="709" name="Group 708"/>
          <p:cNvGrpSpPr/>
          <p:nvPr/>
        </p:nvGrpSpPr>
        <p:grpSpPr>
          <a:xfrm>
            <a:off x="4953000" y="1905000"/>
            <a:ext cx="1825206" cy="1028701"/>
            <a:chOff x="3886200" y="5638800"/>
            <a:chExt cx="1825206" cy="1028701"/>
          </a:xfrm>
        </p:grpSpPr>
        <p:grpSp>
          <p:nvGrpSpPr>
            <p:cNvPr id="710" name="Group 4"/>
            <p:cNvGrpSpPr/>
            <p:nvPr/>
          </p:nvGrpSpPr>
          <p:grpSpPr>
            <a:xfrm>
              <a:off x="3886200" y="5638800"/>
              <a:ext cx="834605" cy="1028701"/>
              <a:chOff x="2743200" y="1143000"/>
              <a:chExt cx="3276600" cy="4038600"/>
            </a:xfrm>
          </p:grpSpPr>
          <p:pic>
            <p:nvPicPr>
              <p:cNvPr id="716" name="Picture 2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l="20745" t="17010" r="55626" b="29382"/>
              <a:stretch>
                <a:fillRect/>
              </a:stretch>
            </p:blipFill>
            <p:spPr bwMode="auto">
              <a:xfrm>
                <a:off x="2743200" y="1143000"/>
                <a:ext cx="1600200" cy="1981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717" name="Picture 716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l="20745" t="17010" r="55626" b="29382"/>
              <a:stretch>
                <a:fillRect/>
              </a:stretch>
            </p:blipFill>
            <p:spPr bwMode="auto">
              <a:xfrm>
                <a:off x="4419600" y="1143000"/>
                <a:ext cx="1600200" cy="1981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718" name="Picture 717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l="20745" t="17010" r="55626" b="29382"/>
              <a:stretch>
                <a:fillRect/>
              </a:stretch>
            </p:blipFill>
            <p:spPr bwMode="auto">
              <a:xfrm>
                <a:off x="2743200" y="3200400"/>
                <a:ext cx="1600200" cy="1981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719" name="Picture 718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l="20745" t="17010" r="55626" b="29382"/>
              <a:stretch>
                <a:fillRect/>
              </a:stretch>
            </p:blipFill>
            <p:spPr bwMode="auto">
              <a:xfrm>
                <a:off x="4419600" y="3200400"/>
                <a:ext cx="1600200" cy="1981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</p:grpSp>
        <p:grpSp>
          <p:nvGrpSpPr>
            <p:cNvPr id="711" name="Group 9"/>
            <p:cNvGrpSpPr/>
            <p:nvPr/>
          </p:nvGrpSpPr>
          <p:grpSpPr>
            <a:xfrm>
              <a:off x="4876800" y="5638800"/>
              <a:ext cx="834605" cy="1028701"/>
              <a:chOff x="2743200" y="1143000"/>
              <a:chExt cx="3276600" cy="4038600"/>
            </a:xfrm>
          </p:grpSpPr>
          <p:pic>
            <p:nvPicPr>
              <p:cNvPr id="712" name="Picture 2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l="20745" t="17010" r="55626" b="29382"/>
              <a:stretch>
                <a:fillRect/>
              </a:stretch>
            </p:blipFill>
            <p:spPr bwMode="auto">
              <a:xfrm>
                <a:off x="2743200" y="1143000"/>
                <a:ext cx="1600200" cy="1981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713" name="Picture 712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l="20745" t="17010" r="55626" b="29382"/>
              <a:stretch>
                <a:fillRect/>
              </a:stretch>
            </p:blipFill>
            <p:spPr bwMode="auto">
              <a:xfrm>
                <a:off x="4419600" y="1143000"/>
                <a:ext cx="1600200" cy="1981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714" name="Picture 713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l="20745" t="17010" r="55626" b="29382"/>
              <a:stretch>
                <a:fillRect/>
              </a:stretch>
            </p:blipFill>
            <p:spPr bwMode="auto">
              <a:xfrm>
                <a:off x="2743200" y="3200400"/>
                <a:ext cx="1600200" cy="1981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715" name="Picture 714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l="20745" t="17010" r="55626" b="29382"/>
              <a:stretch>
                <a:fillRect/>
              </a:stretch>
            </p:blipFill>
            <p:spPr bwMode="auto">
              <a:xfrm>
                <a:off x="4419600" y="3200400"/>
                <a:ext cx="1600200" cy="1981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</p:grpSp>
      </p:grpSp>
      <p:pic>
        <p:nvPicPr>
          <p:cNvPr id="72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854406" y="2057400"/>
            <a:ext cx="762000" cy="9263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7200" y="457200"/>
            <a:ext cx="2133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/>
              <a:t>Grace</a:t>
            </a:r>
            <a:endParaRPr lang="en-US" sz="4800" b="1" dirty="0"/>
          </a:p>
        </p:txBody>
      </p:sp>
      <p:grpSp>
        <p:nvGrpSpPr>
          <p:cNvPr id="2" name="Group 983"/>
          <p:cNvGrpSpPr/>
          <p:nvPr/>
        </p:nvGrpSpPr>
        <p:grpSpPr>
          <a:xfrm>
            <a:off x="838200" y="1828800"/>
            <a:ext cx="3493995" cy="646331"/>
            <a:chOff x="2079171" y="5602069"/>
            <a:chExt cx="3493995" cy="646331"/>
          </a:xfrm>
        </p:grpSpPr>
        <p:grpSp>
          <p:nvGrpSpPr>
            <p:cNvPr id="4" name="Group 981"/>
            <p:cNvGrpSpPr/>
            <p:nvPr/>
          </p:nvGrpSpPr>
          <p:grpSpPr>
            <a:xfrm>
              <a:off x="2079171" y="5638799"/>
              <a:ext cx="1045026" cy="609597"/>
              <a:chOff x="304800" y="914400"/>
              <a:chExt cx="8229600" cy="4800600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04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762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1219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676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2133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2590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3048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3505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3962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4419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4876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5334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5791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6248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6705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7162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7620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8077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304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762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1219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1676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133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2590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3048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3505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3962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4419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4876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5334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5791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6248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6705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7162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7620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8077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304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762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1219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1676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2133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2590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3048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3505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3962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4419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4876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5334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5791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6248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6705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7162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7620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8077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304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762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1219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1676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2133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2590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3048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3505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3962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4419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4876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5334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5791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6248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6705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7162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7620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8077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304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762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1219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1676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2133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2590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3048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3505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3962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4419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4876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 90"/>
              <p:cNvSpPr/>
              <p:nvPr/>
            </p:nvSpPr>
            <p:spPr>
              <a:xfrm>
                <a:off x="5334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Rectangle 91"/>
              <p:cNvSpPr/>
              <p:nvPr/>
            </p:nvSpPr>
            <p:spPr>
              <a:xfrm>
                <a:off x="5791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Rectangle 92"/>
              <p:cNvSpPr/>
              <p:nvPr/>
            </p:nvSpPr>
            <p:spPr>
              <a:xfrm>
                <a:off x="6248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tangle 93"/>
              <p:cNvSpPr/>
              <p:nvPr/>
            </p:nvSpPr>
            <p:spPr>
              <a:xfrm>
                <a:off x="6705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7162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/>
              <p:cNvSpPr/>
              <p:nvPr/>
            </p:nvSpPr>
            <p:spPr>
              <a:xfrm>
                <a:off x="7620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8077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304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762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1219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1676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2133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2590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3048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3505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3962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4419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4876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5334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5791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 110"/>
              <p:cNvSpPr/>
              <p:nvPr/>
            </p:nvSpPr>
            <p:spPr>
              <a:xfrm>
                <a:off x="6248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6705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7162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7620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Rectangle 114"/>
              <p:cNvSpPr/>
              <p:nvPr/>
            </p:nvSpPr>
            <p:spPr>
              <a:xfrm>
                <a:off x="8077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tangle 115"/>
              <p:cNvSpPr/>
              <p:nvPr/>
            </p:nvSpPr>
            <p:spPr>
              <a:xfrm>
                <a:off x="304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Rectangle 116"/>
              <p:cNvSpPr/>
              <p:nvPr/>
            </p:nvSpPr>
            <p:spPr>
              <a:xfrm>
                <a:off x="762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Rectangle 117"/>
              <p:cNvSpPr/>
              <p:nvPr/>
            </p:nvSpPr>
            <p:spPr>
              <a:xfrm>
                <a:off x="1219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ectangle 118"/>
              <p:cNvSpPr/>
              <p:nvPr/>
            </p:nvSpPr>
            <p:spPr>
              <a:xfrm>
                <a:off x="1676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tangle 119"/>
              <p:cNvSpPr/>
              <p:nvPr/>
            </p:nvSpPr>
            <p:spPr>
              <a:xfrm>
                <a:off x="2133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ctangle 120"/>
              <p:cNvSpPr/>
              <p:nvPr/>
            </p:nvSpPr>
            <p:spPr>
              <a:xfrm>
                <a:off x="2590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tangle 121"/>
              <p:cNvSpPr/>
              <p:nvPr/>
            </p:nvSpPr>
            <p:spPr>
              <a:xfrm>
                <a:off x="3048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tangle 122"/>
              <p:cNvSpPr/>
              <p:nvPr/>
            </p:nvSpPr>
            <p:spPr>
              <a:xfrm>
                <a:off x="3505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Rectangle 123"/>
              <p:cNvSpPr/>
              <p:nvPr/>
            </p:nvSpPr>
            <p:spPr>
              <a:xfrm>
                <a:off x="3962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Rectangle 124"/>
              <p:cNvSpPr/>
              <p:nvPr/>
            </p:nvSpPr>
            <p:spPr>
              <a:xfrm>
                <a:off x="4419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tangle 125"/>
              <p:cNvSpPr/>
              <p:nvPr/>
            </p:nvSpPr>
            <p:spPr>
              <a:xfrm>
                <a:off x="4876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Rectangle 126"/>
              <p:cNvSpPr/>
              <p:nvPr/>
            </p:nvSpPr>
            <p:spPr>
              <a:xfrm>
                <a:off x="5334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tangle 127"/>
              <p:cNvSpPr/>
              <p:nvPr/>
            </p:nvSpPr>
            <p:spPr>
              <a:xfrm>
                <a:off x="5791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Rectangle 128"/>
              <p:cNvSpPr/>
              <p:nvPr/>
            </p:nvSpPr>
            <p:spPr>
              <a:xfrm>
                <a:off x="6248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ectangle 129"/>
              <p:cNvSpPr/>
              <p:nvPr/>
            </p:nvSpPr>
            <p:spPr>
              <a:xfrm>
                <a:off x="6705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Rectangle 130"/>
              <p:cNvSpPr/>
              <p:nvPr/>
            </p:nvSpPr>
            <p:spPr>
              <a:xfrm>
                <a:off x="7162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Rectangle 131"/>
              <p:cNvSpPr/>
              <p:nvPr/>
            </p:nvSpPr>
            <p:spPr>
              <a:xfrm>
                <a:off x="7620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Rectangle 132"/>
              <p:cNvSpPr/>
              <p:nvPr/>
            </p:nvSpPr>
            <p:spPr>
              <a:xfrm>
                <a:off x="8077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Rectangle 133"/>
              <p:cNvSpPr/>
              <p:nvPr/>
            </p:nvSpPr>
            <p:spPr>
              <a:xfrm>
                <a:off x="304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Rectangle 134"/>
              <p:cNvSpPr/>
              <p:nvPr/>
            </p:nvSpPr>
            <p:spPr>
              <a:xfrm>
                <a:off x="762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Rectangle 135"/>
              <p:cNvSpPr/>
              <p:nvPr/>
            </p:nvSpPr>
            <p:spPr>
              <a:xfrm>
                <a:off x="1219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Rectangle 136"/>
              <p:cNvSpPr/>
              <p:nvPr/>
            </p:nvSpPr>
            <p:spPr>
              <a:xfrm>
                <a:off x="1676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Rectangle 137"/>
              <p:cNvSpPr/>
              <p:nvPr/>
            </p:nvSpPr>
            <p:spPr>
              <a:xfrm>
                <a:off x="2133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2590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Rectangle 139"/>
              <p:cNvSpPr/>
              <p:nvPr/>
            </p:nvSpPr>
            <p:spPr>
              <a:xfrm>
                <a:off x="3048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Rectangle 140"/>
              <p:cNvSpPr/>
              <p:nvPr/>
            </p:nvSpPr>
            <p:spPr>
              <a:xfrm>
                <a:off x="3505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Rectangle 141"/>
              <p:cNvSpPr/>
              <p:nvPr/>
            </p:nvSpPr>
            <p:spPr>
              <a:xfrm>
                <a:off x="3962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Rectangle 142"/>
              <p:cNvSpPr/>
              <p:nvPr/>
            </p:nvSpPr>
            <p:spPr>
              <a:xfrm>
                <a:off x="4419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Rectangle 143"/>
              <p:cNvSpPr/>
              <p:nvPr/>
            </p:nvSpPr>
            <p:spPr>
              <a:xfrm>
                <a:off x="4876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Rectangle 144"/>
              <p:cNvSpPr/>
              <p:nvPr/>
            </p:nvSpPr>
            <p:spPr>
              <a:xfrm>
                <a:off x="5334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Rectangle 145"/>
              <p:cNvSpPr/>
              <p:nvPr/>
            </p:nvSpPr>
            <p:spPr>
              <a:xfrm>
                <a:off x="5791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Rectangle 146"/>
              <p:cNvSpPr/>
              <p:nvPr/>
            </p:nvSpPr>
            <p:spPr>
              <a:xfrm>
                <a:off x="6248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Rectangle 147"/>
              <p:cNvSpPr/>
              <p:nvPr/>
            </p:nvSpPr>
            <p:spPr>
              <a:xfrm>
                <a:off x="6705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Rectangle 148"/>
              <p:cNvSpPr/>
              <p:nvPr/>
            </p:nvSpPr>
            <p:spPr>
              <a:xfrm>
                <a:off x="7162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Rectangle 149"/>
              <p:cNvSpPr/>
              <p:nvPr/>
            </p:nvSpPr>
            <p:spPr>
              <a:xfrm>
                <a:off x="7620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Rectangle 150"/>
              <p:cNvSpPr/>
              <p:nvPr/>
            </p:nvSpPr>
            <p:spPr>
              <a:xfrm>
                <a:off x="8077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Rectangle 151"/>
              <p:cNvSpPr/>
              <p:nvPr/>
            </p:nvSpPr>
            <p:spPr>
              <a:xfrm>
                <a:off x="304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Rectangle 152"/>
              <p:cNvSpPr/>
              <p:nvPr/>
            </p:nvSpPr>
            <p:spPr>
              <a:xfrm>
                <a:off x="762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Rectangle 153"/>
              <p:cNvSpPr/>
              <p:nvPr/>
            </p:nvSpPr>
            <p:spPr>
              <a:xfrm>
                <a:off x="1219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Rectangle 154"/>
              <p:cNvSpPr/>
              <p:nvPr/>
            </p:nvSpPr>
            <p:spPr>
              <a:xfrm>
                <a:off x="1676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Rectangle 155"/>
              <p:cNvSpPr/>
              <p:nvPr/>
            </p:nvSpPr>
            <p:spPr>
              <a:xfrm>
                <a:off x="2133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Rectangle 156"/>
              <p:cNvSpPr/>
              <p:nvPr/>
            </p:nvSpPr>
            <p:spPr>
              <a:xfrm>
                <a:off x="2590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Rectangle 157"/>
              <p:cNvSpPr/>
              <p:nvPr/>
            </p:nvSpPr>
            <p:spPr>
              <a:xfrm>
                <a:off x="3048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Rectangle 158"/>
              <p:cNvSpPr/>
              <p:nvPr/>
            </p:nvSpPr>
            <p:spPr>
              <a:xfrm>
                <a:off x="3505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Rectangle 159"/>
              <p:cNvSpPr/>
              <p:nvPr/>
            </p:nvSpPr>
            <p:spPr>
              <a:xfrm>
                <a:off x="3962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Rectangle 160"/>
              <p:cNvSpPr/>
              <p:nvPr/>
            </p:nvSpPr>
            <p:spPr>
              <a:xfrm>
                <a:off x="4419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Rectangle 161"/>
              <p:cNvSpPr/>
              <p:nvPr/>
            </p:nvSpPr>
            <p:spPr>
              <a:xfrm>
                <a:off x="4876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Rectangle 162"/>
              <p:cNvSpPr/>
              <p:nvPr/>
            </p:nvSpPr>
            <p:spPr>
              <a:xfrm>
                <a:off x="5334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Rectangle 163"/>
              <p:cNvSpPr/>
              <p:nvPr/>
            </p:nvSpPr>
            <p:spPr>
              <a:xfrm>
                <a:off x="5791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Rectangle 164"/>
              <p:cNvSpPr/>
              <p:nvPr/>
            </p:nvSpPr>
            <p:spPr>
              <a:xfrm>
                <a:off x="6248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Rectangle 165"/>
              <p:cNvSpPr/>
              <p:nvPr/>
            </p:nvSpPr>
            <p:spPr>
              <a:xfrm>
                <a:off x="6705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Rectangle 166"/>
              <p:cNvSpPr/>
              <p:nvPr/>
            </p:nvSpPr>
            <p:spPr>
              <a:xfrm>
                <a:off x="7162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Rectangle 167"/>
              <p:cNvSpPr/>
              <p:nvPr/>
            </p:nvSpPr>
            <p:spPr>
              <a:xfrm>
                <a:off x="7620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9" name="Rectangle 168"/>
              <p:cNvSpPr/>
              <p:nvPr/>
            </p:nvSpPr>
            <p:spPr>
              <a:xfrm>
                <a:off x="8077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3287166" y="5602069"/>
              <a:ext cx="2286000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92D050"/>
                  </a:solidFill>
                  <a:latin typeface="+mj-lt"/>
                </a:rPr>
                <a:t>sequential</a:t>
              </a:r>
              <a:endParaRPr lang="en-US" sz="3600" dirty="0">
                <a:solidFill>
                  <a:srgbClr val="92D050"/>
                </a:solidFill>
                <a:latin typeface="+mj-lt"/>
              </a:endParaRPr>
            </a:p>
          </p:txBody>
        </p:sp>
      </p:grpSp>
      <p:grpSp>
        <p:nvGrpSpPr>
          <p:cNvPr id="5" name="Group 169"/>
          <p:cNvGrpSpPr/>
          <p:nvPr/>
        </p:nvGrpSpPr>
        <p:grpSpPr>
          <a:xfrm>
            <a:off x="1578782" y="2438400"/>
            <a:ext cx="2340634" cy="1676400"/>
            <a:chOff x="2133599" y="990600"/>
            <a:chExt cx="5638801" cy="4038600"/>
          </a:xfrm>
        </p:grpSpPr>
        <p:grpSp>
          <p:nvGrpSpPr>
            <p:cNvPr id="13" name="Group 170"/>
            <p:cNvGrpSpPr/>
            <p:nvPr/>
          </p:nvGrpSpPr>
          <p:grpSpPr>
            <a:xfrm>
              <a:off x="2133599" y="1295400"/>
              <a:ext cx="5638801" cy="3546776"/>
              <a:chOff x="1142999" y="1219200"/>
              <a:chExt cx="5638801" cy="3546776"/>
            </a:xfrm>
          </p:grpSpPr>
          <p:grpSp>
            <p:nvGrpSpPr>
              <p:cNvPr id="170" name="Group 821"/>
              <p:cNvGrpSpPr/>
              <p:nvPr/>
            </p:nvGrpSpPr>
            <p:grpSpPr>
              <a:xfrm>
                <a:off x="1143000" y="1219200"/>
                <a:ext cx="4724400" cy="627961"/>
                <a:chOff x="914400" y="1219200"/>
                <a:chExt cx="4724400" cy="627961"/>
              </a:xfrm>
            </p:grpSpPr>
            <p:sp>
              <p:nvSpPr>
                <p:cNvPr id="545" name="TextBox 544"/>
                <p:cNvSpPr txBox="1"/>
                <p:nvPr/>
              </p:nvSpPr>
              <p:spPr>
                <a:xfrm>
                  <a:off x="2133601" y="1219200"/>
                  <a:ext cx="3505199" cy="611706"/>
                </a:xfrm>
                <a:prstGeom prst="rect">
                  <a:avLst/>
                </a:prstGeom>
                <a:noFill/>
                <a:effectLst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b="1" dirty="0" smtClean="0">
                      <a:solidFill>
                        <a:srgbClr val="FF0000"/>
                      </a:solidFill>
                      <a:latin typeface="+mj-lt"/>
                    </a:rPr>
                    <a:t>race conditions</a:t>
                  </a:r>
                  <a:endParaRPr lang="en-US" sz="1200" dirty="0">
                    <a:solidFill>
                      <a:srgbClr val="FF0000"/>
                    </a:solidFill>
                    <a:latin typeface="+mj-lt"/>
                  </a:endParaRPr>
                </a:p>
              </p:txBody>
            </p:sp>
            <p:grpSp>
              <p:nvGrpSpPr>
                <p:cNvPr id="171" name="Group 164"/>
                <p:cNvGrpSpPr/>
                <p:nvPr/>
              </p:nvGrpSpPr>
              <p:grpSpPr>
                <a:xfrm>
                  <a:off x="914400" y="1237564"/>
                  <a:ext cx="1045026" cy="609597"/>
                  <a:chOff x="304800" y="914400"/>
                  <a:chExt cx="8229600" cy="4800600"/>
                </a:xfrm>
              </p:grpSpPr>
              <p:sp>
                <p:nvSpPr>
                  <p:cNvPr id="547" name="Rectangle 543"/>
                  <p:cNvSpPr/>
                  <p:nvPr/>
                </p:nvSpPr>
                <p:spPr>
                  <a:xfrm>
                    <a:off x="3048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48" name="Rectangle 547"/>
                  <p:cNvSpPr/>
                  <p:nvPr/>
                </p:nvSpPr>
                <p:spPr>
                  <a:xfrm>
                    <a:off x="762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49" name="Rectangle 548"/>
                  <p:cNvSpPr/>
                  <p:nvPr/>
                </p:nvSpPr>
                <p:spPr>
                  <a:xfrm>
                    <a:off x="12192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50" name="Rectangle 549"/>
                  <p:cNvSpPr/>
                  <p:nvPr/>
                </p:nvSpPr>
                <p:spPr>
                  <a:xfrm>
                    <a:off x="16764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51" name="Rectangle 550"/>
                  <p:cNvSpPr/>
                  <p:nvPr/>
                </p:nvSpPr>
                <p:spPr>
                  <a:xfrm>
                    <a:off x="21336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52" name="Rectangle 170"/>
                  <p:cNvSpPr/>
                  <p:nvPr/>
                </p:nvSpPr>
                <p:spPr>
                  <a:xfrm>
                    <a:off x="25908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53" name="Rectangle 552"/>
                  <p:cNvSpPr/>
                  <p:nvPr/>
                </p:nvSpPr>
                <p:spPr>
                  <a:xfrm>
                    <a:off x="3048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54" name="Rectangle 553"/>
                  <p:cNvSpPr/>
                  <p:nvPr/>
                </p:nvSpPr>
                <p:spPr>
                  <a:xfrm>
                    <a:off x="35052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55" name="Rectangle 554"/>
                  <p:cNvSpPr/>
                  <p:nvPr/>
                </p:nvSpPr>
                <p:spPr>
                  <a:xfrm>
                    <a:off x="39624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56" name="Rectangle 555"/>
                  <p:cNvSpPr/>
                  <p:nvPr/>
                </p:nvSpPr>
                <p:spPr>
                  <a:xfrm>
                    <a:off x="44196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57" name="Rectangle 556"/>
                  <p:cNvSpPr/>
                  <p:nvPr/>
                </p:nvSpPr>
                <p:spPr>
                  <a:xfrm>
                    <a:off x="48768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58" name="Rectangle 557"/>
                  <p:cNvSpPr/>
                  <p:nvPr/>
                </p:nvSpPr>
                <p:spPr>
                  <a:xfrm>
                    <a:off x="5334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59" name="Rectangle 558"/>
                  <p:cNvSpPr/>
                  <p:nvPr/>
                </p:nvSpPr>
                <p:spPr>
                  <a:xfrm>
                    <a:off x="57912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60" name="Rectangle 559"/>
                  <p:cNvSpPr/>
                  <p:nvPr/>
                </p:nvSpPr>
                <p:spPr>
                  <a:xfrm>
                    <a:off x="62484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61" name="Rectangle 560"/>
                  <p:cNvSpPr/>
                  <p:nvPr/>
                </p:nvSpPr>
                <p:spPr>
                  <a:xfrm>
                    <a:off x="67056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62" name="Rectangle 561"/>
                  <p:cNvSpPr/>
                  <p:nvPr/>
                </p:nvSpPr>
                <p:spPr>
                  <a:xfrm>
                    <a:off x="71628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63" name="Rectangle 562"/>
                  <p:cNvSpPr/>
                  <p:nvPr/>
                </p:nvSpPr>
                <p:spPr>
                  <a:xfrm>
                    <a:off x="7620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64" name="Rectangle 563"/>
                  <p:cNvSpPr/>
                  <p:nvPr/>
                </p:nvSpPr>
                <p:spPr>
                  <a:xfrm>
                    <a:off x="80772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65" name="Rectangle 564"/>
                  <p:cNvSpPr/>
                  <p:nvPr/>
                </p:nvSpPr>
                <p:spPr>
                  <a:xfrm>
                    <a:off x="3048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66" name="Rectangle 565"/>
                  <p:cNvSpPr/>
                  <p:nvPr/>
                </p:nvSpPr>
                <p:spPr>
                  <a:xfrm>
                    <a:off x="7620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67" name="Rectangle 566"/>
                  <p:cNvSpPr/>
                  <p:nvPr/>
                </p:nvSpPr>
                <p:spPr>
                  <a:xfrm>
                    <a:off x="12192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68" name="Rectangle 567"/>
                  <p:cNvSpPr/>
                  <p:nvPr/>
                </p:nvSpPr>
                <p:spPr>
                  <a:xfrm>
                    <a:off x="16764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69" name="Rectangle 568"/>
                  <p:cNvSpPr/>
                  <p:nvPr/>
                </p:nvSpPr>
                <p:spPr>
                  <a:xfrm>
                    <a:off x="21336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70" name="Rectangle 569"/>
                  <p:cNvSpPr/>
                  <p:nvPr/>
                </p:nvSpPr>
                <p:spPr>
                  <a:xfrm>
                    <a:off x="25908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71" name="Rectangle 570"/>
                  <p:cNvSpPr/>
                  <p:nvPr/>
                </p:nvSpPr>
                <p:spPr>
                  <a:xfrm>
                    <a:off x="30480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72" name="Rectangle 571"/>
                  <p:cNvSpPr/>
                  <p:nvPr/>
                </p:nvSpPr>
                <p:spPr>
                  <a:xfrm>
                    <a:off x="35052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73" name="Rectangle 572"/>
                  <p:cNvSpPr/>
                  <p:nvPr/>
                </p:nvSpPr>
                <p:spPr>
                  <a:xfrm>
                    <a:off x="39624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74" name="Rectangle 573"/>
                  <p:cNvSpPr/>
                  <p:nvPr/>
                </p:nvSpPr>
                <p:spPr>
                  <a:xfrm>
                    <a:off x="44196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75" name="Rectangle 574"/>
                  <p:cNvSpPr/>
                  <p:nvPr/>
                </p:nvSpPr>
                <p:spPr>
                  <a:xfrm>
                    <a:off x="48768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76" name="Rectangle 575"/>
                  <p:cNvSpPr/>
                  <p:nvPr/>
                </p:nvSpPr>
                <p:spPr>
                  <a:xfrm>
                    <a:off x="53340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77" name="Rectangle 576"/>
                  <p:cNvSpPr/>
                  <p:nvPr/>
                </p:nvSpPr>
                <p:spPr>
                  <a:xfrm>
                    <a:off x="57912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 dirty="0"/>
                  </a:p>
                </p:txBody>
              </p:sp>
              <p:sp>
                <p:nvSpPr>
                  <p:cNvPr id="578" name="Rectangle 577"/>
                  <p:cNvSpPr/>
                  <p:nvPr/>
                </p:nvSpPr>
                <p:spPr>
                  <a:xfrm>
                    <a:off x="62484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79" name="Rectangle 578"/>
                  <p:cNvSpPr/>
                  <p:nvPr/>
                </p:nvSpPr>
                <p:spPr>
                  <a:xfrm>
                    <a:off x="67056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80" name="Rectangle 579"/>
                  <p:cNvSpPr/>
                  <p:nvPr/>
                </p:nvSpPr>
                <p:spPr>
                  <a:xfrm>
                    <a:off x="71628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81" name="Rectangle 580"/>
                  <p:cNvSpPr/>
                  <p:nvPr/>
                </p:nvSpPr>
                <p:spPr>
                  <a:xfrm>
                    <a:off x="76200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82" name="Rectangle 581"/>
                  <p:cNvSpPr/>
                  <p:nvPr/>
                </p:nvSpPr>
                <p:spPr>
                  <a:xfrm>
                    <a:off x="80772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83" name="Rectangle 582"/>
                  <p:cNvSpPr/>
                  <p:nvPr/>
                </p:nvSpPr>
                <p:spPr>
                  <a:xfrm>
                    <a:off x="3048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84" name="Rectangle 583"/>
                  <p:cNvSpPr/>
                  <p:nvPr/>
                </p:nvSpPr>
                <p:spPr>
                  <a:xfrm>
                    <a:off x="7620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85" name="Rectangle 584"/>
                  <p:cNvSpPr/>
                  <p:nvPr/>
                </p:nvSpPr>
                <p:spPr>
                  <a:xfrm>
                    <a:off x="12192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86" name="Rectangle 585"/>
                  <p:cNvSpPr/>
                  <p:nvPr/>
                </p:nvSpPr>
                <p:spPr>
                  <a:xfrm>
                    <a:off x="16764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87" name="Rectangle 586"/>
                  <p:cNvSpPr/>
                  <p:nvPr/>
                </p:nvSpPr>
                <p:spPr>
                  <a:xfrm>
                    <a:off x="21336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88" name="Rectangle 587"/>
                  <p:cNvSpPr/>
                  <p:nvPr/>
                </p:nvSpPr>
                <p:spPr>
                  <a:xfrm>
                    <a:off x="25908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89" name="Rectangle 588"/>
                  <p:cNvSpPr/>
                  <p:nvPr/>
                </p:nvSpPr>
                <p:spPr>
                  <a:xfrm>
                    <a:off x="30480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90" name="Rectangle 589"/>
                  <p:cNvSpPr/>
                  <p:nvPr/>
                </p:nvSpPr>
                <p:spPr>
                  <a:xfrm>
                    <a:off x="35052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91" name="Rectangle 590"/>
                  <p:cNvSpPr/>
                  <p:nvPr/>
                </p:nvSpPr>
                <p:spPr>
                  <a:xfrm>
                    <a:off x="39624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92" name="Rectangle 210"/>
                  <p:cNvSpPr/>
                  <p:nvPr/>
                </p:nvSpPr>
                <p:spPr>
                  <a:xfrm>
                    <a:off x="44196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93" name="Rectangle 592"/>
                  <p:cNvSpPr/>
                  <p:nvPr/>
                </p:nvSpPr>
                <p:spPr>
                  <a:xfrm>
                    <a:off x="48768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94" name="Rectangle 593"/>
                  <p:cNvSpPr/>
                  <p:nvPr/>
                </p:nvSpPr>
                <p:spPr>
                  <a:xfrm>
                    <a:off x="53340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95" name="Rectangle 594"/>
                  <p:cNvSpPr/>
                  <p:nvPr/>
                </p:nvSpPr>
                <p:spPr>
                  <a:xfrm>
                    <a:off x="57912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96" name="Rectangle 595"/>
                  <p:cNvSpPr/>
                  <p:nvPr/>
                </p:nvSpPr>
                <p:spPr>
                  <a:xfrm>
                    <a:off x="62484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97" name="Rectangle 596"/>
                  <p:cNvSpPr/>
                  <p:nvPr/>
                </p:nvSpPr>
                <p:spPr>
                  <a:xfrm>
                    <a:off x="67056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98" name="Rectangle 597"/>
                  <p:cNvSpPr/>
                  <p:nvPr/>
                </p:nvSpPr>
                <p:spPr>
                  <a:xfrm>
                    <a:off x="71628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99" name="Rectangle 598"/>
                  <p:cNvSpPr/>
                  <p:nvPr/>
                </p:nvSpPr>
                <p:spPr>
                  <a:xfrm>
                    <a:off x="76200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00" name="Rectangle 599"/>
                  <p:cNvSpPr/>
                  <p:nvPr/>
                </p:nvSpPr>
                <p:spPr>
                  <a:xfrm>
                    <a:off x="80772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01" name="Rectangle 600"/>
                  <p:cNvSpPr/>
                  <p:nvPr/>
                </p:nvSpPr>
                <p:spPr>
                  <a:xfrm>
                    <a:off x="3048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02" name="Rectangle 601"/>
                  <p:cNvSpPr/>
                  <p:nvPr/>
                </p:nvSpPr>
                <p:spPr>
                  <a:xfrm>
                    <a:off x="7620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03" name="Rectangle 602"/>
                  <p:cNvSpPr/>
                  <p:nvPr/>
                </p:nvSpPr>
                <p:spPr>
                  <a:xfrm>
                    <a:off x="12192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04" name="Rectangle 603"/>
                  <p:cNvSpPr/>
                  <p:nvPr/>
                </p:nvSpPr>
                <p:spPr>
                  <a:xfrm>
                    <a:off x="16764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05" name="Rectangle 604"/>
                  <p:cNvSpPr/>
                  <p:nvPr/>
                </p:nvSpPr>
                <p:spPr>
                  <a:xfrm>
                    <a:off x="21336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06" name="Rectangle 605"/>
                  <p:cNvSpPr/>
                  <p:nvPr/>
                </p:nvSpPr>
                <p:spPr>
                  <a:xfrm>
                    <a:off x="25908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07" name="Rectangle 606"/>
                  <p:cNvSpPr/>
                  <p:nvPr/>
                </p:nvSpPr>
                <p:spPr>
                  <a:xfrm>
                    <a:off x="30480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08" name="Rectangle 607"/>
                  <p:cNvSpPr/>
                  <p:nvPr/>
                </p:nvSpPr>
                <p:spPr>
                  <a:xfrm>
                    <a:off x="35052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09" name="Rectangle 608"/>
                  <p:cNvSpPr/>
                  <p:nvPr/>
                </p:nvSpPr>
                <p:spPr>
                  <a:xfrm>
                    <a:off x="39624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10" name="Rectangle 609"/>
                  <p:cNvSpPr/>
                  <p:nvPr/>
                </p:nvSpPr>
                <p:spPr>
                  <a:xfrm>
                    <a:off x="44196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11" name="Rectangle 610"/>
                  <p:cNvSpPr/>
                  <p:nvPr/>
                </p:nvSpPr>
                <p:spPr>
                  <a:xfrm>
                    <a:off x="48768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12" name="Rectangle 611"/>
                  <p:cNvSpPr/>
                  <p:nvPr/>
                </p:nvSpPr>
                <p:spPr>
                  <a:xfrm>
                    <a:off x="53340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13" name="Rectangle 612"/>
                  <p:cNvSpPr/>
                  <p:nvPr/>
                </p:nvSpPr>
                <p:spPr>
                  <a:xfrm>
                    <a:off x="57912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14" name="Rectangle 613"/>
                  <p:cNvSpPr/>
                  <p:nvPr/>
                </p:nvSpPr>
                <p:spPr>
                  <a:xfrm>
                    <a:off x="62484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15" name="Rectangle 614"/>
                  <p:cNvSpPr/>
                  <p:nvPr/>
                </p:nvSpPr>
                <p:spPr>
                  <a:xfrm>
                    <a:off x="67056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16" name="Rectangle 615"/>
                  <p:cNvSpPr/>
                  <p:nvPr/>
                </p:nvSpPr>
                <p:spPr>
                  <a:xfrm>
                    <a:off x="71628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17" name="Rectangle 616"/>
                  <p:cNvSpPr/>
                  <p:nvPr/>
                </p:nvSpPr>
                <p:spPr>
                  <a:xfrm>
                    <a:off x="76200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18" name="Rectangle 617"/>
                  <p:cNvSpPr/>
                  <p:nvPr/>
                </p:nvSpPr>
                <p:spPr>
                  <a:xfrm>
                    <a:off x="80772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19" name="Rectangle 618"/>
                  <p:cNvSpPr/>
                  <p:nvPr/>
                </p:nvSpPr>
                <p:spPr>
                  <a:xfrm>
                    <a:off x="3048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20" name="Rectangle 619"/>
                  <p:cNvSpPr/>
                  <p:nvPr/>
                </p:nvSpPr>
                <p:spPr>
                  <a:xfrm>
                    <a:off x="7620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21" name="Rectangle 620"/>
                  <p:cNvSpPr/>
                  <p:nvPr/>
                </p:nvSpPr>
                <p:spPr>
                  <a:xfrm>
                    <a:off x="12192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22" name="Rectangle 621"/>
                  <p:cNvSpPr/>
                  <p:nvPr/>
                </p:nvSpPr>
                <p:spPr>
                  <a:xfrm>
                    <a:off x="16764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23" name="Rectangle 622"/>
                  <p:cNvSpPr/>
                  <p:nvPr/>
                </p:nvSpPr>
                <p:spPr>
                  <a:xfrm>
                    <a:off x="21336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24" name="Rectangle 623"/>
                  <p:cNvSpPr/>
                  <p:nvPr/>
                </p:nvSpPr>
                <p:spPr>
                  <a:xfrm>
                    <a:off x="25908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25" name="Rectangle 624"/>
                  <p:cNvSpPr/>
                  <p:nvPr/>
                </p:nvSpPr>
                <p:spPr>
                  <a:xfrm>
                    <a:off x="30480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26" name="Rectangle 625"/>
                  <p:cNvSpPr/>
                  <p:nvPr/>
                </p:nvSpPr>
                <p:spPr>
                  <a:xfrm>
                    <a:off x="35052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27" name="Rectangle 626"/>
                  <p:cNvSpPr/>
                  <p:nvPr/>
                </p:nvSpPr>
                <p:spPr>
                  <a:xfrm>
                    <a:off x="39624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28" name="Rectangle 627"/>
                  <p:cNvSpPr/>
                  <p:nvPr/>
                </p:nvSpPr>
                <p:spPr>
                  <a:xfrm>
                    <a:off x="44196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29" name="Rectangle 628"/>
                  <p:cNvSpPr/>
                  <p:nvPr/>
                </p:nvSpPr>
                <p:spPr>
                  <a:xfrm>
                    <a:off x="48768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30" name="Rectangle 629"/>
                  <p:cNvSpPr/>
                  <p:nvPr/>
                </p:nvSpPr>
                <p:spPr>
                  <a:xfrm>
                    <a:off x="53340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31" name="Rectangle 375"/>
                  <p:cNvSpPr/>
                  <p:nvPr/>
                </p:nvSpPr>
                <p:spPr>
                  <a:xfrm>
                    <a:off x="57912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32" name="Rectangle 631"/>
                  <p:cNvSpPr/>
                  <p:nvPr/>
                </p:nvSpPr>
                <p:spPr>
                  <a:xfrm>
                    <a:off x="62484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33" name="Rectangle 632"/>
                  <p:cNvSpPr/>
                  <p:nvPr/>
                </p:nvSpPr>
                <p:spPr>
                  <a:xfrm>
                    <a:off x="67056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34" name="Rectangle 633"/>
                  <p:cNvSpPr/>
                  <p:nvPr/>
                </p:nvSpPr>
                <p:spPr>
                  <a:xfrm>
                    <a:off x="71628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35" name="Rectangle 634"/>
                  <p:cNvSpPr/>
                  <p:nvPr/>
                </p:nvSpPr>
                <p:spPr>
                  <a:xfrm>
                    <a:off x="76200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36" name="Rectangle 635"/>
                  <p:cNvSpPr/>
                  <p:nvPr/>
                </p:nvSpPr>
                <p:spPr>
                  <a:xfrm>
                    <a:off x="80772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37" name="Rectangle 636"/>
                  <p:cNvSpPr/>
                  <p:nvPr/>
                </p:nvSpPr>
                <p:spPr>
                  <a:xfrm>
                    <a:off x="3048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38" name="Rectangle 637"/>
                  <p:cNvSpPr/>
                  <p:nvPr/>
                </p:nvSpPr>
                <p:spPr>
                  <a:xfrm>
                    <a:off x="7620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39" name="Rectangle 638"/>
                  <p:cNvSpPr/>
                  <p:nvPr/>
                </p:nvSpPr>
                <p:spPr>
                  <a:xfrm>
                    <a:off x="12192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40" name="Rectangle 639"/>
                  <p:cNvSpPr/>
                  <p:nvPr/>
                </p:nvSpPr>
                <p:spPr>
                  <a:xfrm>
                    <a:off x="16764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41" name="Rectangle 640"/>
                  <p:cNvSpPr/>
                  <p:nvPr/>
                </p:nvSpPr>
                <p:spPr>
                  <a:xfrm>
                    <a:off x="21336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42" name="Rectangle 641"/>
                  <p:cNvSpPr/>
                  <p:nvPr/>
                </p:nvSpPr>
                <p:spPr>
                  <a:xfrm>
                    <a:off x="25908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43" name="Rectangle 642"/>
                  <p:cNvSpPr/>
                  <p:nvPr/>
                </p:nvSpPr>
                <p:spPr>
                  <a:xfrm>
                    <a:off x="30480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44" name="Rectangle 643"/>
                  <p:cNvSpPr/>
                  <p:nvPr/>
                </p:nvSpPr>
                <p:spPr>
                  <a:xfrm>
                    <a:off x="35052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45" name="Rectangle 644"/>
                  <p:cNvSpPr/>
                  <p:nvPr/>
                </p:nvSpPr>
                <p:spPr>
                  <a:xfrm>
                    <a:off x="39624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46" name="Rectangle 645"/>
                  <p:cNvSpPr/>
                  <p:nvPr/>
                </p:nvSpPr>
                <p:spPr>
                  <a:xfrm>
                    <a:off x="44196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47" name="Rectangle 646"/>
                  <p:cNvSpPr/>
                  <p:nvPr/>
                </p:nvSpPr>
                <p:spPr>
                  <a:xfrm>
                    <a:off x="48768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48" name="Rectangle 647"/>
                  <p:cNvSpPr/>
                  <p:nvPr/>
                </p:nvSpPr>
                <p:spPr>
                  <a:xfrm>
                    <a:off x="53340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49" name="Rectangle 648"/>
                  <p:cNvSpPr/>
                  <p:nvPr/>
                </p:nvSpPr>
                <p:spPr>
                  <a:xfrm>
                    <a:off x="57912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50" name="Rectangle 649"/>
                  <p:cNvSpPr/>
                  <p:nvPr/>
                </p:nvSpPr>
                <p:spPr>
                  <a:xfrm>
                    <a:off x="62484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51" name="Rectangle 650"/>
                  <p:cNvSpPr/>
                  <p:nvPr/>
                </p:nvSpPr>
                <p:spPr>
                  <a:xfrm>
                    <a:off x="67056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52" name="Rectangle 651"/>
                  <p:cNvSpPr/>
                  <p:nvPr/>
                </p:nvSpPr>
                <p:spPr>
                  <a:xfrm>
                    <a:off x="71628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53" name="Rectangle 652"/>
                  <p:cNvSpPr/>
                  <p:nvPr/>
                </p:nvSpPr>
                <p:spPr>
                  <a:xfrm>
                    <a:off x="76200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54" name="Rectangle 653"/>
                  <p:cNvSpPr/>
                  <p:nvPr/>
                </p:nvSpPr>
                <p:spPr>
                  <a:xfrm>
                    <a:off x="80772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55" name="Rectangle 654"/>
                  <p:cNvSpPr/>
                  <p:nvPr/>
                </p:nvSpPr>
                <p:spPr>
                  <a:xfrm>
                    <a:off x="3048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56" name="Rectangle 655"/>
                  <p:cNvSpPr/>
                  <p:nvPr/>
                </p:nvSpPr>
                <p:spPr>
                  <a:xfrm>
                    <a:off x="7620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57" name="Rectangle 656"/>
                  <p:cNvSpPr/>
                  <p:nvPr/>
                </p:nvSpPr>
                <p:spPr>
                  <a:xfrm>
                    <a:off x="12192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58" name="Rectangle 657"/>
                  <p:cNvSpPr/>
                  <p:nvPr/>
                </p:nvSpPr>
                <p:spPr>
                  <a:xfrm>
                    <a:off x="16764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59" name="Rectangle 658"/>
                  <p:cNvSpPr/>
                  <p:nvPr/>
                </p:nvSpPr>
                <p:spPr>
                  <a:xfrm>
                    <a:off x="21336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60" name="Rectangle 659"/>
                  <p:cNvSpPr/>
                  <p:nvPr/>
                </p:nvSpPr>
                <p:spPr>
                  <a:xfrm>
                    <a:off x="25908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61" name="Rectangle 660"/>
                  <p:cNvSpPr/>
                  <p:nvPr/>
                </p:nvSpPr>
                <p:spPr>
                  <a:xfrm>
                    <a:off x="30480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62" name="Rectangle 661"/>
                  <p:cNvSpPr/>
                  <p:nvPr/>
                </p:nvSpPr>
                <p:spPr>
                  <a:xfrm>
                    <a:off x="35052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63" name="Rectangle 662"/>
                  <p:cNvSpPr/>
                  <p:nvPr/>
                </p:nvSpPr>
                <p:spPr>
                  <a:xfrm>
                    <a:off x="39624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64" name="Rectangle 663"/>
                  <p:cNvSpPr/>
                  <p:nvPr/>
                </p:nvSpPr>
                <p:spPr>
                  <a:xfrm>
                    <a:off x="44196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65" name="Rectangle 664"/>
                  <p:cNvSpPr/>
                  <p:nvPr/>
                </p:nvSpPr>
                <p:spPr>
                  <a:xfrm>
                    <a:off x="48768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66" name="Rectangle 665"/>
                  <p:cNvSpPr/>
                  <p:nvPr/>
                </p:nvSpPr>
                <p:spPr>
                  <a:xfrm>
                    <a:off x="53340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67" name="Rectangle 666"/>
                  <p:cNvSpPr/>
                  <p:nvPr/>
                </p:nvSpPr>
                <p:spPr>
                  <a:xfrm>
                    <a:off x="57912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68" name="Rectangle 667"/>
                  <p:cNvSpPr/>
                  <p:nvPr/>
                </p:nvSpPr>
                <p:spPr>
                  <a:xfrm>
                    <a:off x="62484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69" name="Rectangle 668"/>
                  <p:cNvSpPr/>
                  <p:nvPr/>
                </p:nvSpPr>
                <p:spPr>
                  <a:xfrm>
                    <a:off x="67056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70" name="Rectangle 669"/>
                  <p:cNvSpPr/>
                  <p:nvPr/>
                </p:nvSpPr>
                <p:spPr>
                  <a:xfrm>
                    <a:off x="71628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71" name="Rectangle 670"/>
                  <p:cNvSpPr/>
                  <p:nvPr/>
                </p:nvSpPr>
                <p:spPr>
                  <a:xfrm>
                    <a:off x="76200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72" name="Rectangle 671"/>
                  <p:cNvSpPr/>
                  <p:nvPr/>
                </p:nvSpPr>
                <p:spPr>
                  <a:xfrm>
                    <a:off x="80772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73" name="Rectangle 672"/>
                  <p:cNvSpPr/>
                  <p:nvPr/>
                </p:nvSpPr>
                <p:spPr>
                  <a:xfrm>
                    <a:off x="3048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74" name="Rectangle 673"/>
                  <p:cNvSpPr/>
                  <p:nvPr/>
                </p:nvSpPr>
                <p:spPr>
                  <a:xfrm>
                    <a:off x="7620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75" name="Rectangle 674"/>
                  <p:cNvSpPr/>
                  <p:nvPr/>
                </p:nvSpPr>
                <p:spPr>
                  <a:xfrm>
                    <a:off x="12192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76" name="Rectangle 675"/>
                  <p:cNvSpPr/>
                  <p:nvPr/>
                </p:nvSpPr>
                <p:spPr>
                  <a:xfrm>
                    <a:off x="16764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77" name="Rectangle 676"/>
                  <p:cNvSpPr/>
                  <p:nvPr/>
                </p:nvSpPr>
                <p:spPr>
                  <a:xfrm>
                    <a:off x="21336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78" name="Rectangle 677"/>
                  <p:cNvSpPr/>
                  <p:nvPr/>
                </p:nvSpPr>
                <p:spPr>
                  <a:xfrm>
                    <a:off x="25908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79" name="Rectangle 678"/>
                  <p:cNvSpPr/>
                  <p:nvPr/>
                </p:nvSpPr>
                <p:spPr>
                  <a:xfrm>
                    <a:off x="30480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80" name="Rectangle 679"/>
                  <p:cNvSpPr/>
                  <p:nvPr/>
                </p:nvSpPr>
                <p:spPr>
                  <a:xfrm>
                    <a:off x="35052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81" name="Rectangle 680"/>
                  <p:cNvSpPr/>
                  <p:nvPr/>
                </p:nvSpPr>
                <p:spPr>
                  <a:xfrm>
                    <a:off x="39624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82" name="Rectangle 681"/>
                  <p:cNvSpPr/>
                  <p:nvPr/>
                </p:nvSpPr>
                <p:spPr>
                  <a:xfrm>
                    <a:off x="44196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83" name="Rectangle 682"/>
                  <p:cNvSpPr/>
                  <p:nvPr/>
                </p:nvSpPr>
                <p:spPr>
                  <a:xfrm>
                    <a:off x="48768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84" name="Rectangle 683"/>
                  <p:cNvSpPr/>
                  <p:nvPr/>
                </p:nvSpPr>
                <p:spPr>
                  <a:xfrm>
                    <a:off x="53340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85" name="Rectangle 684"/>
                  <p:cNvSpPr/>
                  <p:nvPr/>
                </p:nvSpPr>
                <p:spPr>
                  <a:xfrm>
                    <a:off x="57912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86" name="Rectangle 685"/>
                  <p:cNvSpPr/>
                  <p:nvPr/>
                </p:nvSpPr>
                <p:spPr>
                  <a:xfrm>
                    <a:off x="62484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87" name="Rectangle 686"/>
                  <p:cNvSpPr/>
                  <p:nvPr/>
                </p:nvSpPr>
                <p:spPr>
                  <a:xfrm>
                    <a:off x="67056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88" name="Rectangle 687"/>
                  <p:cNvSpPr/>
                  <p:nvPr/>
                </p:nvSpPr>
                <p:spPr>
                  <a:xfrm>
                    <a:off x="71628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89" name="Rectangle 688"/>
                  <p:cNvSpPr/>
                  <p:nvPr/>
                </p:nvSpPr>
                <p:spPr>
                  <a:xfrm>
                    <a:off x="76200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90" name="Rectangle 689"/>
                  <p:cNvSpPr/>
                  <p:nvPr/>
                </p:nvSpPr>
                <p:spPr>
                  <a:xfrm>
                    <a:off x="80772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91" name="Rectangle 690"/>
                  <p:cNvSpPr/>
                  <p:nvPr/>
                </p:nvSpPr>
                <p:spPr>
                  <a:xfrm>
                    <a:off x="3048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92" name="Rectangle 691"/>
                  <p:cNvSpPr/>
                  <p:nvPr/>
                </p:nvSpPr>
                <p:spPr>
                  <a:xfrm>
                    <a:off x="7620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93" name="Rectangle 692"/>
                  <p:cNvSpPr/>
                  <p:nvPr/>
                </p:nvSpPr>
                <p:spPr>
                  <a:xfrm>
                    <a:off x="12192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94" name="Rectangle 693"/>
                  <p:cNvSpPr/>
                  <p:nvPr/>
                </p:nvSpPr>
                <p:spPr>
                  <a:xfrm>
                    <a:off x="16764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95" name="Rectangle 694"/>
                  <p:cNvSpPr/>
                  <p:nvPr/>
                </p:nvSpPr>
                <p:spPr>
                  <a:xfrm>
                    <a:off x="21336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96" name="Rectangle 695"/>
                  <p:cNvSpPr/>
                  <p:nvPr/>
                </p:nvSpPr>
                <p:spPr>
                  <a:xfrm>
                    <a:off x="25908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97" name="Rectangle 696"/>
                  <p:cNvSpPr/>
                  <p:nvPr/>
                </p:nvSpPr>
                <p:spPr>
                  <a:xfrm>
                    <a:off x="30480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98" name="Rectangle 697"/>
                  <p:cNvSpPr/>
                  <p:nvPr/>
                </p:nvSpPr>
                <p:spPr>
                  <a:xfrm>
                    <a:off x="35052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99" name="Rectangle 698"/>
                  <p:cNvSpPr/>
                  <p:nvPr/>
                </p:nvSpPr>
                <p:spPr>
                  <a:xfrm>
                    <a:off x="39624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700" name="Rectangle 699"/>
                  <p:cNvSpPr/>
                  <p:nvPr/>
                </p:nvSpPr>
                <p:spPr>
                  <a:xfrm>
                    <a:off x="44196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701" name="Rectangle 700"/>
                  <p:cNvSpPr/>
                  <p:nvPr/>
                </p:nvSpPr>
                <p:spPr>
                  <a:xfrm>
                    <a:off x="48768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702" name="Rectangle 701"/>
                  <p:cNvSpPr/>
                  <p:nvPr/>
                </p:nvSpPr>
                <p:spPr>
                  <a:xfrm>
                    <a:off x="53340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703" name="Rectangle 702"/>
                  <p:cNvSpPr/>
                  <p:nvPr/>
                </p:nvSpPr>
                <p:spPr>
                  <a:xfrm>
                    <a:off x="57912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704" name="Rectangle 703"/>
                  <p:cNvSpPr/>
                  <p:nvPr/>
                </p:nvSpPr>
                <p:spPr>
                  <a:xfrm>
                    <a:off x="62484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705" name="Rectangle 704"/>
                  <p:cNvSpPr/>
                  <p:nvPr/>
                </p:nvSpPr>
                <p:spPr>
                  <a:xfrm>
                    <a:off x="67056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706" name="Rectangle 705"/>
                  <p:cNvSpPr/>
                  <p:nvPr/>
                </p:nvSpPr>
                <p:spPr>
                  <a:xfrm>
                    <a:off x="71628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707" name="Rectangle 706"/>
                  <p:cNvSpPr/>
                  <p:nvPr/>
                </p:nvSpPr>
                <p:spPr>
                  <a:xfrm>
                    <a:off x="76200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708" name="Rectangle 707"/>
                  <p:cNvSpPr/>
                  <p:nvPr/>
                </p:nvSpPr>
                <p:spPr>
                  <a:xfrm>
                    <a:off x="80772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</p:grpSp>
          </p:grpSp>
          <p:grpSp>
            <p:nvGrpSpPr>
              <p:cNvPr id="173" name="Group 822"/>
              <p:cNvGrpSpPr/>
              <p:nvPr/>
            </p:nvGrpSpPr>
            <p:grpSpPr>
              <a:xfrm>
                <a:off x="1143000" y="2209799"/>
                <a:ext cx="5638800" cy="631442"/>
                <a:chOff x="914400" y="2209799"/>
                <a:chExt cx="5638800" cy="631442"/>
              </a:xfrm>
            </p:grpSpPr>
            <p:grpSp>
              <p:nvGrpSpPr>
                <p:cNvPr id="174" name="Group 453"/>
                <p:cNvGrpSpPr/>
                <p:nvPr/>
              </p:nvGrpSpPr>
              <p:grpSpPr>
                <a:xfrm>
                  <a:off x="914400" y="2209799"/>
                  <a:ext cx="1045026" cy="609597"/>
                  <a:chOff x="304800" y="914400"/>
                  <a:chExt cx="8229600" cy="4800600"/>
                </a:xfrm>
              </p:grpSpPr>
              <p:sp>
                <p:nvSpPr>
                  <p:cNvPr id="383" name="Rectangle 382"/>
                  <p:cNvSpPr/>
                  <p:nvPr/>
                </p:nvSpPr>
                <p:spPr>
                  <a:xfrm>
                    <a:off x="3048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84" name="Rectangle 383"/>
                  <p:cNvSpPr/>
                  <p:nvPr/>
                </p:nvSpPr>
                <p:spPr>
                  <a:xfrm>
                    <a:off x="762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85" name="Rectangle 384"/>
                  <p:cNvSpPr/>
                  <p:nvPr/>
                </p:nvSpPr>
                <p:spPr>
                  <a:xfrm>
                    <a:off x="12192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86" name="Rectangle 385"/>
                  <p:cNvSpPr/>
                  <p:nvPr/>
                </p:nvSpPr>
                <p:spPr>
                  <a:xfrm>
                    <a:off x="16764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87" name="Rectangle 386"/>
                  <p:cNvSpPr/>
                  <p:nvPr/>
                </p:nvSpPr>
                <p:spPr>
                  <a:xfrm>
                    <a:off x="21336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88" name="Rectangle 387"/>
                  <p:cNvSpPr/>
                  <p:nvPr/>
                </p:nvSpPr>
                <p:spPr>
                  <a:xfrm>
                    <a:off x="25908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89" name="Rectangle 388"/>
                  <p:cNvSpPr/>
                  <p:nvPr/>
                </p:nvSpPr>
                <p:spPr>
                  <a:xfrm>
                    <a:off x="3048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90" name="Rectangle 389"/>
                  <p:cNvSpPr/>
                  <p:nvPr/>
                </p:nvSpPr>
                <p:spPr>
                  <a:xfrm>
                    <a:off x="35052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91" name="Rectangle 390"/>
                  <p:cNvSpPr/>
                  <p:nvPr/>
                </p:nvSpPr>
                <p:spPr>
                  <a:xfrm>
                    <a:off x="39624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92" name="Rectangle 391"/>
                  <p:cNvSpPr/>
                  <p:nvPr/>
                </p:nvSpPr>
                <p:spPr>
                  <a:xfrm>
                    <a:off x="44196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93" name="Rectangle 392"/>
                  <p:cNvSpPr/>
                  <p:nvPr/>
                </p:nvSpPr>
                <p:spPr>
                  <a:xfrm>
                    <a:off x="48768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94" name="Rectangle 393"/>
                  <p:cNvSpPr/>
                  <p:nvPr/>
                </p:nvSpPr>
                <p:spPr>
                  <a:xfrm>
                    <a:off x="5334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95" name="Rectangle 394"/>
                  <p:cNvSpPr/>
                  <p:nvPr/>
                </p:nvSpPr>
                <p:spPr>
                  <a:xfrm>
                    <a:off x="57912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96" name="Rectangle 395"/>
                  <p:cNvSpPr/>
                  <p:nvPr/>
                </p:nvSpPr>
                <p:spPr>
                  <a:xfrm>
                    <a:off x="62484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97" name="Rectangle 396"/>
                  <p:cNvSpPr/>
                  <p:nvPr/>
                </p:nvSpPr>
                <p:spPr>
                  <a:xfrm>
                    <a:off x="67056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98" name="Rectangle 397"/>
                  <p:cNvSpPr/>
                  <p:nvPr/>
                </p:nvSpPr>
                <p:spPr>
                  <a:xfrm>
                    <a:off x="71628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99" name="Rectangle 398"/>
                  <p:cNvSpPr/>
                  <p:nvPr/>
                </p:nvSpPr>
                <p:spPr>
                  <a:xfrm>
                    <a:off x="7620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00" name="Rectangle 399"/>
                  <p:cNvSpPr/>
                  <p:nvPr/>
                </p:nvSpPr>
                <p:spPr>
                  <a:xfrm>
                    <a:off x="80772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01" name="Rectangle 400"/>
                  <p:cNvSpPr/>
                  <p:nvPr/>
                </p:nvSpPr>
                <p:spPr>
                  <a:xfrm>
                    <a:off x="3048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02" name="Rectangle 401"/>
                  <p:cNvSpPr/>
                  <p:nvPr/>
                </p:nvSpPr>
                <p:spPr>
                  <a:xfrm>
                    <a:off x="7620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03" name="Rectangle 402"/>
                  <p:cNvSpPr/>
                  <p:nvPr/>
                </p:nvSpPr>
                <p:spPr>
                  <a:xfrm>
                    <a:off x="12192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04" name="Rectangle 403"/>
                  <p:cNvSpPr/>
                  <p:nvPr/>
                </p:nvSpPr>
                <p:spPr>
                  <a:xfrm>
                    <a:off x="16764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05" name="Rectangle 404"/>
                  <p:cNvSpPr/>
                  <p:nvPr/>
                </p:nvSpPr>
                <p:spPr>
                  <a:xfrm>
                    <a:off x="21336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06" name="Rectangle 405"/>
                  <p:cNvSpPr/>
                  <p:nvPr/>
                </p:nvSpPr>
                <p:spPr>
                  <a:xfrm>
                    <a:off x="25908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07" name="Rectangle 406"/>
                  <p:cNvSpPr/>
                  <p:nvPr/>
                </p:nvSpPr>
                <p:spPr>
                  <a:xfrm>
                    <a:off x="30480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08" name="Rectangle 407"/>
                  <p:cNvSpPr/>
                  <p:nvPr/>
                </p:nvSpPr>
                <p:spPr>
                  <a:xfrm>
                    <a:off x="35052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09" name="Rectangle 408"/>
                  <p:cNvSpPr/>
                  <p:nvPr/>
                </p:nvSpPr>
                <p:spPr>
                  <a:xfrm>
                    <a:off x="39624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10" name="Rectangle 409"/>
                  <p:cNvSpPr/>
                  <p:nvPr/>
                </p:nvSpPr>
                <p:spPr>
                  <a:xfrm>
                    <a:off x="44196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11" name="Rectangle 410"/>
                  <p:cNvSpPr/>
                  <p:nvPr/>
                </p:nvSpPr>
                <p:spPr>
                  <a:xfrm>
                    <a:off x="48768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12" name="Rectangle 411"/>
                  <p:cNvSpPr/>
                  <p:nvPr/>
                </p:nvSpPr>
                <p:spPr>
                  <a:xfrm>
                    <a:off x="53340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13" name="Rectangle 412"/>
                  <p:cNvSpPr/>
                  <p:nvPr/>
                </p:nvSpPr>
                <p:spPr>
                  <a:xfrm>
                    <a:off x="57912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 dirty="0"/>
                  </a:p>
                </p:txBody>
              </p:sp>
              <p:sp>
                <p:nvSpPr>
                  <p:cNvPr id="414" name="Rectangle 413"/>
                  <p:cNvSpPr/>
                  <p:nvPr/>
                </p:nvSpPr>
                <p:spPr>
                  <a:xfrm>
                    <a:off x="62484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15" name="Rectangle 414"/>
                  <p:cNvSpPr/>
                  <p:nvPr/>
                </p:nvSpPr>
                <p:spPr>
                  <a:xfrm>
                    <a:off x="67056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16" name="Rectangle 415"/>
                  <p:cNvSpPr/>
                  <p:nvPr/>
                </p:nvSpPr>
                <p:spPr>
                  <a:xfrm>
                    <a:off x="71628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17" name="Rectangle 416"/>
                  <p:cNvSpPr/>
                  <p:nvPr/>
                </p:nvSpPr>
                <p:spPr>
                  <a:xfrm>
                    <a:off x="76200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18" name="Rectangle 417"/>
                  <p:cNvSpPr/>
                  <p:nvPr/>
                </p:nvSpPr>
                <p:spPr>
                  <a:xfrm>
                    <a:off x="80772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19" name="Rectangle 418"/>
                  <p:cNvSpPr/>
                  <p:nvPr/>
                </p:nvSpPr>
                <p:spPr>
                  <a:xfrm>
                    <a:off x="3048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20" name="Rectangle 419"/>
                  <p:cNvSpPr/>
                  <p:nvPr/>
                </p:nvSpPr>
                <p:spPr>
                  <a:xfrm>
                    <a:off x="7620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21" name="Rectangle 420"/>
                  <p:cNvSpPr/>
                  <p:nvPr/>
                </p:nvSpPr>
                <p:spPr>
                  <a:xfrm>
                    <a:off x="12192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22" name="Rectangle 421"/>
                  <p:cNvSpPr/>
                  <p:nvPr/>
                </p:nvSpPr>
                <p:spPr>
                  <a:xfrm>
                    <a:off x="16764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23" name="Rectangle 422"/>
                  <p:cNvSpPr/>
                  <p:nvPr/>
                </p:nvSpPr>
                <p:spPr>
                  <a:xfrm>
                    <a:off x="21336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24" name="Rectangle 423"/>
                  <p:cNvSpPr/>
                  <p:nvPr/>
                </p:nvSpPr>
                <p:spPr>
                  <a:xfrm>
                    <a:off x="25908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25" name="Rectangle 424"/>
                  <p:cNvSpPr/>
                  <p:nvPr/>
                </p:nvSpPr>
                <p:spPr>
                  <a:xfrm>
                    <a:off x="30480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26" name="Rectangle 425"/>
                  <p:cNvSpPr/>
                  <p:nvPr/>
                </p:nvSpPr>
                <p:spPr>
                  <a:xfrm>
                    <a:off x="35052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27" name="Rectangle 426"/>
                  <p:cNvSpPr/>
                  <p:nvPr/>
                </p:nvSpPr>
                <p:spPr>
                  <a:xfrm>
                    <a:off x="39624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28" name="Rectangle 427"/>
                  <p:cNvSpPr/>
                  <p:nvPr/>
                </p:nvSpPr>
                <p:spPr>
                  <a:xfrm>
                    <a:off x="44196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29" name="Rectangle 428"/>
                  <p:cNvSpPr/>
                  <p:nvPr/>
                </p:nvSpPr>
                <p:spPr>
                  <a:xfrm>
                    <a:off x="48768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30" name="Rectangle 429"/>
                  <p:cNvSpPr/>
                  <p:nvPr/>
                </p:nvSpPr>
                <p:spPr>
                  <a:xfrm>
                    <a:off x="53340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31" name="Rectangle 430"/>
                  <p:cNvSpPr/>
                  <p:nvPr/>
                </p:nvSpPr>
                <p:spPr>
                  <a:xfrm>
                    <a:off x="57912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32" name="Rectangle 431"/>
                  <p:cNvSpPr/>
                  <p:nvPr/>
                </p:nvSpPr>
                <p:spPr>
                  <a:xfrm>
                    <a:off x="62484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33" name="Rectangle 432"/>
                  <p:cNvSpPr/>
                  <p:nvPr/>
                </p:nvSpPr>
                <p:spPr>
                  <a:xfrm>
                    <a:off x="67056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34" name="Rectangle 433"/>
                  <p:cNvSpPr/>
                  <p:nvPr/>
                </p:nvSpPr>
                <p:spPr>
                  <a:xfrm>
                    <a:off x="71628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35" name="Rectangle 434"/>
                  <p:cNvSpPr/>
                  <p:nvPr/>
                </p:nvSpPr>
                <p:spPr>
                  <a:xfrm>
                    <a:off x="76200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36" name="Rectangle 435"/>
                  <p:cNvSpPr/>
                  <p:nvPr/>
                </p:nvSpPr>
                <p:spPr>
                  <a:xfrm>
                    <a:off x="80772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37" name="Rectangle 436"/>
                  <p:cNvSpPr/>
                  <p:nvPr/>
                </p:nvSpPr>
                <p:spPr>
                  <a:xfrm>
                    <a:off x="3048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38" name="Rectangle 437"/>
                  <p:cNvSpPr/>
                  <p:nvPr/>
                </p:nvSpPr>
                <p:spPr>
                  <a:xfrm>
                    <a:off x="7620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39" name="Rectangle 438"/>
                  <p:cNvSpPr/>
                  <p:nvPr/>
                </p:nvSpPr>
                <p:spPr>
                  <a:xfrm>
                    <a:off x="12192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40" name="Rectangle 439"/>
                  <p:cNvSpPr/>
                  <p:nvPr/>
                </p:nvSpPr>
                <p:spPr>
                  <a:xfrm>
                    <a:off x="16764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41" name="Rectangle 440"/>
                  <p:cNvSpPr/>
                  <p:nvPr/>
                </p:nvSpPr>
                <p:spPr>
                  <a:xfrm>
                    <a:off x="21336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42" name="Rectangle 441"/>
                  <p:cNvSpPr/>
                  <p:nvPr/>
                </p:nvSpPr>
                <p:spPr>
                  <a:xfrm>
                    <a:off x="25908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43" name="Rectangle 442"/>
                  <p:cNvSpPr/>
                  <p:nvPr/>
                </p:nvSpPr>
                <p:spPr>
                  <a:xfrm>
                    <a:off x="30480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44" name="Rectangle 443"/>
                  <p:cNvSpPr/>
                  <p:nvPr/>
                </p:nvSpPr>
                <p:spPr>
                  <a:xfrm>
                    <a:off x="35052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45" name="Rectangle 444"/>
                  <p:cNvSpPr/>
                  <p:nvPr/>
                </p:nvSpPr>
                <p:spPr>
                  <a:xfrm>
                    <a:off x="39624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46" name="Rectangle 445"/>
                  <p:cNvSpPr/>
                  <p:nvPr/>
                </p:nvSpPr>
                <p:spPr>
                  <a:xfrm>
                    <a:off x="44196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47" name="Rectangle 446"/>
                  <p:cNvSpPr/>
                  <p:nvPr/>
                </p:nvSpPr>
                <p:spPr>
                  <a:xfrm>
                    <a:off x="48768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48" name="Rectangle 447"/>
                  <p:cNvSpPr/>
                  <p:nvPr/>
                </p:nvSpPr>
                <p:spPr>
                  <a:xfrm>
                    <a:off x="53340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49" name="Rectangle 448"/>
                  <p:cNvSpPr/>
                  <p:nvPr/>
                </p:nvSpPr>
                <p:spPr>
                  <a:xfrm>
                    <a:off x="57912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50" name="Rectangle 449"/>
                  <p:cNvSpPr/>
                  <p:nvPr/>
                </p:nvSpPr>
                <p:spPr>
                  <a:xfrm>
                    <a:off x="62484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51" name="Rectangle 450"/>
                  <p:cNvSpPr/>
                  <p:nvPr/>
                </p:nvSpPr>
                <p:spPr>
                  <a:xfrm>
                    <a:off x="67056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52" name="Rectangle 451"/>
                  <p:cNvSpPr/>
                  <p:nvPr/>
                </p:nvSpPr>
                <p:spPr>
                  <a:xfrm>
                    <a:off x="71628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53" name="Rectangle 452"/>
                  <p:cNvSpPr/>
                  <p:nvPr/>
                </p:nvSpPr>
                <p:spPr>
                  <a:xfrm>
                    <a:off x="76200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54" name="Rectangle 453"/>
                  <p:cNvSpPr/>
                  <p:nvPr/>
                </p:nvSpPr>
                <p:spPr>
                  <a:xfrm>
                    <a:off x="80772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55" name="Rectangle 454"/>
                  <p:cNvSpPr/>
                  <p:nvPr/>
                </p:nvSpPr>
                <p:spPr>
                  <a:xfrm>
                    <a:off x="3048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56" name="Rectangle 455"/>
                  <p:cNvSpPr/>
                  <p:nvPr/>
                </p:nvSpPr>
                <p:spPr>
                  <a:xfrm>
                    <a:off x="7620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57" name="Rectangle 456"/>
                  <p:cNvSpPr/>
                  <p:nvPr/>
                </p:nvSpPr>
                <p:spPr>
                  <a:xfrm>
                    <a:off x="12192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58" name="Rectangle 457"/>
                  <p:cNvSpPr/>
                  <p:nvPr/>
                </p:nvSpPr>
                <p:spPr>
                  <a:xfrm>
                    <a:off x="16764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59" name="Rectangle 458"/>
                  <p:cNvSpPr/>
                  <p:nvPr/>
                </p:nvSpPr>
                <p:spPr>
                  <a:xfrm>
                    <a:off x="21336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60" name="Rectangle 459"/>
                  <p:cNvSpPr/>
                  <p:nvPr/>
                </p:nvSpPr>
                <p:spPr>
                  <a:xfrm>
                    <a:off x="25908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61" name="Rectangle 460"/>
                  <p:cNvSpPr/>
                  <p:nvPr/>
                </p:nvSpPr>
                <p:spPr>
                  <a:xfrm>
                    <a:off x="30480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62" name="Rectangle 461"/>
                  <p:cNvSpPr/>
                  <p:nvPr/>
                </p:nvSpPr>
                <p:spPr>
                  <a:xfrm>
                    <a:off x="35052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63" name="Rectangle 462"/>
                  <p:cNvSpPr/>
                  <p:nvPr/>
                </p:nvSpPr>
                <p:spPr>
                  <a:xfrm>
                    <a:off x="39624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64" name="Rectangle 463"/>
                  <p:cNvSpPr/>
                  <p:nvPr/>
                </p:nvSpPr>
                <p:spPr>
                  <a:xfrm>
                    <a:off x="44196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65" name="Rectangle 464"/>
                  <p:cNvSpPr/>
                  <p:nvPr/>
                </p:nvSpPr>
                <p:spPr>
                  <a:xfrm>
                    <a:off x="48768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66" name="Rectangle 465"/>
                  <p:cNvSpPr/>
                  <p:nvPr/>
                </p:nvSpPr>
                <p:spPr>
                  <a:xfrm>
                    <a:off x="53340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67" name="Rectangle 466"/>
                  <p:cNvSpPr/>
                  <p:nvPr/>
                </p:nvSpPr>
                <p:spPr>
                  <a:xfrm>
                    <a:off x="57912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68" name="Rectangle 467"/>
                  <p:cNvSpPr/>
                  <p:nvPr/>
                </p:nvSpPr>
                <p:spPr>
                  <a:xfrm>
                    <a:off x="62484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69" name="Rectangle 468"/>
                  <p:cNvSpPr/>
                  <p:nvPr/>
                </p:nvSpPr>
                <p:spPr>
                  <a:xfrm>
                    <a:off x="67056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70" name="Rectangle 469"/>
                  <p:cNvSpPr/>
                  <p:nvPr/>
                </p:nvSpPr>
                <p:spPr>
                  <a:xfrm>
                    <a:off x="71628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71" name="Rectangle 470"/>
                  <p:cNvSpPr/>
                  <p:nvPr/>
                </p:nvSpPr>
                <p:spPr>
                  <a:xfrm>
                    <a:off x="76200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72" name="Rectangle 471"/>
                  <p:cNvSpPr/>
                  <p:nvPr/>
                </p:nvSpPr>
                <p:spPr>
                  <a:xfrm>
                    <a:off x="80772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73" name="Rectangle 472"/>
                  <p:cNvSpPr/>
                  <p:nvPr/>
                </p:nvSpPr>
                <p:spPr>
                  <a:xfrm>
                    <a:off x="3048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74" name="Rectangle 473"/>
                  <p:cNvSpPr/>
                  <p:nvPr/>
                </p:nvSpPr>
                <p:spPr>
                  <a:xfrm>
                    <a:off x="7620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75" name="Rectangle 474"/>
                  <p:cNvSpPr/>
                  <p:nvPr/>
                </p:nvSpPr>
                <p:spPr>
                  <a:xfrm>
                    <a:off x="12192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76" name="Rectangle 475"/>
                  <p:cNvSpPr/>
                  <p:nvPr/>
                </p:nvSpPr>
                <p:spPr>
                  <a:xfrm>
                    <a:off x="16764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77" name="Rectangle 476"/>
                  <p:cNvSpPr/>
                  <p:nvPr/>
                </p:nvSpPr>
                <p:spPr>
                  <a:xfrm>
                    <a:off x="21336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78" name="Rectangle 477"/>
                  <p:cNvSpPr/>
                  <p:nvPr/>
                </p:nvSpPr>
                <p:spPr>
                  <a:xfrm>
                    <a:off x="25908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79" name="Rectangle 478"/>
                  <p:cNvSpPr/>
                  <p:nvPr/>
                </p:nvSpPr>
                <p:spPr>
                  <a:xfrm>
                    <a:off x="30480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80" name="Rectangle 479"/>
                  <p:cNvSpPr/>
                  <p:nvPr/>
                </p:nvSpPr>
                <p:spPr>
                  <a:xfrm>
                    <a:off x="35052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81" name="Rectangle 480"/>
                  <p:cNvSpPr/>
                  <p:nvPr/>
                </p:nvSpPr>
                <p:spPr>
                  <a:xfrm>
                    <a:off x="39624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82" name="Rectangle 481"/>
                  <p:cNvSpPr/>
                  <p:nvPr/>
                </p:nvSpPr>
                <p:spPr>
                  <a:xfrm>
                    <a:off x="44196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83" name="Rectangle 482"/>
                  <p:cNvSpPr/>
                  <p:nvPr/>
                </p:nvSpPr>
                <p:spPr>
                  <a:xfrm>
                    <a:off x="48768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84" name="Rectangle 483"/>
                  <p:cNvSpPr/>
                  <p:nvPr/>
                </p:nvSpPr>
                <p:spPr>
                  <a:xfrm>
                    <a:off x="53340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85" name="Rectangle 484"/>
                  <p:cNvSpPr/>
                  <p:nvPr/>
                </p:nvSpPr>
                <p:spPr>
                  <a:xfrm>
                    <a:off x="57912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86" name="Rectangle 485"/>
                  <p:cNvSpPr/>
                  <p:nvPr/>
                </p:nvSpPr>
                <p:spPr>
                  <a:xfrm>
                    <a:off x="62484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87" name="Rectangle 486"/>
                  <p:cNvSpPr/>
                  <p:nvPr/>
                </p:nvSpPr>
                <p:spPr>
                  <a:xfrm>
                    <a:off x="67056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88" name="Rectangle 487"/>
                  <p:cNvSpPr/>
                  <p:nvPr/>
                </p:nvSpPr>
                <p:spPr>
                  <a:xfrm>
                    <a:off x="71628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89" name="Rectangle 488"/>
                  <p:cNvSpPr/>
                  <p:nvPr/>
                </p:nvSpPr>
                <p:spPr>
                  <a:xfrm>
                    <a:off x="76200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90" name="Rectangle 489"/>
                  <p:cNvSpPr/>
                  <p:nvPr/>
                </p:nvSpPr>
                <p:spPr>
                  <a:xfrm>
                    <a:off x="80772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91" name="Rectangle 490"/>
                  <p:cNvSpPr/>
                  <p:nvPr/>
                </p:nvSpPr>
                <p:spPr>
                  <a:xfrm>
                    <a:off x="3048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92" name="Rectangle 491"/>
                  <p:cNvSpPr/>
                  <p:nvPr/>
                </p:nvSpPr>
                <p:spPr>
                  <a:xfrm>
                    <a:off x="7620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93" name="Rectangle 492"/>
                  <p:cNvSpPr/>
                  <p:nvPr/>
                </p:nvSpPr>
                <p:spPr>
                  <a:xfrm>
                    <a:off x="12192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94" name="Rectangle 493"/>
                  <p:cNvSpPr/>
                  <p:nvPr/>
                </p:nvSpPr>
                <p:spPr>
                  <a:xfrm>
                    <a:off x="16764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95" name="Rectangle 494"/>
                  <p:cNvSpPr/>
                  <p:nvPr/>
                </p:nvSpPr>
                <p:spPr>
                  <a:xfrm>
                    <a:off x="21336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96" name="Rectangle 495"/>
                  <p:cNvSpPr/>
                  <p:nvPr/>
                </p:nvSpPr>
                <p:spPr>
                  <a:xfrm>
                    <a:off x="25908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97" name="Rectangle 496"/>
                  <p:cNvSpPr/>
                  <p:nvPr/>
                </p:nvSpPr>
                <p:spPr>
                  <a:xfrm>
                    <a:off x="30480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98" name="Rectangle 497"/>
                  <p:cNvSpPr/>
                  <p:nvPr/>
                </p:nvSpPr>
                <p:spPr>
                  <a:xfrm>
                    <a:off x="35052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99" name="Rectangle 498"/>
                  <p:cNvSpPr/>
                  <p:nvPr/>
                </p:nvSpPr>
                <p:spPr>
                  <a:xfrm>
                    <a:off x="39624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00" name="Rectangle 499"/>
                  <p:cNvSpPr/>
                  <p:nvPr/>
                </p:nvSpPr>
                <p:spPr>
                  <a:xfrm>
                    <a:off x="44196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01" name="Rectangle 500"/>
                  <p:cNvSpPr/>
                  <p:nvPr/>
                </p:nvSpPr>
                <p:spPr>
                  <a:xfrm>
                    <a:off x="48768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02" name="Rectangle 501"/>
                  <p:cNvSpPr/>
                  <p:nvPr/>
                </p:nvSpPr>
                <p:spPr>
                  <a:xfrm>
                    <a:off x="53340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03" name="Rectangle 502"/>
                  <p:cNvSpPr/>
                  <p:nvPr/>
                </p:nvSpPr>
                <p:spPr>
                  <a:xfrm>
                    <a:off x="57912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04" name="Rectangle 503"/>
                  <p:cNvSpPr/>
                  <p:nvPr/>
                </p:nvSpPr>
                <p:spPr>
                  <a:xfrm>
                    <a:off x="62484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05" name="Rectangle 504"/>
                  <p:cNvSpPr/>
                  <p:nvPr/>
                </p:nvSpPr>
                <p:spPr>
                  <a:xfrm>
                    <a:off x="67056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06" name="Rectangle 505"/>
                  <p:cNvSpPr/>
                  <p:nvPr/>
                </p:nvSpPr>
                <p:spPr>
                  <a:xfrm>
                    <a:off x="71628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07" name="Rectangle 506"/>
                  <p:cNvSpPr/>
                  <p:nvPr/>
                </p:nvSpPr>
                <p:spPr>
                  <a:xfrm>
                    <a:off x="76200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08" name="Rectangle 507"/>
                  <p:cNvSpPr/>
                  <p:nvPr/>
                </p:nvSpPr>
                <p:spPr>
                  <a:xfrm>
                    <a:off x="80772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09" name="Rectangle 508"/>
                  <p:cNvSpPr/>
                  <p:nvPr/>
                </p:nvSpPr>
                <p:spPr>
                  <a:xfrm>
                    <a:off x="3048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10" name="Rectangle 509"/>
                  <p:cNvSpPr/>
                  <p:nvPr/>
                </p:nvSpPr>
                <p:spPr>
                  <a:xfrm>
                    <a:off x="7620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11" name="Rectangle 510"/>
                  <p:cNvSpPr/>
                  <p:nvPr/>
                </p:nvSpPr>
                <p:spPr>
                  <a:xfrm>
                    <a:off x="12192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12" name="Rectangle 511"/>
                  <p:cNvSpPr/>
                  <p:nvPr/>
                </p:nvSpPr>
                <p:spPr>
                  <a:xfrm>
                    <a:off x="16764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13" name="Rectangle 512"/>
                  <p:cNvSpPr/>
                  <p:nvPr/>
                </p:nvSpPr>
                <p:spPr>
                  <a:xfrm>
                    <a:off x="21336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14" name="Rectangle 513"/>
                  <p:cNvSpPr/>
                  <p:nvPr/>
                </p:nvSpPr>
                <p:spPr>
                  <a:xfrm>
                    <a:off x="25908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15" name="Rectangle 514"/>
                  <p:cNvSpPr/>
                  <p:nvPr/>
                </p:nvSpPr>
                <p:spPr>
                  <a:xfrm>
                    <a:off x="30480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16" name="Rectangle 515"/>
                  <p:cNvSpPr/>
                  <p:nvPr/>
                </p:nvSpPr>
                <p:spPr>
                  <a:xfrm>
                    <a:off x="35052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17" name="Rectangle 516"/>
                  <p:cNvSpPr/>
                  <p:nvPr/>
                </p:nvSpPr>
                <p:spPr>
                  <a:xfrm>
                    <a:off x="39624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18" name="Rectangle 517"/>
                  <p:cNvSpPr/>
                  <p:nvPr/>
                </p:nvSpPr>
                <p:spPr>
                  <a:xfrm>
                    <a:off x="44196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19" name="Rectangle 518"/>
                  <p:cNvSpPr/>
                  <p:nvPr/>
                </p:nvSpPr>
                <p:spPr>
                  <a:xfrm>
                    <a:off x="48768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20" name="Rectangle 519"/>
                  <p:cNvSpPr/>
                  <p:nvPr/>
                </p:nvSpPr>
                <p:spPr>
                  <a:xfrm>
                    <a:off x="53340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21" name="Rectangle 520"/>
                  <p:cNvSpPr/>
                  <p:nvPr/>
                </p:nvSpPr>
                <p:spPr>
                  <a:xfrm>
                    <a:off x="57912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22" name="Rectangle 521"/>
                  <p:cNvSpPr/>
                  <p:nvPr/>
                </p:nvSpPr>
                <p:spPr>
                  <a:xfrm>
                    <a:off x="62484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23" name="Rectangle 522"/>
                  <p:cNvSpPr/>
                  <p:nvPr/>
                </p:nvSpPr>
                <p:spPr>
                  <a:xfrm>
                    <a:off x="67056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24" name="Rectangle 523"/>
                  <p:cNvSpPr/>
                  <p:nvPr/>
                </p:nvSpPr>
                <p:spPr>
                  <a:xfrm>
                    <a:off x="71628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25" name="Rectangle 524"/>
                  <p:cNvSpPr/>
                  <p:nvPr/>
                </p:nvSpPr>
                <p:spPr>
                  <a:xfrm>
                    <a:off x="76200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26" name="Rectangle 525"/>
                  <p:cNvSpPr/>
                  <p:nvPr/>
                </p:nvSpPr>
                <p:spPr>
                  <a:xfrm>
                    <a:off x="80772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27" name="Rectangle 526"/>
                  <p:cNvSpPr/>
                  <p:nvPr/>
                </p:nvSpPr>
                <p:spPr>
                  <a:xfrm>
                    <a:off x="3048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28" name="Rectangle 527"/>
                  <p:cNvSpPr/>
                  <p:nvPr/>
                </p:nvSpPr>
                <p:spPr>
                  <a:xfrm>
                    <a:off x="7620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29" name="Rectangle 528"/>
                  <p:cNvSpPr/>
                  <p:nvPr/>
                </p:nvSpPr>
                <p:spPr>
                  <a:xfrm>
                    <a:off x="12192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30" name="Rectangle 529"/>
                  <p:cNvSpPr/>
                  <p:nvPr/>
                </p:nvSpPr>
                <p:spPr>
                  <a:xfrm>
                    <a:off x="16764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31" name="Rectangle 530"/>
                  <p:cNvSpPr/>
                  <p:nvPr/>
                </p:nvSpPr>
                <p:spPr>
                  <a:xfrm>
                    <a:off x="21336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32" name="Rectangle 531"/>
                  <p:cNvSpPr/>
                  <p:nvPr/>
                </p:nvSpPr>
                <p:spPr>
                  <a:xfrm>
                    <a:off x="25908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33" name="Rectangle 532"/>
                  <p:cNvSpPr/>
                  <p:nvPr/>
                </p:nvSpPr>
                <p:spPr>
                  <a:xfrm>
                    <a:off x="30480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34" name="Rectangle 533"/>
                  <p:cNvSpPr/>
                  <p:nvPr/>
                </p:nvSpPr>
                <p:spPr>
                  <a:xfrm>
                    <a:off x="35052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35" name="Rectangle 534"/>
                  <p:cNvSpPr/>
                  <p:nvPr/>
                </p:nvSpPr>
                <p:spPr>
                  <a:xfrm>
                    <a:off x="39624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36" name="Rectangle 535"/>
                  <p:cNvSpPr/>
                  <p:nvPr/>
                </p:nvSpPr>
                <p:spPr>
                  <a:xfrm>
                    <a:off x="44196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37" name="Rectangle 536"/>
                  <p:cNvSpPr/>
                  <p:nvPr/>
                </p:nvSpPr>
                <p:spPr>
                  <a:xfrm>
                    <a:off x="48768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38" name="Rectangle 537"/>
                  <p:cNvSpPr/>
                  <p:nvPr/>
                </p:nvSpPr>
                <p:spPr>
                  <a:xfrm>
                    <a:off x="53340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39" name="Rectangle 538"/>
                  <p:cNvSpPr/>
                  <p:nvPr/>
                </p:nvSpPr>
                <p:spPr>
                  <a:xfrm>
                    <a:off x="57912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40" name="Rectangle 539"/>
                  <p:cNvSpPr/>
                  <p:nvPr/>
                </p:nvSpPr>
                <p:spPr>
                  <a:xfrm>
                    <a:off x="62484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41" name="Rectangle 540"/>
                  <p:cNvSpPr/>
                  <p:nvPr/>
                </p:nvSpPr>
                <p:spPr>
                  <a:xfrm>
                    <a:off x="67056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42" name="Rectangle 541"/>
                  <p:cNvSpPr/>
                  <p:nvPr/>
                </p:nvSpPr>
                <p:spPr>
                  <a:xfrm>
                    <a:off x="71628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43" name="Rectangle 542"/>
                  <p:cNvSpPr/>
                  <p:nvPr/>
                </p:nvSpPr>
                <p:spPr>
                  <a:xfrm>
                    <a:off x="76200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44" name="Rectangle 543"/>
                  <p:cNvSpPr/>
                  <p:nvPr/>
                </p:nvSpPr>
                <p:spPr>
                  <a:xfrm>
                    <a:off x="80772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</p:grpSp>
            <p:sp>
              <p:nvSpPr>
                <p:cNvPr id="382" name="TextBox 378"/>
                <p:cNvSpPr txBox="1"/>
                <p:nvPr/>
              </p:nvSpPr>
              <p:spPr>
                <a:xfrm>
                  <a:off x="2133601" y="2229535"/>
                  <a:ext cx="4419599" cy="611706"/>
                </a:xfrm>
                <a:prstGeom prst="rect">
                  <a:avLst/>
                </a:prstGeom>
                <a:noFill/>
                <a:effectLst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b="1" dirty="0" smtClean="0">
                      <a:solidFill>
                        <a:srgbClr val="FF0000"/>
                      </a:solidFill>
                      <a:latin typeface="+mj-lt"/>
                    </a:rPr>
                    <a:t>atomicity violations</a:t>
                  </a:r>
                  <a:endParaRPr lang="en-US" sz="1200" dirty="0">
                    <a:solidFill>
                      <a:srgbClr val="FF0000"/>
                    </a:solidFill>
                    <a:latin typeface="+mj-lt"/>
                  </a:endParaRPr>
                </a:p>
              </p:txBody>
            </p:sp>
          </p:grpSp>
          <p:grpSp>
            <p:nvGrpSpPr>
              <p:cNvPr id="175" name="Group 823"/>
              <p:cNvGrpSpPr/>
              <p:nvPr/>
            </p:nvGrpSpPr>
            <p:grpSpPr>
              <a:xfrm>
                <a:off x="1142999" y="3239869"/>
                <a:ext cx="3200401" cy="611707"/>
                <a:chOff x="914399" y="3239869"/>
                <a:chExt cx="3200401" cy="611707"/>
              </a:xfrm>
            </p:grpSpPr>
            <p:grpSp>
              <p:nvGrpSpPr>
                <p:cNvPr id="176" name="Group 616"/>
                <p:cNvGrpSpPr/>
                <p:nvPr/>
              </p:nvGrpSpPr>
              <p:grpSpPr>
                <a:xfrm flipV="1">
                  <a:off x="914399" y="3385234"/>
                  <a:ext cx="838194" cy="279400"/>
                  <a:chOff x="304800" y="914400"/>
                  <a:chExt cx="6400800" cy="2133600"/>
                </a:xfrm>
              </p:grpSpPr>
              <p:sp>
                <p:nvSpPr>
                  <p:cNvPr id="343" name="Rectangle 342"/>
                  <p:cNvSpPr/>
                  <p:nvPr/>
                </p:nvSpPr>
                <p:spPr>
                  <a:xfrm>
                    <a:off x="3048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44" name="Rectangle 343"/>
                  <p:cNvSpPr/>
                  <p:nvPr/>
                </p:nvSpPr>
                <p:spPr>
                  <a:xfrm>
                    <a:off x="762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45" name="Rectangle 344"/>
                  <p:cNvSpPr/>
                  <p:nvPr/>
                </p:nvSpPr>
                <p:spPr>
                  <a:xfrm>
                    <a:off x="12192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46" name="Rectangle 345"/>
                  <p:cNvSpPr/>
                  <p:nvPr/>
                </p:nvSpPr>
                <p:spPr>
                  <a:xfrm>
                    <a:off x="16764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47" name="Rectangle 346"/>
                  <p:cNvSpPr/>
                  <p:nvPr/>
                </p:nvSpPr>
                <p:spPr>
                  <a:xfrm>
                    <a:off x="21336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48" name="Rectangle 347"/>
                  <p:cNvSpPr/>
                  <p:nvPr/>
                </p:nvSpPr>
                <p:spPr>
                  <a:xfrm>
                    <a:off x="25908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49" name="Rectangle 348"/>
                  <p:cNvSpPr/>
                  <p:nvPr/>
                </p:nvSpPr>
                <p:spPr>
                  <a:xfrm>
                    <a:off x="3048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50" name="Rectangle 349"/>
                  <p:cNvSpPr/>
                  <p:nvPr/>
                </p:nvSpPr>
                <p:spPr>
                  <a:xfrm>
                    <a:off x="35052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51" name="Rectangle 350"/>
                  <p:cNvSpPr/>
                  <p:nvPr/>
                </p:nvSpPr>
                <p:spPr>
                  <a:xfrm>
                    <a:off x="39624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52" name="Rectangle 351"/>
                  <p:cNvSpPr/>
                  <p:nvPr/>
                </p:nvSpPr>
                <p:spPr>
                  <a:xfrm>
                    <a:off x="44196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53" name="Rectangle 352"/>
                  <p:cNvSpPr/>
                  <p:nvPr/>
                </p:nvSpPr>
                <p:spPr>
                  <a:xfrm>
                    <a:off x="48768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54" name="Rectangle 353"/>
                  <p:cNvSpPr/>
                  <p:nvPr/>
                </p:nvSpPr>
                <p:spPr>
                  <a:xfrm>
                    <a:off x="5334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55" name="Rectangle 354"/>
                  <p:cNvSpPr/>
                  <p:nvPr/>
                </p:nvSpPr>
                <p:spPr>
                  <a:xfrm>
                    <a:off x="3048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56" name="Rectangle 355"/>
                  <p:cNvSpPr/>
                  <p:nvPr/>
                </p:nvSpPr>
                <p:spPr>
                  <a:xfrm>
                    <a:off x="7620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57" name="Rectangle 356"/>
                  <p:cNvSpPr/>
                  <p:nvPr/>
                </p:nvSpPr>
                <p:spPr>
                  <a:xfrm>
                    <a:off x="12192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58" name="Rectangle 357"/>
                  <p:cNvSpPr/>
                  <p:nvPr/>
                </p:nvSpPr>
                <p:spPr>
                  <a:xfrm>
                    <a:off x="16764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59" name="Rectangle 358"/>
                  <p:cNvSpPr/>
                  <p:nvPr/>
                </p:nvSpPr>
                <p:spPr>
                  <a:xfrm>
                    <a:off x="21336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60" name="Rectangle 359"/>
                  <p:cNvSpPr/>
                  <p:nvPr/>
                </p:nvSpPr>
                <p:spPr>
                  <a:xfrm>
                    <a:off x="25908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61" name="Rectangle 360"/>
                  <p:cNvSpPr/>
                  <p:nvPr/>
                </p:nvSpPr>
                <p:spPr>
                  <a:xfrm>
                    <a:off x="30480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62" name="Rectangle 361"/>
                  <p:cNvSpPr/>
                  <p:nvPr/>
                </p:nvSpPr>
                <p:spPr>
                  <a:xfrm>
                    <a:off x="35052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63" name="Rectangle 362"/>
                  <p:cNvSpPr/>
                  <p:nvPr/>
                </p:nvSpPr>
                <p:spPr>
                  <a:xfrm>
                    <a:off x="39624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64" name="Rectangle 363"/>
                  <p:cNvSpPr/>
                  <p:nvPr/>
                </p:nvSpPr>
                <p:spPr>
                  <a:xfrm>
                    <a:off x="44196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65" name="Rectangle 364"/>
                  <p:cNvSpPr/>
                  <p:nvPr/>
                </p:nvSpPr>
                <p:spPr>
                  <a:xfrm>
                    <a:off x="48768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66" name="Rectangle 365"/>
                  <p:cNvSpPr/>
                  <p:nvPr/>
                </p:nvSpPr>
                <p:spPr>
                  <a:xfrm>
                    <a:off x="53340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67" name="Rectangle 366"/>
                  <p:cNvSpPr/>
                  <p:nvPr/>
                </p:nvSpPr>
                <p:spPr>
                  <a:xfrm>
                    <a:off x="57912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68" name="Rectangle 367"/>
                  <p:cNvSpPr/>
                  <p:nvPr/>
                </p:nvSpPr>
                <p:spPr>
                  <a:xfrm>
                    <a:off x="62484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69" name="Rectangle 368"/>
                  <p:cNvSpPr/>
                  <p:nvPr/>
                </p:nvSpPr>
                <p:spPr>
                  <a:xfrm>
                    <a:off x="3048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70" name="Rectangle 369"/>
                  <p:cNvSpPr/>
                  <p:nvPr/>
                </p:nvSpPr>
                <p:spPr>
                  <a:xfrm>
                    <a:off x="7620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71" name="Rectangle 370"/>
                  <p:cNvSpPr/>
                  <p:nvPr/>
                </p:nvSpPr>
                <p:spPr>
                  <a:xfrm>
                    <a:off x="12192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72" name="Rectangle 371"/>
                  <p:cNvSpPr/>
                  <p:nvPr/>
                </p:nvSpPr>
                <p:spPr>
                  <a:xfrm>
                    <a:off x="16764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73" name="Rectangle 372"/>
                  <p:cNvSpPr/>
                  <p:nvPr/>
                </p:nvSpPr>
                <p:spPr>
                  <a:xfrm>
                    <a:off x="21336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74" name="Rectangle 373"/>
                  <p:cNvSpPr/>
                  <p:nvPr/>
                </p:nvSpPr>
                <p:spPr>
                  <a:xfrm>
                    <a:off x="3048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75" name="Rectangle 374"/>
                  <p:cNvSpPr/>
                  <p:nvPr/>
                </p:nvSpPr>
                <p:spPr>
                  <a:xfrm>
                    <a:off x="7620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76" name="Rectangle 375"/>
                  <p:cNvSpPr/>
                  <p:nvPr/>
                </p:nvSpPr>
                <p:spPr>
                  <a:xfrm>
                    <a:off x="12192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77" name="Rectangle 376"/>
                  <p:cNvSpPr/>
                  <p:nvPr/>
                </p:nvSpPr>
                <p:spPr>
                  <a:xfrm>
                    <a:off x="16764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78" name="Rectangle 377"/>
                  <p:cNvSpPr/>
                  <p:nvPr/>
                </p:nvSpPr>
                <p:spPr>
                  <a:xfrm>
                    <a:off x="21336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79" name="Rectangle 378"/>
                  <p:cNvSpPr/>
                  <p:nvPr/>
                </p:nvSpPr>
                <p:spPr>
                  <a:xfrm>
                    <a:off x="25908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80" name="Rectangle 379"/>
                  <p:cNvSpPr/>
                  <p:nvPr/>
                </p:nvSpPr>
                <p:spPr>
                  <a:xfrm>
                    <a:off x="30480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</p:grpSp>
            <p:sp>
              <p:nvSpPr>
                <p:cNvPr id="342" name="TextBox 338"/>
                <p:cNvSpPr txBox="1"/>
                <p:nvPr/>
              </p:nvSpPr>
              <p:spPr>
                <a:xfrm>
                  <a:off x="2133600" y="3239869"/>
                  <a:ext cx="1981200" cy="611707"/>
                </a:xfrm>
                <a:prstGeom prst="rect">
                  <a:avLst/>
                </a:prstGeom>
                <a:noFill/>
                <a:effectLst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b="1" dirty="0" smtClean="0">
                      <a:solidFill>
                        <a:srgbClr val="FF0000"/>
                      </a:solidFill>
                      <a:latin typeface="+mj-lt"/>
                    </a:rPr>
                    <a:t>deadlock</a:t>
                  </a:r>
                  <a:endParaRPr lang="en-US" sz="1200" dirty="0">
                    <a:solidFill>
                      <a:srgbClr val="FF0000"/>
                    </a:solidFill>
                    <a:latin typeface="+mj-lt"/>
                  </a:endParaRPr>
                </a:p>
              </p:txBody>
            </p:sp>
          </p:grpSp>
          <p:grpSp>
            <p:nvGrpSpPr>
              <p:cNvPr id="177" name="Group 824"/>
              <p:cNvGrpSpPr/>
              <p:nvPr/>
            </p:nvGrpSpPr>
            <p:grpSpPr>
              <a:xfrm>
                <a:off x="1164771" y="4134533"/>
                <a:ext cx="4474029" cy="631443"/>
                <a:chOff x="936171" y="4134533"/>
                <a:chExt cx="4474029" cy="631443"/>
              </a:xfrm>
            </p:grpSpPr>
            <p:grpSp>
              <p:nvGrpSpPr>
                <p:cNvPr id="341" name="Group 655"/>
                <p:cNvGrpSpPr/>
                <p:nvPr/>
              </p:nvGrpSpPr>
              <p:grpSpPr>
                <a:xfrm>
                  <a:off x="936171" y="4134533"/>
                  <a:ext cx="1045026" cy="609597"/>
                  <a:chOff x="304800" y="914400"/>
                  <a:chExt cx="8229600" cy="4800600"/>
                </a:xfrm>
              </p:grpSpPr>
              <p:sp>
                <p:nvSpPr>
                  <p:cNvPr id="179" name="Rectangle 178"/>
                  <p:cNvSpPr/>
                  <p:nvPr/>
                </p:nvSpPr>
                <p:spPr>
                  <a:xfrm>
                    <a:off x="3048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80" name="Rectangle 179"/>
                  <p:cNvSpPr/>
                  <p:nvPr/>
                </p:nvSpPr>
                <p:spPr>
                  <a:xfrm>
                    <a:off x="7620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81" name="Rectangle 180"/>
                  <p:cNvSpPr/>
                  <p:nvPr/>
                </p:nvSpPr>
                <p:spPr>
                  <a:xfrm>
                    <a:off x="12192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82" name="Rectangle 181"/>
                  <p:cNvSpPr/>
                  <p:nvPr/>
                </p:nvSpPr>
                <p:spPr>
                  <a:xfrm>
                    <a:off x="16764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83" name="Rectangle 182"/>
                  <p:cNvSpPr/>
                  <p:nvPr/>
                </p:nvSpPr>
                <p:spPr>
                  <a:xfrm>
                    <a:off x="21336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84" name="Rectangle 183"/>
                  <p:cNvSpPr/>
                  <p:nvPr/>
                </p:nvSpPr>
                <p:spPr>
                  <a:xfrm>
                    <a:off x="25908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85" name="Rectangle 184"/>
                  <p:cNvSpPr/>
                  <p:nvPr/>
                </p:nvSpPr>
                <p:spPr>
                  <a:xfrm>
                    <a:off x="30480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86" name="Rectangle 185"/>
                  <p:cNvSpPr/>
                  <p:nvPr/>
                </p:nvSpPr>
                <p:spPr>
                  <a:xfrm>
                    <a:off x="35052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87" name="Rectangle 186"/>
                  <p:cNvSpPr/>
                  <p:nvPr/>
                </p:nvSpPr>
                <p:spPr>
                  <a:xfrm>
                    <a:off x="39624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88" name="Rectangle 187"/>
                  <p:cNvSpPr/>
                  <p:nvPr/>
                </p:nvSpPr>
                <p:spPr>
                  <a:xfrm>
                    <a:off x="44196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89" name="Rectangle 188"/>
                  <p:cNvSpPr/>
                  <p:nvPr/>
                </p:nvSpPr>
                <p:spPr>
                  <a:xfrm>
                    <a:off x="48768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90" name="Rectangle 189"/>
                  <p:cNvSpPr/>
                  <p:nvPr/>
                </p:nvSpPr>
                <p:spPr>
                  <a:xfrm>
                    <a:off x="53340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91" name="Rectangle 190"/>
                  <p:cNvSpPr/>
                  <p:nvPr/>
                </p:nvSpPr>
                <p:spPr>
                  <a:xfrm>
                    <a:off x="57912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92" name="Rectangle 191"/>
                  <p:cNvSpPr/>
                  <p:nvPr/>
                </p:nvSpPr>
                <p:spPr>
                  <a:xfrm>
                    <a:off x="62484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93" name="Rectangle 192"/>
                  <p:cNvSpPr/>
                  <p:nvPr/>
                </p:nvSpPr>
                <p:spPr>
                  <a:xfrm>
                    <a:off x="67056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94" name="Rectangle 193"/>
                  <p:cNvSpPr/>
                  <p:nvPr/>
                </p:nvSpPr>
                <p:spPr>
                  <a:xfrm>
                    <a:off x="71628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95" name="Rectangle 194"/>
                  <p:cNvSpPr/>
                  <p:nvPr/>
                </p:nvSpPr>
                <p:spPr>
                  <a:xfrm>
                    <a:off x="76200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96" name="Rectangle 195"/>
                  <p:cNvSpPr/>
                  <p:nvPr/>
                </p:nvSpPr>
                <p:spPr>
                  <a:xfrm>
                    <a:off x="80772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97" name="Rectangle 196"/>
                  <p:cNvSpPr/>
                  <p:nvPr/>
                </p:nvSpPr>
                <p:spPr>
                  <a:xfrm>
                    <a:off x="3048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98" name="Rectangle 197"/>
                  <p:cNvSpPr/>
                  <p:nvPr/>
                </p:nvSpPr>
                <p:spPr>
                  <a:xfrm>
                    <a:off x="7620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99" name="Rectangle 198"/>
                  <p:cNvSpPr/>
                  <p:nvPr/>
                </p:nvSpPr>
                <p:spPr>
                  <a:xfrm>
                    <a:off x="12192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00" name="Rectangle 199"/>
                  <p:cNvSpPr/>
                  <p:nvPr/>
                </p:nvSpPr>
                <p:spPr>
                  <a:xfrm>
                    <a:off x="16764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01" name="Rectangle 200"/>
                  <p:cNvSpPr/>
                  <p:nvPr/>
                </p:nvSpPr>
                <p:spPr>
                  <a:xfrm>
                    <a:off x="21336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02" name="Rectangle 201"/>
                  <p:cNvSpPr/>
                  <p:nvPr/>
                </p:nvSpPr>
                <p:spPr>
                  <a:xfrm>
                    <a:off x="25908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03" name="Rectangle 202"/>
                  <p:cNvSpPr/>
                  <p:nvPr/>
                </p:nvSpPr>
                <p:spPr>
                  <a:xfrm>
                    <a:off x="30480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04" name="Rectangle 203"/>
                  <p:cNvSpPr/>
                  <p:nvPr/>
                </p:nvSpPr>
                <p:spPr>
                  <a:xfrm>
                    <a:off x="35052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05" name="Rectangle 204"/>
                  <p:cNvSpPr/>
                  <p:nvPr/>
                </p:nvSpPr>
                <p:spPr>
                  <a:xfrm>
                    <a:off x="39624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06" name="Rectangle 205"/>
                  <p:cNvSpPr/>
                  <p:nvPr/>
                </p:nvSpPr>
                <p:spPr>
                  <a:xfrm>
                    <a:off x="44196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07" name="Rectangle 206"/>
                  <p:cNvSpPr/>
                  <p:nvPr/>
                </p:nvSpPr>
                <p:spPr>
                  <a:xfrm>
                    <a:off x="48768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08" name="Rectangle 207"/>
                  <p:cNvSpPr/>
                  <p:nvPr/>
                </p:nvSpPr>
                <p:spPr>
                  <a:xfrm>
                    <a:off x="53340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09" name="Rectangle 208"/>
                  <p:cNvSpPr/>
                  <p:nvPr/>
                </p:nvSpPr>
                <p:spPr>
                  <a:xfrm>
                    <a:off x="57912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 dirty="0"/>
                  </a:p>
                </p:txBody>
              </p:sp>
              <p:sp>
                <p:nvSpPr>
                  <p:cNvPr id="210" name="Rectangle 209"/>
                  <p:cNvSpPr/>
                  <p:nvPr/>
                </p:nvSpPr>
                <p:spPr>
                  <a:xfrm>
                    <a:off x="62484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11" name="Rectangle 210"/>
                  <p:cNvSpPr/>
                  <p:nvPr/>
                </p:nvSpPr>
                <p:spPr>
                  <a:xfrm>
                    <a:off x="67056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12" name="Rectangle 211"/>
                  <p:cNvSpPr/>
                  <p:nvPr/>
                </p:nvSpPr>
                <p:spPr>
                  <a:xfrm>
                    <a:off x="71628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13" name="Rectangle 212"/>
                  <p:cNvSpPr/>
                  <p:nvPr/>
                </p:nvSpPr>
                <p:spPr>
                  <a:xfrm>
                    <a:off x="76200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14" name="Rectangle 213"/>
                  <p:cNvSpPr/>
                  <p:nvPr/>
                </p:nvSpPr>
                <p:spPr>
                  <a:xfrm>
                    <a:off x="80772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15" name="Rectangle 214"/>
                  <p:cNvSpPr/>
                  <p:nvPr/>
                </p:nvSpPr>
                <p:spPr>
                  <a:xfrm>
                    <a:off x="3048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16" name="Rectangle 215"/>
                  <p:cNvSpPr/>
                  <p:nvPr/>
                </p:nvSpPr>
                <p:spPr>
                  <a:xfrm>
                    <a:off x="7620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17" name="Rectangle 216"/>
                  <p:cNvSpPr/>
                  <p:nvPr/>
                </p:nvSpPr>
                <p:spPr>
                  <a:xfrm>
                    <a:off x="12192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18" name="Rectangle 217"/>
                  <p:cNvSpPr/>
                  <p:nvPr/>
                </p:nvSpPr>
                <p:spPr>
                  <a:xfrm>
                    <a:off x="16764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19" name="Rectangle 218"/>
                  <p:cNvSpPr/>
                  <p:nvPr/>
                </p:nvSpPr>
                <p:spPr>
                  <a:xfrm>
                    <a:off x="21336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20" name="Rectangle 219"/>
                  <p:cNvSpPr/>
                  <p:nvPr/>
                </p:nvSpPr>
                <p:spPr>
                  <a:xfrm>
                    <a:off x="25908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21" name="Rectangle 220"/>
                  <p:cNvSpPr/>
                  <p:nvPr/>
                </p:nvSpPr>
                <p:spPr>
                  <a:xfrm>
                    <a:off x="30480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22" name="Rectangle 221"/>
                  <p:cNvSpPr/>
                  <p:nvPr/>
                </p:nvSpPr>
                <p:spPr>
                  <a:xfrm>
                    <a:off x="35052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23" name="Rectangle 222"/>
                  <p:cNvSpPr/>
                  <p:nvPr/>
                </p:nvSpPr>
                <p:spPr>
                  <a:xfrm>
                    <a:off x="39624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24" name="Rectangle 223"/>
                  <p:cNvSpPr/>
                  <p:nvPr/>
                </p:nvSpPr>
                <p:spPr>
                  <a:xfrm>
                    <a:off x="44196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25" name="Rectangle 224"/>
                  <p:cNvSpPr/>
                  <p:nvPr/>
                </p:nvSpPr>
                <p:spPr>
                  <a:xfrm>
                    <a:off x="48768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26" name="Rectangle 225"/>
                  <p:cNvSpPr/>
                  <p:nvPr/>
                </p:nvSpPr>
                <p:spPr>
                  <a:xfrm>
                    <a:off x="53340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27" name="Rectangle 226"/>
                  <p:cNvSpPr/>
                  <p:nvPr/>
                </p:nvSpPr>
                <p:spPr>
                  <a:xfrm>
                    <a:off x="57912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28" name="Rectangle 227"/>
                  <p:cNvSpPr/>
                  <p:nvPr/>
                </p:nvSpPr>
                <p:spPr>
                  <a:xfrm>
                    <a:off x="62484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29" name="Rectangle 228"/>
                  <p:cNvSpPr/>
                  <p:nvPr/>
                </p:nvSpPr>
                <p:spPr>
                  <a:xfrm>
                    <a:off x="67056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30" name="Rectangle 229"/>
                  <p:cNvSpPr/>
                  <p:nvPr/>
                </p:nvSpPr>
                <p:spPr>
                  <a:xfrm>
                    <a:off x="71628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31" name="Rectangle 230"/>
                  <p:cNvSpPr/>
                  <p:nvPr/>
                </p:nvSpPr>
                <p:spPr>
                  <a:xfrm>
                    <a:off x="76200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32" name="Rectangle 231"/>
                  <p:cNvSpPr/>
                  <p:nvPr/>
                </p:nvSpPr>
                <p:spPr>
                  <a:xfrm>
                    <a:off x="80772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33" name="Rectangle 232"/>
                  <p:cNvSpPr/>
                  <p:nvPr/>
                </p:nvSpPr>
                <p:spPr>
                  <a:xfrm>
                    <a:off x="3048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34" name="Rectangle 233"/>
                  <p:cNvSpPr/>
                  <p:nvPr/>
                </p:nvSpPr>
                <p:spPr>
                  <a:xfrm>
                    <a:off x="7620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35" name="Rectangle 234"/>
                  <p:cNvSpPr/>
                  <p:nvPr/>
                </p:nvSpPr>
                <p:spPr>
                  <a:xfrm>
                    <a:off x="12192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36" name="Rectangle 235"/>
                  <p:cNvSpPr/>
                  <p:nvPr/>
                </p:nvSpPr>
                <p:spPr>
                  <a:xfrm>
                    <a:off x="16764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37" name="Rectangle 236"/>
                  <p:cNvSpPr/>
                  <p:nvPr/>
                </p:nvSpPr>
                <p:spPr>
                  <a:xfrm>
                    <a:off x="21336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38" name="Rectangle 237"/>
                  <p:cNvSpPr/>
                  <p:nvPr/>
                </p:nvSpPr>
                <p:spPr>
                  <a:xfrm>
                    <a:off x="25908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39" name="Rectangle 238"/>
                  <p:cNvSpPr/>
                  <p:nvPr/>
                </p:nvSpPr>
                <p:spPr>
                  <a:xfrm>
                    <a:off x="30480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40" name="Rectangle 239"/>
                  <p:cNvSpPr/>
                  <p:nvPr/>
                </p:nvSpPr>
                <p:spPr>
                  <a:xfrm>
                    <a:off x="35052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41" name="Rectangle 240"/>
                  <p:cNvSpPr/>
                  <p:nvPr/>
                </p:nvSpPr>
                <p:spPr>
                  <a:xfrm>
                    <a:off x="39624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42" name="Rectangle 241"/>
                  <p:cNvSpPr/>
                  <p:nvPr/>
                </p:nvSpPr>
                <p:spPr>
                  <a:xfrm>
                    <a:off x="44196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43" name="Rectangle 242"/>
                  <p:cNvSpPr/>
                  <p:nvPr/>
                </p:nvSpPr>
                <p:spPr>
                  <a:xfrm>
                    <a:off x="48768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44" name="Rectangle 243"/>
                  <p:cNvSpPr/>
                  <p:nvPr/>
                </p:nvSpPr>
                <p:spPr>
                  <a:xfrm>
                    <a:off x="53340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45" name="Rectangle 244"/>
                  <p:cNvSpPr/>
                  <p:nvPr/>
                </p:nvSpPr>
                <p:spPr>
                  <a:xfrm>
                    <a:off x="57912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46" name="Rectangle 245"/>
                  <p:cNvSpPr/>
                  <p:nvPr/>
                </p:nvSpPr>
                <p:spPr>
                  <a:xfrm>
                    <a:off x="62484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47" name="Rectangle 246"/>
                  <p:cNvSpPr/>
                  <p:nvPr/>
                </p:nvSpPr>
                <p:spPr>
                  <a:xfrm>
                    <a:off x="67056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48" name="Rectangle 247"/>
                  <p:cNvSpPr/>
                  <p:nvPr/>
                </p:nvSpPr>
                <p:spPr>
                  <a:xfrm>
                    <a:off x="71628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49" name="Rectangle 248"/>
                  <p:cNvSpPr/>
                  <p:nvPr/>
                </p:nvSpPr>
                <p:spPr>
                  <a:xfrm>
                    <a:off x="76200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50" name="Rectangle 249"/>
                  <p:cNvSpPr/>
                  <p:nvPr/>
                </p:nvSpPr>
                <p:spPr>
                  <a:xfrm>
                    <a:off x="80772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51" name="Rectangle 250"/>
                  <p:cNvSpPr/>
                  <p:nvPr/>
                </p:nvSpPr>
                <p:spPr>
                  <a:xfrm>
                    <a:off x="3048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52" name="Rectangle 251"/>
                  <p:cNvSpPr/>
                  <p:nvPr/>
                </p:nvSpPr>
                <p:spPr>
                  <a:xfrm>
                    <a:off x="7620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53" name="Rectangle 252"/>
                  <p:cNvSpPr/>
                  <p:nvPr/>
                </p:nvSpPr>
                <p:spPr>
                  <a:xfrm>
                    <a:off x="12192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54" name="Rectangle 253"/>
                  <p:cNvSpPr/>
                  <p:nvPr/>
                </p:nvSpPr>
                <p:spPr>
                  <a:xfrm>
                    <a:off x="16764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55" name="Rectangle 254"/>
                  <p:cNvSpPr/>
                  <p:nvPr/>
                </p:nvSpPr>
                <p:spPr>
                  <a:xfrm>
                    <a:off x="21336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56" name="Rectangle 255"/>
                  <p:cNvSpPr/>
                  <p:nvPr/>
                </p:nvSpPr>
                <p:spPr>
                  <a:xfrm>
                    <a:off x="25908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57" name="Rectangle 256"/>
                  <p:cNvSpPr/>
                  <p:nvPr/>
                </p:nvSpPr>
                <p:spPr>
                  <a:xfrm>
                    <a:off x="30480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58" name="Rectangle 257"/>
                  <p:cNvSpPr/>
                  <p:nvPr/>
                </p:nvSpPr>
                <p:spPr>
                  <a:xfrm>
                    <a:off x="35052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59" name="Rectangle 258"/>
                  <p:cNvSpPr/>
                  <p:nvPr/>
                </p:nvSpPr>
                <p:spPr>
                  <a:xfrm>
                    <a:off x="39624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60" name="Rectangle 259"/>
                  <p:cNvSpPr/>
                  <p:nvPr/>
                </p:nvSpPr>
                <p:spPr>
                  <a:xfrm>
                    <a:off x="44196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61" name="Rectangle 260"/>
                  <p:cNvSpPr/>
                  <p:nvPr/>
                </p:nvSpPr>
                <p:spPr>
                  <a:xfrm>
                    <a:off x="48768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62" name="Rectangle 261"/>
                  <p:cNvSpPr/>
                  <p:nvPr/>
                </p:nvSpPr>
                <p:spPr>
                  <a:xfrm>
                    <a:off x="53340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63" name="Rectangle 262"/>
                  <p:cNvSpPr/>
                  <p:nvPr/>
                </p:nvSpPr>
                <p:spPr>
                  <a:xfrm>
                    <a:off x="57912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64" name="Rectangle 263"/>
                  <p:cNvSpPr/>
                  <p:nvPr/>
                </p:nvSpPr>
                <p:spPr>
                  <a:xfrm>
                    <a:off x="62484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65" name="Rectangle 264"/>
                  <p:cNvSpPr/>
                  <p:nvPr/>
                </p:nvSpPr>
                <p:spPr>
                  <a:xfrm>
                    <a:off x="67056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66" name="Rectangle 265"/>
                  <p:cNvSpPr/>
                  <p:nvPr/>
                </p:nvSpPr>
                <p:spPr>
                  <a:xfrm>
                    <a:off x="71628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67" name="Rectangle 266"/>
                  <p:cNvSpPr/>
                  <p:nvPr/>
                </p:nvSpPr>
                <p:spPr>
                  <a:xfrm>
                    <a:off x="76200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68" name="Rectangle 267"/>
                  <p:cNvSpPr/>
                  <p:nvPr/>
                </p:nvSpPr>
                <p:spPr>
                  <a:xfrm>
                    <a:off x="80772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69" name="Rectangle 268"/>
                  <p:cNvSpPr/>
                  <p:nvPr/>
                </p:nvSpPr>
                <p:spPr>
                  <a:xfrm>
                    <a:off x="3048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70" name="Rectangle 269"/>
                  <p:cNvSpPr/>
                  <p:nvPr/>
                </p:nvSpPr>
                <p:spPr>
                  <a:xfrm>
                    <a:off x="7620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71" name="Rectangle 270"/>
                  <p:cNvSpPr/>
                  <p:nvPr/>
                </p:nvSpPr>
                <p:spPr>
                  <a:xfrm>
                    <a:off x="12192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72" name="Rectangle 271"/>
                  <p:cNvSpPr/>
                  <p:nvPr/>
                </p:nvSpPr>
                <p:spPr>
                  <a:xfrm>
                    <a:off x="16764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73" name="Rectangle 272"/>
                  <p:cNvSpPr/>
                  <p:nvPr/>
                </p:nvSpPr>
                <p:spPr>
                  <a:xfrm>
                    <a:off x="21336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74" name="Rectangle 273"/>
                  <p:cNvSpPr/>
                  <p:nvPr/>
                </p:nvSpPr>
                <p:spPr>
                  <a:xfrm>
                    <a:off x="25908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75" name="Rectangle 274"/>
                  <p:cNvSpPr/>
                  <p:nvPr/>
                </p:nvSpPr>
                <p:spPr>
                  <a:xfrm>
                    <a:off x="30480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76" name="Rectangle 275"/>
                  <p:cNvSpPr/>
                  <p:nvPr/>
                </p:nvSpPr>
                <p:spPr>
                  <a:xfrm>
                    <a:off x="35052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77" name="Rectangle 276"/>
                  <p:cNvSpPr/>
                  <p:nvPr/>
                </p:nvSpPr>
                <p:spPr>
                  <a:xfrm>
                    <a:off x="39624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78" name="Rectangle 277"/>
                  <p:cNvSpPr/>
                  <p:nvPr/>
                </p:nvSpPr>
                <p:spPr>
                  <a:xfrm>
                    <a:off x="44196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79" name="Rectangle 278"/>
                  <p:cNvSpPr/>
                  <p:nvPr/>
                </p:nvSpPr>
                <p:spPr>
                  <a:xfrm>
                    <a:off x="48768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80" name="Rectangle 279"/>
                  <p:cNvSpPr/>
                  <p:nvPr/>
                </p:nvSpPr>
                <p:spPr>
                  <a:xfrm>
                    <a:off x="53340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81" name="Rectangle 280"/>
                  <p:cNvSpPr/>
                  <p:nvPr/>
                </p:nvSpPr>
                <p:spPr>
                  <a:xfrm>
                    <a:off x="57912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82" name="Rectangle 281"/>
                  <p:cNvSpPr/>
                  <p:nvPr/>
                </p:nvSpPr>
                <p:spPr>
                  <a:xfrm>
                    <a:off x="62484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83" name="Rectangle 282"/>
                  <p:cNvSpPr/>
                  <p:nvPr/>
                </p:nvSpPr>
                <p:spPr>
                  <a:xfrm>
                    <a:off x="67056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84" name="Rectangle 283"/>
                  <p:cNvSpPr/>
                  <p:nvPr/>
                </p:nvSpPr>
                <p:spPr>
                  <a:xfrm>
                    <a:off x="71628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85" name="Rectangle 284"/>
                  <p:cNvSpPr/>
                  <p:nvPr/>
                </p:nvSpPr>
                <p:spPr>
                  <a:xfrm>
                    <a:off x="76200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86" name="Rectangle 285"/>
                  <p:cNvSpPr/>
                  <p:nvPr/>
                </p:nvSpPr>
                <p:spPr>
                  <a:xfrm>
                    <a:off x="80772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87" name="Rectangle 286"/>
                  <p:cNvSpPr/>
                  <p:nvPr/>
                </p:nvSpPr>
                <p:spPr>
                  <a:xfrm>
                    <a:off x="3048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88" name="Rectangle 287"/>
                  <p:cNvSpPr/>
                  <p:nvPr/>
                </p:nvSpPr>
                <p:spPr>
                  <a:xfrm>
                    <a:off x="7620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89" name="Rectangle 288"/>
                  <p:cNvSpPr/>
                  <p:nvPr/>
                </p:nvSpPr>
                <p:spPr>
                  <a:xfrm>
                    <a:off x="12192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90" name="Rectangle 289"/>
                  <p:cNvSpPr/>
                  <p:nvPr/>
                </p:nvSpPr>
                <p:spPr>
                  <a:xfrm>
                    <a:off x="16764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91" name="Rectangle 290"/>
                  <p:cNvSpPr/>
                  <p:nvPr/>
                </p:nvSpPr>
                <p:spPr>
                  <a:xfrm>
                    <a:off x="21336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92" name="Rectangle 291"/>
                  <p:cNvSpPr/>
                  <p:nvPr/>
                </p:nvSpPr>
                <p:spPr>
                  <a:xfrm>
                    <a:off x="25908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93" name="Rectangle 292"/>
                  <p:cNvSpPr/>
                  <p:nvPr/>
                </p:nvSpPr>
                <p:spPr>
                  <a:xfrm>
                    <a:off x="30480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94" name="Rectangle 293"/>
                  <p:cNvSpPr/>
                  <p:nvPr/>
                </p:nvSpPr>
                <p:spPr>
                  <a:xfrm>
                    <a:off x="35052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95" name="Rectangle 294"/>
                  <p:cNvSpPr/>
                  <p:nvPr/>
                </p:nvSpPr>
                <p:spPr>
                  <a:xfrm>
                    <a:off x="39624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96" name="Rectangle 295"/>
                  <p:cNvSpPr/>
                  <p:nvPr/>
                </p:nvSpPr>
                <p:spPr>
                  <a:xfrm>
                    <a:off x="44196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97" name="Rectangle 296"/>
                  <p:cNvSpPr/>
                  <p:nvPr/>
                </p:nvSpPr>
                <p:spPr>
                  <a:xfrm>
                    <a:off x="48768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98" name="Rectangle 297"/>
                  <p:cNvSpPr/>
                  <p:nvPr/>
                </p:nvSpPr>
                <p:spPr>
                  <a:xfrm>
                    <a:off x="53340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99" name="Rectangle 298"/>
                  <p:cNvSpPr/>
                  <p:nvPr/>
                </p:nvSpPr>
                <p:spPr>
                  <a:xfrm>
                    <a:off x="57912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00" name="Rectangle 299"/>
                  <p:cNvSpPr/>
                  <p:nvPr/>
                </p:nvSpPr>
                <p:spPr>
                  <a:xfrm>
                    <a:off x="62484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01" name="Rectangle 300"/>
                  <p:cNvSpPr/>
                  <p:nvPr/>
                </p:nvSpPr>
                <p:spPr>
                  <a:xfrm>
                    <a:off x="67056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02" name="Rectangle 301"/>
                  <p:cNvSpPr/>
                  <p:nvPr/>
                </p:nvSpPr>
                <p:spPr>
                  <a:xfrm>
                    <a:off x="71628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03" name="Rectangle 302"/>
                  <p:cNvSpPr/>
                  <p:nvPr/>
                </p:nvSpPr>
                <p:spPr>
                  <a:xfrm>
                    <a:off x="76200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04" name="Rectangle 303"/>
                  <p:cNvSpPr/>
                  <p:nvPr/>
                </p:nvSpPr>
                <p:spPr>
                  <a:xfrm>
                    <a:off x="80772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05" name="Rectangle 304"/>
                  <p:cNvSpPr/>
                  <p:nvPr/>
                </p:nvSpPr>
                <p:spPr>
                  <a:xfrm>
                    <a:off x="3048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06" name="Rectangle 305"/>
                  <p:cNvSpPr/>
                  <p:nvPr/>
                </p:nvSpPr>
                <p:spPr>
                  <a:xfrm>
                    <a:off x="7620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07" name="Rectangle 306"/>
                  <p:cNvSpPr/>
                  <p:nvPr/>
                </p:nvSpPr>
                <p:spPr>
                  <a:xfrm>
                    <a:off x="12192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08" name="Rectangle 307"/>
                  <p:cNvSpPr/>
                  <p:nvPr/>
                </p:nvSpPr>
                <p:spPr>
                  <a:xfrm>
                    <a:off x="16764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09" name="Rectangle 308"/>
                  <p:cNvSpPr/>
                  <p:nvPr/>
                </p:nvSpPr>
                <p:spPr>
                  <a:xfrm>
                    <a:off x="21336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10" name="Rectangle 309"/>
                  <p:cNvSpPr/>
                  <p:nvPr/>
                </p:nvSpPr>
                <p:spPr>
                  <a:xfrm>
                    <a:off x="25908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11" name="Rectangle 310"/>
                  <p:cNvSpPr/>
                  <p:nvPr/>
                </p:nvSpPr>
                <p:spPr>
                  <a:xfrm>
                    <a:off x="30480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12" name="Rectangle 311"/>
                  <p:cNvSpPr/>
                  <p:nvPr/>
                </p:nvSpPr>
                <p:spPr>
                  <a:xfrm>
                    <a:off x="35052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13" name="Rectangle 312"/>
                  <p:cNvSpPr/>
                  <p:nvPr/>
                </p:nvSpPr>
                <p:spPr>
                  <a:xfrm>
                    <a:off x="39624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14" name="Rectangle 313"/>
                  <p:cNvSpPr/>
                  <p:nvPr/>
                </p:nvSpPr>
                <p:spPr>
                  <a:xfrm>
                    <a:off x="44196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15" name="Rectangle 314"/>
                  <p:cNvSpPr/>
                  <p:nvPr/>
                </p:nvSpPr>
                <p:spPr>
                  <a:xfrm>
                    <a:off x="48768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16" name="Rectangle 315"/>
                  <p:cNvSpPr/>
                  <p:nvPr/>
                </p:nvSpPr>
                <p:spPr>
                  <a:xfrm>
                    <a:off x="53340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17" name="Rectangle 316"/>
                  <p:cNvSpPr/>
                  <p:nvPr/>
                </p:nvSpPr>
                <p:spPr>
                  <a:xfrm>
                    <a:off x="57912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18" name="Rectangle 317"/>
                  <p:cNvSpPr/>
                  <p:nvPr/>
                </p:nvSpPr>
                <p:spPr>
                  <a:xfrm>
                    <a:off x="62484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19" name="Rectangle 318"/>
                  <p:cNvSpPr/>
                  <p:nvPr/>
                </p:nvSpPr>
                <p:spPr>
                  <a:xfrm>
                    <a:off x="67056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20" name="Rectangle 319"/>
                  <p:cNvSpPr/>
                  <p:nvPr/>
                </p:nvSpPr>
                <p:spPr>
                  <a:xfrm>
                    <a:off x="71628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21" name="Rectangle 320"/>
                  <p:cNvSpPr/>
                  <p:nvPr/>
                </p:nvSpPr>
                <p:spPr>
                  <a:xfrm>
                    <a:off x="76200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22" name="Rectangle 321"/>
                  <p:cNvSpPr/>
                  <p:nvPr/>
                </p:nvSpPr>
                <p:spPr>
                  <a:xfrm>
                    <a:off x="80772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23" name="Rectangle 322"/>
                  <p:cNvSpPr/>
                  <p:nvPr/>
                </p:nvSpPr>
                <p:spPr>
                  <a:xfrm>
                    <a:off x="3048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24" name="Rectangle 323"/>
                  <p:cNvSpPr/>
                  <p:nvPr/>
                </p:nvSpPr>
                <p:spPr>
                  <a:xfrm>
                    <a:off x="7620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25" name="Rectangle 324"/>
                  <p:cNvSpPr/>
                  <p:nvPr/>
                </p:nvSpPr>
                <p:spPr>
                  <a:xfrm>
                    <a:off x="12192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26" name="Rectangle 325"/>
                  <p:cNvSpPr/>
                  <p:nvPr/>
                </p:nvSpPr>
                <p:spPr>
                  <a:xfrm>
                    <a:off x="16764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27" name="Rectangle 326"/>
                  <p:cNvSpPr/>
                  <p:nvPr/>
                </p:nvSpPr>
                <p:spPr>
                  <a:xfrm>
                    <a:off x="21336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28" name="Rectangle 327"/>
                  <p:cNvSpPr/>
                  <p:nvPr/>
                </p:nvSpPr>
                <p:spPr>
                  <a:xfrm>
                    <a:off x="25908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29" name="Rectangle 328"/>
                  <p:cNvSpPr/>
                  <p:nvPr/>
                </p:nvSpPr>
                <p:spPr>
                  <a:xfrm>
                    <a:off x="30480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30" name="Rectangle 329"/>
                  <p:cNvSpPr/>
                  <p:nvPr/>
                </p:nvSpPr>
                <p:spPr>
                  <a:xfrm>
                    <a:off x="35052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31" name="Rectangle 330"/>
                  <p:cNvSpPr/>
                  <p:nvPr/>
                </p:nvSpPr>
                <p:spPr>
                  <a:xfrm>
                    <a:off x="39624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32" name="Rectangle 331"/>
                  <p:cNvSpPr/>
                  <p:nvPr/>
                </p:nvSpPr>
                <p:spPr>
                  <a:xfrm>
                    <a:off x="44196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33" name="Rectangle 332"/>
                  <p:cNvSpPr/>
                  <p:nvPr/>
                </p:nvSpPr>
                <p:spPr>
                  <a:xfrm>
                    <a:off x="48768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34" name="Rectangle 333"/>
                  <p:cNvSpPr/>
                  <p:nvPr/>
                </p:nvSpPr>
                <p:spPr>
                  <a:xfrm>
                    <a:off x="53340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35" name="Rectangle 334"/>
                  <p:cNvSpPr/>
                  <p:nvPr/>
                </p:nvSpPr>
                <p:spPr>
                  <a:xfrm>
                    <a:off x="57912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36" name="Rectangle 335"/>
                  <p:cNvSpPr/>
                  <p:nvPr/>
                </p:nvSpPr>
                <p:spPr>
                  <a:xfrm>
                    <a:off x="62484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37" name="Rectangle 336"/>
                  <p:cNvSpPr/>
                  <p:nvPr/>
                </p:nvSpPr>
                <p:spPr>
                  <a:xfrm>
                    <a:off x="67056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38" name="Rectangle 337"/>
                  <p:cNvSpPr/>
                  <p:nvPr/>
                </p:nvSpPr>
                <p:spPr>
                  <a:xfrm>
                    <a:off x="71628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39" name="Rectangle 338"/>
                  <p:cNvSpPr/>
                  <p:nvPr/>
                </p:nvSpPr>
                <p:spPr>
                  <a:xfrm>
                    <a:off x="76200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40" name="Rectangle 339"/>
                  <p:cNvSpPr/>
                  <p:nvPr/>
                </p:nvSpPr>
                <p:spPr>
                  <a:xfrm>
                    <a:off x="80772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</p:grpSp>
            <p:sp>
              <p:nvSpPr>
                <p:cNvPr id="178" name="TextBox 174"/>
                <p:cNvSpPr txBox="1"/>
                <p:nvPr/>
              </p:nvSpPr>
              <p:spPr>
                <a:xfrm>
                  <a:off x="2133600" y="4154269"/>
                  <a:ext cx="3276600" cy="611707"/>
                </a:xfrm>
                <a:prstGeom prst="rect">
                  <a:avLst/>
                </a:prstGeom>
                <a:noFill/>
                <a:effectLst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b="1" dirty="0" smtClean="0">
                      <a:solidFill>
                        <a:srgbClr val="FF0000"/>
                      </a:solidFill>
                      <a:latin typeface="+mj-lt"/>
                    </a:rPr>
                    <a:t>order violations</a:t>
                  </a:r>
                  <a:endParaRPr lang="en-US" sz="1200" dirty="0">
                    <a:solidFill>
                      <a:srgbClr val="FF0000"/>
                    </a:solidFill>
                    <a:latin typeface="+mj-lt"/>
                  </a:endParaRPr>
                </a:p>
              </p:txBody>
            </p:sp>
          </p:grpSp>
        </p:grpSp>
        <p:sp>
          <p:nvSpPr>
            <p:cNvPr id="172" name="&quot;No&quot; Symbol 171"/>
            <p:cNvSpPr/>
            <p:nvPr/>
          </p:nvSpPr>
          <p:spPr bwMode="auto">
            <a:xfrm>
              <a:off x="2286000" y="990600"/>
              <a:ext cx="4038600" cy="4038600"/>
            </a:xfrm>
            <a:prstGeom prst="noSmoking">
              <a:avLst/>
            </a:prstGeom>
            <a:solidFill>
              <a:srgbClr val="CC3300">
                <a:alpha val="45098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9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</a:endParaRPr>
            </a:p>
          </p:txBody>
        </p:sp>
      </p:grpSp>
      <p:grpSp>
        <p:nvGrpSpPr>
          <p:cNvPr id="381" name="Group 708"/>
          <p:cNvGrpSpPr/>
          <p:nvPr/>
        </p:nvGrpSpPr>
        <p:grpSpPr>
          <a:xfrm>
            <a:off x="4953000" y="1905000"/>
            <a:ext cx="1825206" cy="1028701"/>
            <a:chOff x="3886200" y="5638800"/>
            <a:chExt cx="1825206" cy="1028701"/>
          </a:xfrm>
        </p:grpSpPr>
        <p:grpSp>
          <p:nvGrpSpPr>
            <p:cNvPr id="546" name="Group 4"/>
            <p:cNvGrpSpPr/>
            <p:nvPr/>
          </p:nvGrpSpPr>
          <p:grpSpPr>
            <a:xfrm>
              <a:off x="3886200" y="5638800"/>
              <a:ext cx="834605" cy="1028701"/>
              <a:chOff x="2743200" y="1143000"/>
              <a:chExt cx="3276600" cy="4038600"/>
            </a:xfrm>
          </p:grpSpPr>
          <p:pic>
            <p:nvPicPr>
              <p:cNvPr id="716" name="Picture 2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l="20745" t="17010" r="55626" b="29382"/>
              <a:stretch>
                <a:fillRect/>
              </a:stretch>
            </p:blipFill>
            <p:spPr bwMode="auto">
              <a:xfrm>
                <a:off x="2743200" y="1143000"/>
                <a:ext cx="1600200" cy="1981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717" name="Picture 716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l="20745" t="17010" r="55626" b="29382"/>
              <a:stretch>
                <a:fillRect/>
              </a:stretch>
            </p:blipFill>
            <p:spPr bwMode="auto">
              <a:xfrm>
                <a:off x="4419600" y="1143000"/>
                <a:ext cx="1600200" cy="1981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718" name="Picture 717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l="20745" t="17010" r="55626" b="29382"/>
              <a:stretch>
                <a:fillRect/>
              </a:stretch>
            </p:blipFill>
            <p:spPr bwMode="auto">
              <a:xfrm>
                <a:off x="2743200" y="3200400"/>
                <a:ext cx="1600200" cy="1981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719" name="Picture 718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l="20745" t="17010" r="55626" b="29382"/>
              <a:stretch>
                <a:fillRect/>
              </a:stretch>
            </p:blipFill>
            <p:spPr bwMode="auto">
              <a:xfrm>
                <a:off x="4419600" y="3200400"/>
                <a:ext cx="1600200" cy="1981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</p:grpSp>
        <p:grpSp>
          <p:nvGrpSpPr>
            <p:cNvPr id="709" name="Group 9"/>
            <p:cNvGrpSpPr/>
            <p:nvPr/>
          </p:nvGrpSpPr>
          <p:grpSpPr>
            <a:xfrm>
              <a:off x="4876800" y="5638800"/>
              <a:ext cx="834605" cy="1028701"/>
              <a:chOff x="2743200" y="1143000"/>
              <a:chExt cx="3276600" cy="4038600"/>
            </a:xfrm>
          </p:grpSpPr>
          <p:pic>
            <p:nvPicPr>
              <p:cNvPr id="712" name="Picture 2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l="20745" t="17010" r="55626" b="29382"/>
              <a:stretch>
                <a:fillRect/>
              </a:stretch>
            </p:blipFill>
            <p:spPr bwMode="auto">
              <a:xfrm>
                <a:off x="2743200" y="1143000"/>
                <a:ext cx="1600200" cy="1981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713" name="Picture 712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l="20745" t="17010" r="55626" b="29382"/>
              <a:stretch>
                <a:fillRect/>
              </a:stretch>
            </p:blipFill>
            <p:spPr bwMode="auto">
              <a:xfrm>
                <a:off x="4419600" y="1143000"/>
                <a:ext cx="1600200" cy="1981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714" name="Picture 713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l="20745" t="17010" r="55626" b="29382"/>
              <a:stretch>
                <a:fillRect/>
              </a:stretch>
            </p:blipFill>
            <p:spPr bwMode="auto">
              <a:xfrm>
                <a:off x="2743200" y="3200400"/>
                <a:ext cx="1600200" cy="1981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715" name="Picture 714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l="20745" t="17010" r="55626" b="29382"/>
              <a:stretch>
                <a:fillRect/>
              </a:stretch>
            </p:blipFill>
            <p:spPr bwMode="auto">
              <a:xfrm>
                <a:off x="4419600" y="3200400"/>
                <a:ext cx="1600200" cy="1981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</p:grpSp>
      </p:grpSp>
      <p:pic>
        <p:nvPicPr>
          <p:cNvPr id="72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854406" y="2057400"/>
            <a:ext cx="762000" cy="9263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21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24400" y="3258468"/>
            <a:ext cx="3530662" cy="22279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4800" y="9144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04800" y="1447800"/>
            <a:ext cx="83820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04800" y="19812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04800" y="2514600"/>
            <a:ext cx="83820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04800" y="30480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04800" y="3581400"/>
            <a:ext cx="83820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04800" y="41148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7200" y="457200"/>
            <a:ext cx="2133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/>
              <a:t>Grace</a:t>
            </a:r>
            <a:endParaRPr lang="en-US" sz="4800" b="1" dirty="0"/>
          </a:p>
        </p:txBody>
      </p:sp>
      <p:grpSp>
        <p:nvGrpSpPr>
          <p:cNvPr id="2" name="Group 983"/>
          <p:cNvGrpSpPr/>
          <p:nvPr/>
        </p:nvGrpSpPr>
        <p:grpSpPr>
          <a:xfrm>
            <a:off x="838200" y="1828800"/>
            <a:ext cx="3493995" cy="646331"/>
            <a:chOff x="2079171" y="5602069"/>
            <a:chExt cx="3493995" cy="646331"/>
          </a:xfrm>
        </p:grpSpPr>
        <p:grpSp>
          <p:nvGrpSpPr>
            <p:cNvPr id="4" name="Group 981"/>
            <p:cNvGrpSpPr/>
            <p:nvPr/>
          </p:nvGrpSpPr>
          <p:grpSpPr>
            <a:xfrm>
              <a:off x="2079171" y="5638799"/>
              <a:ext cx="1045026" cy="609597"/>
              <a:chOff x="304800" y="914400"/>
              <a:chExt cx="8229600" cy="4800600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04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762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1219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676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2133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2590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3048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3505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3962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4419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4876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5334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5791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6248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6705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7162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7620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8077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304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762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1219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1676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133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2590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3048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3505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3962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4419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4876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5334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5791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6248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6705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7162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7620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8077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304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762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1219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1676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2133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2590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3048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3505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3962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4419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4876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5334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5791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6248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6705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7162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7620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8077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304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762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1219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1676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2133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2590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3048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3505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3962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4419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4876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5334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5791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6248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6705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7162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7620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8077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304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762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1219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1676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2133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2590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3048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3505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3962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4419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4876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 90"/>
              <p:cNvSpPr/>
              <p:nvPr/>
            </p:nvSpPr>
            <p:spPr>
              <a:xfrm>
                <a:off x="5334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Rectangle 91"/>
              <p:cNvSpPr/>
              <p:nvPr/>
            </p:nvSpPr>
            <p:spPr>
              <a:xfrm>
                <a:off x="5791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Rectangle 92"/>
              <p:cNvSpPr/>
              <p:nvPr/>
            </p:nvSpPr>
            <p:spPr>
              <a:xfrm>
                <a:off x="6248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tangle 93"/>
              <p:cNvSpPr/>
              <p:nvPr/>
            </p:nvSpPr>
            <p:spPr>
              <a:xfrm>
                <a:off x="6705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7162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/>
              <p:cNvSpPr/>
              <p:nvPr/>
            </p:nvSpPr>
            <p:spPr>
              <a:xfrm>
                <a:off x="7620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8077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304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762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1219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1676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2133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2590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3048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3505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3962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4419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4876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5334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5791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 110"/>
              <p:cNvSpPr/>
              <p:nvPr/>
            </p:nvSpPr>
            <p:spPr>
              <a:xfrm>
                <a:off x="6248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6705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7162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7620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Rectangle 114"/>
              <p:cNvSpPr/>
              <p:nvPr/>
            </p:nvSpPr>
            <p:spPr>
              <a:xfrm>
                <a:off x="8077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tangle 115"/>
              <p:cNvSpPr/>
              <p:nvPr/>
            </p:nvSpPr>
            <p:spPr>
              <a:xfrm>
                <a:off x="304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Rectangle 116"/>
              <p:cNvSpPr/>
              <p:nvPr/>
            </p:nvSpPr>
            <p:spPr>
              <a:xfrm>
                <a:off x="762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Rectangle 117"/>
              <p:cNvSpPr/>
              <p:nvPr/>
            </p:nvSpPr>
            <p:spPr>
              <a:xfrm>
                <a:off x="1219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ectangle 118"/>
              <p:cNvSpPr/>
              <p:nvPr/>
            </p:nvSpPr>
            <p:spPr>
              <a:xfrm>
                <a:off x="1676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tangle 119"/>
              <p:cNvSpPr/>
              <p:nvPr/>
            </p:nvSpPr>
            <p:spPr>
              <a:xfrm>
                <a:off x="2133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ctangle 120"/>
              <p:cNvSpPr/>
              <p:nvPr/>
            </p:nvSpPr>
            <p:spPr>
              <a:xfrm>
                <a:off x="2590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tangle 121"/>
              <p:cNvSpPr/>
              <p:nvPr/>
            </p:nvSpPr>
            <p:spPr>
              <a:xfrm>
                <a:off x="3048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tangle 122"/>
              <p:cNvSpPr/>
              <p:nvPr/>
            </p:nvSpPr>
            <p:spPr>
              <a:xfrm>
                <a:off x="3505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Rectangle 123"/>
              <p:cNvSpPr/>
              <p:nvPr/>
            </p:nvSpPr>
            <p:spPr>
              <a:xfrm>
                <a:off x="3962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Rectangle 124"/>
              <p:cNvSpPr/>
              <p:nvPr/>
            </p:nvSpPr>
            <p:spPr>
              <a:xfrm>
                <a:off x="4419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tangle 125"/>
              <p:cNvSpPr/>
              <p:nvPr/>
            </p:nvSpPr>
            <p:spPr>
              <a:xfrm>
                <a:off x="4876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Rectangle 126"/>
              <p:cNvSpPr/>
              <p:nvPr/>
            </p:nvSpPr>
            <p:spPr>
              <a:xfrm>
                <a:off x="5334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tangle 127"/>
              <p:cNvSpPr/>
              <p:nvPr/>
            </p:nvSpPr>
            <p:spPr>
              <a:xfrm>
                <a:off x="5791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Rectangle 128"/>
              <p:cNvSpPr/>
              <p:nvPr/>
            </p:nvSpPr>
            <p:spPr>
              <a:xfrm>
                <a:off x="6248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ectangle 129"/>
              <p:cNvSpPr/>
              <p:nvPr/>
            </p:nvSpPr>
            <p:spPr>
              <a:xfrm>
                <a:off x="6705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Rectangle 130"/>
              <p:cNvSpPr/>
              <p:nvPr/>
            </p:nvSpPr>
            <p:spPr>
              <a:xfrm>
                <a:off x="7162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Rectangle 131"/>
              <p:cNvSpPr/>
              <p:nvPr/>
            </p:nvSpPr>
            <p:spPr>
              <a:xfrm>
                <a:off x="7620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Rectangle 132"/>
              <p:cNvSpPr/>
              <p:nvPr/>
            </p:nvSpPr>
            <p:spPr>
              <a:xfrm>
                <a:off x="8077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Rectangle 133"/>
              <p:cNvSpPr/>
              <p:nvPr/>
            </p:nvSpPr>
            <p:spPr>
              <a:xfrm>
                <a:off x="304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Rectangle 134"/>
              <p:cNvSpPr/>
              <p:nvPr/>
            </p:nvSpPr>
            <p:spPr>
              <a:xfrm>
                <a:off x="762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Rectangle 135"/>
              <p:cNvSpPr/>
              <p:nvPr/>
            </p:nvSpPr>
            <p:spPr>
              <a:xfrm>
                <a:off x="1219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Rectangle 136"/>
              <p:cNvSpPr/>
              <p:nvPr/>
            </p:nvSpPr>
            <p:spPr>
              <a:xfrm>
                <a:off x="1676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Rectangle 137"/>
              <p:cNvSpPr/>
              <p:nvPr/>
            </p:nvSpPr>
            <p:spPr>
              <a:xfrm>
                <a:off x="2133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2590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Rectangle 139"/>
              <p:cNvSpPr/>
              <p:nvPr/>
            </p:nvSpPr>
            <p:spPr>
              <a:xfrm>
                <a:off x="3048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Rectangle 140"/>
              <p:cNvSpPr/>
              <p:nvPr/>
            </p:nvSpPr>
            <p:spPr>
              <a:xfrm>
                <a:off x="3505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Rectangle 141"/>
              <p:cNvSpPr/>
              <p:nvPr/>
            </p:nvSpPr>
            <p:spPr>
              <a:xfrm>
                <a:off x="3962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Rectangle 142"/>
              <p:cNvSpPr/>
              <p:nvPr/>
            </p:nvSpPr>
            <p:spPr>
              <a:xfrm>
                <a:off x="4419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Rectangle 143"/>
              <p:cNvSpPr/>
              <p:nvPr/>
            </p:nvSpPr>
            <p:spPr>
              <a:xfrm>
                <a:off x="4876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Rectangle 144"/>
              <p:cNvSpPr/>
              <p:nvPr/>
            </p:nvSpPr>
            <p:spPr>
              <a:xfrm>
                <a:off x="5334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Rectangle 145"/>
              <p:cNvSpPr/>
              <p:nvPr/>
            </p:nvSpPr>
            <p:spPr>
              <a:xfrm>
                <a:off x="5791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Rectangle 146"/>
              <p:cNvSpPr/>
              <p:nvPr/>
            </p:nvSpPr>
            <p:spPr>
              <a:xfrm>
                <a:off x="6248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Rectangle 147"/>
              <p:cNvSpPr/>
              <p:nvPr/>
            </p:nvSpPr>
            <p:spPr>
              <a:xfrm>
                <a:off x="6705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Rectangle 148"/>
              <p:cNvSpPr/>
              <p:nvPr/>
            </p:nvSpPr>
            <p:spPr>
              <a:xfrm>
                <a:off x="7162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Rectangle 149"/>
              <p:cNvSpPr/>
              <p:nvPr/>
            </p:nvSpPr>
            <p:spPr>
              <a:xfrm>
                <a:off x="7620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Rectangle 150"/>
              <p:cNvSpPr/>
              <p:nvPr/>
            </p:nvSpPr>
            <p:spPr>
              <a:xfrm>
                <a:off x="8077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Rectangle 151"/>
              <p:cNvSpPr/>
              <p:nvPr/>
            </p:nvSpPr>
            <p:spPr>
              <a:xfrm>
                <a:off x="304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Rectangle 152"/>
              <p:cNvSpPr/>
              <p:nvPr/>
            </p:nvSpPr>
            <p:spPr>
              <a:xfrm>
                <a:off x="762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Rectangle 153"/>
              <p:cNvSpPr/>
              <p:nvPr/>
            </p:nvSpPr>
            <p:spPr>
              <a:xfrm>
                <a:off x="1219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Rectangle 154"/>
              <p:cNvSpPr/>
              <p:nvPr/>
            </p:nvSpPr>
            <p:spPr>
              <a:xfrm>
                <a:off x="1676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Rectangle 155"/>
              <p:cNvSpPr/>
              <p:nvPr/>
            </p:nvSpPr>
            <p:spPr>
              <a:xfrm>
                <a:off x="2133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Rectangle 156"/>
              <p:cNvSpPr/>
              <p:nvPr/>
            </p:nvSpPr>
            <p:spPr>
              <a:xfrm>
                <a:off x="2590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Rectangle 157"/>
              <p:cNvSpPr/>
              <p:nvPr/>
            </p:nvSpPr>
            <p:spPr>
              <a:xfrm>
                <a:off x="3048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Rectangle 158"/>
              <p:cNvSpPr/>
              <p:nvPr/>
            </p:nvSpPr>
            <p:spPr>
              <a:xfrm>
                <a:off x="3505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Rectangle 159"/>
              <p:cNvSpPr/>
              <p:nvPr/>
            </p:nvSpPr>
            <p:spPr>
              <a:xfrm>
                <a:off x="3962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Rectangle 160"/>
              <p:cNvSpPr/>
              <p:nvPr/>
            </p:nvSpPr>
            <p:spPr>
              <a:xfrm>
                <a:off x="4419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Rectangle 161"/>
              <p:cNvSpPr/>
              <p:nvPr/>
            </p:nvSpPr>
            <p:spPr>
              <a:xfrm>
                <a:off x="4876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Rectangle 162"/>
              <p:cNvSpPr/>
              <p:nvPr/>
            </p:nvSpPr>
            <p:spPr>
              <a:xfrm>
                <a:off x="5334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Rectangle 163"/>
              <p:cNvSpPr/>
              <p:nvPr/>
            </p:nvSpPr>
            <p:spPr>
              <a:xfrm>
                <a:off x="5791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Rectangle 164"/>
              <p:cNvSpPr/>
              <p:nvPr/>
            </p:nvSpPr>
            <p:spPr>
              <a:xfrm>
                <a:off x="6248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Rectangle 165"/>
              <p:cNvSpPr/>
              <p:nvPr/>
            </p:nvSpPr>
            <p:spPr>
              <a:xfrm>
                <a:off x="6705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Rectangle 166"/>
              <p:cNvSpPr/>
              <p:nvPr/>
            </p:nvSpPr>
            <p:spPr>
              <a:xfrm>
                <a:off x="7162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Rectangle 167"/>
              <p:cNvSpPr/>
              <p:nvPr/>
            </p:nvSpPr>
            <p:spPr>
              <a:xfrm>
                <a:off x="7620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9" name="Rectangle 168"/>
              <p:cNvSpPr/>
              <p:nvPr/>
            </p:nvSpPr>
            <p:spPr>
              <a:xfrm>
                <a:off x="8077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3287166" y="5602069"/>
              <a:ext cx="2286000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92D050"/>
                  </a:solidFill>
                  <a:latin typeface="+mj-lt"/>
                </a:rPr>
                <a:t>sequential</a:t>
              </a:r>
              <a:endParaRPr lang="en-US" sz="3600" dirty="0">
                <a:solidFill>
                  <a:srgbClr val="92D050"/>
                </a:solidFill>
                <a:latin typeface="+mj-lt"/>
              </a:endParaRPr>
            </a:p>
          </p:txBody>
        </p:sp>
      </p:grpSp>
      <p:grpSp>
        <p:nvGrpSpPr>
          <p:cNvPr id="5" name="Group 169"/>
          <p:cNvGrpSpPr/>
          <p:nvPr/>
        </p:nvGrpSpPr>
        <p:grpSpPr>
          <a:xfrm>
            <a:off x="1578782" y="2438400"/>
            <a:ext cx="2340634" cy="1676400"/>
            <a:chOff x="2133599" y="990600"/>
            <a:chExt cx="5638801" cy="4038600"/>
          </a:xfrm>
        </p:grpSpPr>
        <p:grpSp>
          <p:nvGrpSpPr>
            <p:cNvPr id="13" name="Group 170"/>
            <p:cNvGrpSpPr/>
            <p:nvPr/>
          </p:nvGrpSpPr>
          <p:grpSpPr>
            <a:xfrm>
              <a:off x="2133599" y="1295400"/>
              <a:ext cx="5638801" cy="3546776"/>
              <a:chOff x="1142999" y="1219200"/>
              <a:chExt cx="5638801" cy="3546776"/>
            </a:xfrm>
          </p:grpSpPr>
          <p:grpSp>
            <p:nvGrpSpPr>
              <p:cNvPr id="170" name="Group 821"/>
              <p:cNvGrpSpPr/>
              <p:nvPr/>
            </p:nvGrpSpPr>
            <p:grpSpPr>
              <a:xfrm>
                <a:off x="1143000" y="1219200"/>
                <a:ext cx="4724400" cy="627961"/>
                <a:chOff x="914400" y="1219200"/>
                <a:chExt cx="4724400" cy="627961"/>
              </a:xfrm>
            </p:grpSpPr>
            <p:sp>
              <p:nvSpPr>
                <p:cNvPr id="545" name="TextBox 544"/>
                <p:cNvSpPr txBox="1"/>
                <p:nvPr/>
              </p:nvSpPr>
              <p:spPr>
                <a:xfrm>
                  <a:off x="2133601" y="1219200"/>
                  <a:ext cx="3505199" cy="611706"/>
                </a:xfrm>
                <a:prstGeom prst="rect">
                  <a:avLst/>
                </a:prstGeom>
                <a:noFill/>
                <a:effectLst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b="1" dirty="0" smtClean="0">
                      <a:solidFill>
                        <a:srgbClr val="FF0000"/>
                      </a:solidFill>
                      <a:latin typeface="+mj-lt"/>
                    </a:rPr>
                    <a:t>race conditions</a:t>
                  </a:r>
                  <a:endParaRPr lang="en-US" sz="1200" dirty="0">
                    <a:solidFill>
                      <a:srgbClr val="FF0000"/>
                    </a:solidFill>
                    <a:latin typeface="+mj-lt"/>
                  </a:endParaRPr>
                </a:p>
              </p:txBody>
            </p:sp>
            <p:grpSp>
              <p:nvGrpSpPr>
                <p:cNvPr id="171" name="Group 164"/>
                <p:cNvGrpSpPr/>
                <p:nvPr/>
              </p:nvGrpSpPr>
              <p:grpSpPr>
                <a:xfrm>
                  <a:off x="914400" y="1237564"/>
                  <a:ext cx="1045026" cy="609597"/>
                  <a:chOff x="304800" y="914400"/>
                  <a:chExt cx="8229600" cy="4800600"/>
                </a:xfrm>
              </p:grpSpPr>
              <p:sp>
                <p:nvSpPr>
                  <p:cNvPr id="547" name="Rectangle 543"/>
                  <p:cNvSpPr/>
                  <p:nvPr/>
                </p:nvSpPr>
                <p:spPr>
                  <a:xfrm>
                    <a:off x="3048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48" name="Rectangle 547"/>
                  <p:cNvSpPr/>
                  <p:nvPr/>
                </p:nvSpPr>
                <p:spPr>
                  <a:xfrm>
                    <a:off x="762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49" name="Rectangle 548"/>
                  <p:cNvSpPr/>
                  <p:nvPr/>
                </p:nvSpPr>
                <p:spPr>
                  <a:xfrm>
                    <a:off x="12192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50" name="Rectangle 549"/>
                  <p:cNvSpPr/>
                  <p:nvPr/>
                </p:nvSpPr>
                <p:spPr>
                  <a:xfrm>
                    <a:off x="16764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51" name="Rectangle 550"/>
                  <p:cNvSpPr/>
                  <p:nvPr/>
                </p:nvSpPr>
                <p:spPr>
                  <a:xfrm>
                    <a:off x="21336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52" name="Rectangle 170"/>
                  <p:cNvSpPr/>
                  <p:nvPr/>
                </p:nvSpPr>
                <p:spPr>
                  <a:xfrm>
                    <a:off x="25908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53" name="Rectangle 552"/>
                  <p:cNvSpPr/>
                  <p:nvPr/>
                </p:nvSpPr>
                <p:spPr>
                  <a:xfrm>
                    <a:off x="3048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54" name="Rectangle 553"/>
                  <p:cNvSpPr/>
                  <p:nvPr/>
                </p:nvSpPr>
                <p:spPr>
                  <a:xfrm>
                    <a:off x="35052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55" name="Rectangle 554"/>
                  <p:cNvSpPr/>
                  <p:nvPr/>
                </p:nvSpPr>
                <p:spPr>
                  <a:xfrm>
                    <a:off x="39624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56" name="Rectangle 555"/>
                  <p:cNvSpPr/>
                  <p:nvPr/>
                </p:nvSpPr>
                <p:spPr>
                  <a:xfrm>
                    <a:off x="44196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57" name="Rectangle 556"/>
                  <p:cNvSpPr/>
                  <p:nvPr/>
                </p:nvSpPr>
                <p:spPr>
                  <a:xfrm>
                    <a:off x="48768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58" name="Rectangle 557"/>
                  <p:cNvSpPr/>
                  <p:nvPr/>
                </p:nvSpPr>
                <p:spPr>
                  <a:xfrm>
                    <a:off x="5334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59" name="Rectangle 558"/>
                  <p:cNvSpPr/>
                  <p:nvPr/>
                </p:nvSpPr>
                <p:spPr>
                  <a:xfrm>
                    <a:off x="57912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60" name="Rectangle 559"/>
                  <p:cNvSpPr/>
                  <p:nvPr/>
                </p:nvSpPr>
                <p:spPr>
                  <a:xfrm>
                    <a:off x="62484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61" name="Rectangle 560"/>
                  <p:cNvSpPr/>
                  <p:nvPr/>
                </p:nvSpPr>
                <p:spPr>
                  <a:xfrm>
                    <a:off x="67056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62" name="Rectangle 561"/>
                  <p:cNvSpPr/>
                  <p:nvPr/>
                </p:nvSpPr>
                <p:spPr>
                  <a:xfrm>
                    <a:off x="71628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63" name="Rectangle 562"/>
                  <p:cNvSpPr/>
                  <p:nvPr/>
                </p:nvSpPr>
                <p:spPr>
                  <a:xfrm>
                    <a:off x="7620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64" name="Rectangle 563"/>
                  <p:cNvSpPr/>
                  <p:nvPr/>
                </p:nvSpPr>
                <p:spPr>
                  <a:xfrm>
                    <a:off x="80772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65" name="Rectangle 564"/>
                  <p:cNvSpPr/>
                  <p:nvPr/>
                </p:nvSpPr>
                <p:spPr>
                  <a:xfrm>
                    <a:off x="3048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66" name="Rectangle 565"/>
                  <p:cNvSpPr/>
                  <p:nvPr/>
                </p:nvSpPr>
                <p:spPr>
                  <a:xfrm>
                    <a:off x="7620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67" name="Rectangle 566"/>
                  <p:cNvSpPr/>
                  <p:nvPr/>
                </p:nvSpPr>
                <p:spPr>
                  <a:xfrm>
                    <a:off x="12192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68" name="Rectangle 567"/>
                  <p:cNvSpPr/>
                  <p:nvPr/>
                </p:nvSpPr>
                <p:spPr>
                  <a:xfrm>
                    <a:off x="16764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69" name="Rectangle 568"/>
                  <p:cNvSpPr/>
                  <p:nvPr/>
                </p:nvSpPr>
                <p:spPr>
                  <a:xfrm>
                    <a:off x="21336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70" name="Rectangle 569"/>
                  <p:cNvSpPr/>
                  <p:nvPr/>
                </p:nvSpPr>
                <p:spPr>
                  <a:xfrm>
                    <a:off x="25908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71" name="Rectangle 570"/>
                  <p:cNvSpPr/>
                  <p:nvPr/>
                </p:nvSpPr>
                <p:spPr>
                  <a:xfrm>
                    <a:off x="30480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72" name="Rectangle 571"/>
                  <p:cNvSpPr/>
                  <p:nvPr/>
                </p:nvSpPr>
                <p:spPr>
                  <a:xfrm>
                    <a:off x="35052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73" name="Rectangle 572"/>
                  <p:cNvSpPr/>
                  <p:nvPr/>
                </p:nvSpPr>
                <p:spPr>
                  <a:xfrm>
                    <a:off x="39624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74" name="Rectangle 573"/>
                  <p:cNvSpPr/>
                  <p:nvPr/>
                </p:nvSpPr>
                <p:spPr>
                  <a:xfrm>
                    <a:off x="44196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75" name="Rectangle 574"/>
                  <p:cNvSpPr/>
                  <p:nvPr/>
                </p:nvSpPr>
                <p:spPr>
                  <a:xfrm>
                    <a:off x="48768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76" name="Rectangle 575"/>
                  <p:cNvSpPr/>
                  <p:nvPr/>
                </p:nvSpPr>
                <p:spPr>
                  <a:xfrm>
                    <a:off x="53340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77" name="Rectangle 576"/>
                  <p:cNvSpPr/>
                  <p:nvPr/>
                </p:nvSpPr>
                <p:spPr>
                  <a:xfrm>
                    <a:off x="57912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 dirty="0"/>
                  </a:p>
                </p:txBody>
              </p:sp>
              <p:sp>
                <p:nvSpPr>
                  <p:cNvPr id="578" name="Rectangle 577"/>
                  <p:cNvSpPr/>
                  <p:nvPr/>
                </p:nvSpPr>
                <p:spPr>
                  <a:xfrm>
                    <a:off x="62484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79" name="Rectangle 578"/>
                  <p:cNvSpPr/>
                  <p:nvPr/>
                </p:nvSpPr>
                <p:spPr>
                  <a:xfrm>
                    <a:off x="67056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80" name="Rectangle 579"/>
                  <p:cNvSpPr/>
                  <p:nvPr/>
                </p:nvSpPr>
                <p:spPr>
                  <a:xfrm>
                    <a:off x="71628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81" name="Rectangle 580"/>
                  <p:cNvSpPr/>
                  <p:nvPr/>
                </p:nvSpPr>
                <p:spPr>
                  <a:xfrm>
                    <a:off x="76200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82" name="Rectangle 581"/>
                  <p:cNvSpPr/>
                  <p:nvPr/>
                </p:nvSpPr>
                <p:spPr>
                  <a:xfrm>
                    <a:off x="80772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83" name="Rectangle 582"/>
                  <p:cNvSpPr/>
                  <p:nvPr/>
                </p:nvSpPr>
                <p:spPr>
                  <a:xfrm>
                    <a:off x="3048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84" name="Rectangle 583"/>
                  <p:cNvSpPr/>
                  <p:nvPr/>
                </p:nvSpPr>
                <p:spPr>
                  <a:xfrm>
                    <a:off x="7620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85" name="Rectangle 584"/>
                  <p:cNvSpPr/>
                  <p:nvPr/>
                </p:nvSpPr>
                <p:spPr>
                  <a:xfrm>
                    <a:off x="12192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86" name="Rectangle 585"/>
                  <p:cNvSpPr/>
                  <p:nvPr/>
                </p:nvSpPr>
                <p:spPr>
                  <a:xfrm>
                    <a:off x="16764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87" name="Rectangle 586"/>
                  <p:cNvSpPr/>
                  <p:nvPr/>
                </p:nvSpPr>
                <p:spPr>
                  <a:xfrm>
                    <a:off x="21336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88" name="Rectangle 587"/>
                  <p:cNvSpPr/>
                  <p:nvPr/>
                </p:nvSpPr>
                <p:spPr>
                  <a:xfrm>
                    <a:off x="25908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89" name="Rectangle 588"/>
                  <p:cNvSpPr/>
                  <p:nvPr/>
                </p:nvSpPr>
                <p:spPr>
                  <a:xfrm>
                    <a:off x="30480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90" name="Rectangle 589"/>
                  <p:cNvSpPr/>
                  <p:nvPr/>
                </p:nvSpPr>
                <p:spPr>
                  <a:xfrm>
                    <a:off x="35052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91" name="Rectangle 590"/>
                  <p:cNvSpPr/>
                  <p:nvPr/>
                </p:nvSpPr>
                <p:spPr>
                  <a:xfrm>
                    <a:off x="39624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92" name="Rectangle 210"/>
                  <p:cNvSpPr/>
                  <p:nvPr/>
                </p:nvSpPr>
                <p:spPr>
                  <a:xfrm>
                    <a:off x="44196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93" name="Rectangle 592"/>
                  <p:cNvSpPr/>
                  <p:nvPr/>
                </p:nvSpPr>
                <p:spPr>
                  <a:xfrm>
                    <a:off x="48768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94" name="Rectangle 593"/>
                  <p:cNvSpPr/>
                  <p:nvPr/>
                </p:nvSpPr>
                <p:spPr>
                  <a:xfrm>
                    <a:off x="53340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95" name="Rectangle 594"/>
                  <p:cNvSpPr/>
                  <p:nvPr/>
                </p:nvSpPr>
                <p:spPr>
                  <a:xfrm>
                    <a:off x="57912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96" name="Rectangle 595"/>
                  <p:cNvSpPr/>
                  <p:nvPr/>
                </p:nvSpPr>
                <p:spPr>
                  <a:xfrm>
                    <a:off x="62484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97" name="Rectangle 596"/>
                  <p:cNvSpPr/>
                  <p:nvPr/>
                </p:nvSpPr>
                <p:spPr>
                  <a:xfrm>
                    <a:off x="67056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98" name="Rectangle 597"/>
                  <p:cNvSpPr/>
                  <p:nvPr/>
                </p:nvSpPr>
                <p:spPr>
                  <a:xfrm>
                    <a:off x="71628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99" name="Rectangle 598"/>
                  <p:cNvSpPr/>
                  <p:nvPr/>
                </p:nvSpPr>
                <p:spPr>
                  <a:xfrm>
                    <a:off x="76200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00" name="Rectangle 599"/>
                  <p:cNvSpPr/>
                  <p:nvPr/>
                </p:nvSpPr>
                <p:spPr>
                  <a:xfrm>
                    <a:off x="80772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01" name="Rectangle 600"/>
                  <p:cNvSpPr/>
                  <p:nvPr/>
                </p:nvSpPr>
                <p:spPr>
                  <a:xfrm>
                    <a:off x="3048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02" name="Rectangle 601"/>
                  <p:cNvSpPr/>
                  <p:nvPr/>
                </p:nvSpPr>
                <p:spPr>
                  <a:xfrm>
                    <a:off x="7620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03" name="Rectangle 602"/>
                  <p:cNvSpPr/>
                  <p:nvPr/>
                </p:nvSpPr>
                <p:spPr>
                  <a:xfrm>
                    <a:off x="12192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04" name="Rectangle 603"/>
                  <p:cNvSpPr/>
                  <p:nvPr/>
                </p:nvSpPr>
                <p:spPr>
                  <a:xfrm>
                    <a:off x="16764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05" name="Rectangle 604"/>
                  <p:cNvSpPr/>
                  <p:nvPr/>
                </p:nvSpPr>
                <p:spPr>
                  <a:xfrm>
                    <a:off x="21336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06" name="Rectangle 605"/>
                  <p:cNvSpPr/>
                  <p:nvPr/>
                </p:nvSpPr>
                <p:spPr>
                  <a:xfrm>
                    <a:off x="25908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07" name="Rectangle 606"/>
                  <p:cNvSpPr/>
                  <p:nvPr/>
                </p:nvSpPr>
                <p:spPr>
                  <a:xfrm>
                    <a:off x="30480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08" name="Rectangle 607"/>
                  <p:cNvSpPr/>
                  <p:nvPr/>
                </p:nvSpPr>
                <p:spPr>
                  <a:xfrm>
                    <a:off x="35052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09" name="Rectangle 608"/>
                  <p:cNvSpPr/>
                  <p:nvPr/>
                </p:nvSpPr>
                <p:spPr>
                  <a:xfrm>
                    <a:off x="39624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10" name="Rectangle 609"/>
                  <p:cNvSpPr/>
                  <p:nvPr/>
                </p:nvSpPr>
                <p:spPr>
                  <a:xfrm>
                    <a:off x="44196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11" name="Rectangle 610"/>
                  <p:cNvSpPr/>
                  <p:nvPr/>
                </p:nvSpPr>
                <p:spPr>
                  <a:xfrm>
                    <a:off x="48768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12" name="Rectangle 611"/>
                  <p:cNvSpPr/>
                  <p:nvPr/>
                </p:nvSpPr>
                <p:spPr>
                  <a:xfrm>
                    <a:off x="53340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13" name="Rectangle 612"/>
                  <p:cNvSpPr/>
                  <p:nvPr/>
                </p:nvSpPr>
                <p:spPr>
                  <a:xfrm>
                    <a:off x="57912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14" name="Rectangle 613"/>
                  <p:cNvSpPr/>
                  <p:nvPr/>
                </p:nvSpPr>
                <p:spPr>
                  <a:xfrm>
                    <a:off x="62484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15" name="Rectangle 614"/>
                  <p:cNvSpPr/>
                  <p:nvPr/>
                </p:nvSpPr>
                <p:spPr>
                  <a:xfrm>
                    <a:off x="67056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16" name="Rectangle 615"/>
                  <p:cNvSpPr/>
                  <p:nvPr/>
                </p:nvSpPr>
                <p:spPr>
                  <a:xfrm>
                    <a:off x="71628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17" name="Rectangle 616"/>
                  <p:cNvSpPr/>
                  <p:nvPr/>
                </p:nvSpPr>
                <p:spPr>
                  <a:xfrm>
                    <a:off x="76200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18" name="Rectangle 617"/>
                  <p:cNvSpPr/>
                  <p:nvPr/>
                </p:nvSpPr>
                <p:spPr>
                  <a:xfrm>
                    <a:off x="80772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19" name="Rectangle 618"/>
                  <p:cNvSpPr/>
                  <p:nvPr/>
                </p:nvSpPr>
                <p:spPr>
                  <a:xfrm>
                    <a:off x="3048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20" name="Rectangle 619"/>
                  <p:cNvSpPr/>
                  <p:nvPr/>
                </p:nvSpPr>
                <p:spPr>
                  <a:xfrm>
                    <a:off x="7620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21" name="Rectangle 620"/>
                  <p:cNvSpPr/>
                  <p:nvPr/>
                </p:nvSpPr>
                <p:spPr>
                  <a:xfrm>
                    <a:off x="12192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22" name="Rectangle 621"/>
                  <p:cNvSpPr/>
                  <p:nvPr/>
                </p:nvSpPr>
                <p:spPr>
                  <a:xfrm>
                    <a:off x="16764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23" name="Rectangle 622"/>
                  <p:cNvSpPr/>
                  <p:nvPr/>
                </p:nvSpPr>
                <p:spPr>
                  <a:xfrm>
                    <a:off x="21336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24" name="Rectangle 623"/>
                  <p:cNvSpPr/>
                  <p:nvPr/>
                </p:nvSpPr>
                <p:spPr>
                  <a:xfrm>
                    <a:off x="25908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25" name="Rectangle 624"/>
                  <p:cNvSpPr/>
                  <p:nvPr/>
                </p:nvSpPr>
                <p:spPr>
                  <a:xfrm>
                    <a:off x="30480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26" name="Rectangle 625"/>
                  <p:cNvSpPr/>
                  <p:nvPr/>
                </p:nvSpPr>
                <p:spPr>
                  <a:xfrm>
                    <a:off x="35052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27" name="Rectangle 626"/>
                  <p:cNvSpPr/>
                  <p:nvPr/>
                </p:nvSpPr>
                <p:spPr>
                  <a:xfrm>
                    <a:off x="39624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28" name="Rectangle 627"/>
                  <p:cNvSpPr/>
                  <p:nvPr/>
                </p:nvSpPr>
                <p:spPr>
                  <a:xfrm>
                    <a:off x="44196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29" name="Rectangle 628"/>
                  <p:cNvSpPr/>
                  <p:nvPr/>
                </p:nvSpPr>
                <p:spPr>
                  <a:xfrm>
                    <a:off x="48768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30" name="Rectangle 629"/>
                  <p:cNvSpPr/>
                  <p:nvPr/>
                </p:nvSpPr>
                <p:spPr>
                  <a:xfrm>
                    <a:off x="53340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31" name="Rectangle 375"/>
                  <p:cNvSpPr/>
                  <p:nvPr/>
                </p:nvSpPr>
                <p:spPr>
                  <a:xfrm>
                    <a:off x="57912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32" name="Rectangle 631"/>
                  <p:cNvSpPr/>
                  <p:nvPr/>
                </p:nvSpPr>
                <p:spPr>
                  <a:xfrm>
                    <a:off x="62484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33" name="Rectangle 632"/>
                  <p:cNvSpPr/>
                  <p:nvPr/>
                </p:nvSpPr>
                <p:spPr>
                  <a:xfrm>
                    <a:off x="67056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34" name="Rectangle 633"/>
                  <p:cNvSpPr/>
                  <p:nvPr/>
                </p:nvSpPr>
                <p:spPr>
                  <a:xfrm>
                    <a:off x="71628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35" name="Rectangle 634"/>
                  <p:cNvSpPr/>
                  <p:nvPr/>
                </p:nvSpPr>
                <p:spPr>
                  <a:xfrm>
                    <a:off x="76200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36" name="Rectangle 635"/>
                  <p:cNvSpPr/>
                  <p:nvPr/>
                </p:nvSpPr>
                <p:spPr>
                  <a:xfrm>
                    <a:off x="80772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37" name="Rectangle 636"/>
                  <p:cNvSpPr/>
                  <p:nvPr/>
                </p:nvSpPr>
                <p:spPr>
                  <a:xfrm>
                    <a:off x="3048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38" name="Rectangle 637"/>
                  <p:cNvSpPr/>
                  <p:nvPr/>
                </p:nvSpPr>
                <p:spPr>
                  <a:xfrm>
                    <a:off x="7620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39" name="Rectangle 638"/>
                  <p:cNvSpPr/>
                  <p:nvPr/>
                </p:nvSpPr>
                <p:spPr>
                  <a:xfrm>
                    <a:off x="12192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40" name="Rectangle 639"/>
                  <p:cNvSpPr/>
                  <p:nvPr/>
                </p:nvSpPr>
                <p:spPr>
                  <a:xfrm>
                    <a:off x="16764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41" name="Rectangle 640"/>
                  <p:cNvSpPr/>
                  <p:nvPr/>
                </p:nvSpPr>
                <p:spPr>
                  <a:xfrm>
                    <a:off x="21336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42" name="Rectangle 641"/>
                  <p:cNvSpPr/>
                  <p:nvPr/>
                </p:nvSpPr>
                <p:spPr>
                  <a:xfrm>
                    <a:off x="25908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43" name="Rectangle 642"/>
                  <p:cNvSpPr/>
                  <p:nvPr/>
                </p:nvSpPr>
                <p:spPr>
                  <a:xfrm>
                    <a:off x="30480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44" name="Rectangle 643"/>
                  <p:cNvSpPr/>
                  <p:nvPr/>
                </p:nvSpPr>
                <p:spPr>
                  <a:xfrm>
                    <a:off x="35052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45" name="Rectangle 644"/>
                  <p:cNvSpPr/>
                  <p:nvPr/>
                </p:nvSpPr>
                <p:spPr>
                  <a:xfrm>
                    <a:off x="39624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46" name="Rectangle 645"/>
                  <p:cNvSpPr/>
                  <p:nvPr/>
                </p:nvSpPr>
                <p:spPr>
                  <a:xfrm>
                    <a:off x="44196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47" name="Rectangle 646"/>
                  <p:cNvSpPr/>
                  <p:nvPr/>
                </p:nvSpPr>
                <p:spPr>
                  <a:xfrm>
                    <a:off x="48768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48" name="Rectangle 647"/>
                  <p:cNvSpPr/>
                  <p:nvPr/>
                </p:nvSpPr>
                <p:spPr>
                  <a:xfrm>
                    <a:off x="53340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49" name="Rectangle 648"/>
                  <p:cNvSpPr/>
                  <p:nvPr/>
                </p:nvSpPr>
                <p:spPr>
                  <a:xfrm>
                    <a:off x="57912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50" name="Rectangle 649"/>
                  <p:cNvSpPr/>
                  <p:nvPr/>
                </p:nvSpPr>
                <p:spPr>
                  <a:xfrm>
                    <a:off x="62484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51" name="Rectangle 650"/>
                  <p:cNvSpPr/>
                  <p:nvPr/>
                </p:nvSpPr>
                <p:spPr>
                  <a:xfrm>
                    <a:off x="67056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52" name="Rectangle 651"/>
                  <p:cNvSpPr/>
                  <p:nvPr/>
                </p:nvSpPr>
                <p:spPr>
                  <a:xfrm>
                    <a:off x="71628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53" name="Rectangle 652"/>
                  <p:cNvSpPr/>
                  <p:nvPr/>
                </p:nvSpPr>
                <p:spPr>
                  <a:xfrm>
                    <a:off x="76200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54" name="Rectangle 653"/>
                  <p:cNvSpPr/>
                  <p:nvPr/>
                </p:nvSpPr>
                <p:spPr>
                  <a:xfrm>
                    <a:off x="80772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55" name="Rectangle 654"/>
                  <p:cNvSpPr/>
                  <p:nvPr/>
                </p:nvSpPr>
                <p:spPr>
                  <a:xfrm>
                    <a:off x="3048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56" name="Rectangle 655"/>
                  <p:cNvSpPr/>
                  <p:nvPr/>
                </p:nvSpPr>
                <p:spPr>
                  <a:xfrm>
                    <a:off x="7620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57" name="Rectangle 656"/>
                  <p:cNvSpPr/>
                  <p:nvPr/>
                </p:nvSpPr>
                <p:spPr>
                  <a:xfrm>
                    <a:off x="12192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58" name="Rectangle 657"/>
                  <p:cNvSpPr/>
                  <p:nvPr/>
                </p:nvSpPr>
                <p:spPr>
                  <a:xfrm>
                    <a:off x="16764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59" name="Rectangle 658"/>
                  <p:cNvSpPr/>
                  <p:nvPr/>
                </p:nvSpPr>
                <p:spPr>
                  <a:xfrm>
                    <a:off x="21336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60" name="Rectangle 659"/>
                  <p:cNvSpPr/>
                  <p:nvPr/>
                </p:nvSpPr>
                <p:spPr>
                  <a:xfrm>
                    <a:off x="25908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61" name="Rectangle 660"/>
                  <p:cNvSpPr/>
                  <p:nvPr/>
                </p:nvSpPr>
                <p:spPr>
                  <a:xfrm>
                    <a:off x="30480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62" name="Rectangle 661"/>
                  <p:cNvSpPr/>
                  <p:nvPr/>
                </p:nvSpPr>
                <p:spPr>
                  <a:xfrm>
                    <a:off x="35052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63" name="Rectangle 662"/>
                  <p:cNvSpPr/>
                  <p:nvPr/>
                </p:nvSpPr>
                <p:spPr>
                  <a:xfrm>
                    <a:off x="39624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64" name="Rectangle 663"/>
                  <p:cNvSpPr/>
                  <p:nvPr/>
                </p:nvSpPr>
                <p:spPr>
                  <a:xfrm>
                    <a:off x="44196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65" name="Rectangle 664"/>
                  <p:cNvSpPr/>
                  <p:nvPr/>
                </p:nvSpPr>
                <p:spPr>
                  <a:xfrm>
                    <a:off x="48768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66" name="Rectangle 665"/>
                  <p:cNvSpPr/>
                  <p:nvPr/>
                </p:nvSpPr>
                <p:spPr>
                  <a:xfrm>
                    <a:off x="53340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67" name="Rectangle 666"/>
                  <p:cNvSpPr/>
                  <p:nvPr/>
                </p:nvSpPr>
                <p:spPr>
                  <a:xfrm>
                    <a:off x="57912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68" name="Rectangle 667"/>
                  <p:cNvSpPr/>
                  <p:nvPr/>
                </p:nvSpPr>
                <p:spPr>
                  <a:xfrm>
                    <a:off x="62484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69" name="Rectangle 668"/>
                  <p:cNvSpPr/>
                  <p:nvPr/>
                </p:nvSpPr>
                <p:spPr>
                  <a:xfrm>
                    <a:off x="67056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70" name="Rectangle 669"/>
                  <p:cNvSpPr/>
                  <p:nvPr/>
                </p:nvSpPr>
                <p:spPr>
                  <a:xfrm>
                    <a:off x="71628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71" name="Rectangle 670"/>
                  <p:cNvSpPr/>
                  <p:nvPr/>
                </p:nvSpPr>
                <p:spPr>
                  <a:xfrm>
                    <a:off x="76200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72" name="Rectangle 671"/>
                  <p:cNvSpPr/>
                  <p:nvPr/>
                </p:nvSpPr>
                <p:spPr>
                  <a:xfrm>
                    <a:off x="80772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73" name="Rectangle 672"/>
                  <p:cNvSpPr/>
                  <p:nvPr/>
                </p:nvSpPr>
                <p:spPr>
                  <a:xfrm>
                    <a:off x="3048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74" name="Rectangle 673"/>
                  <p:cNvSpPr/>
                  <p:nvPr/>
                </p:nvSpPr>
                <p:spPr>
                  <a:xfrm>
                    <a:off x="7620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75" name="Rectangle 674"/>
                  <p:cNvSpPr/>
                  <p:nvPr/>
                </p:nvSpPr>
                <p:spPr>
                  <a:xfrm>
                    <a:off x="12192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76" name="Rectangle 675"/>
                  <p:cNvSpPr/>
                  <p:nvPr/>
                </p:nvSpPr>
                <p:spPr>
                  <a:xfrm>
                    <a:off x="16764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77" name="Rectangle 676"/>
                  <p:cNvSpPr/>
                  <p:nvPr/>
                </p:nvSpPr>
                <p:spPr>
                  <a:xfrm>
                    <a:off x="21336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78" name="Rectangle 677"/>
                  <p:cNvSpPr/>
                  <p:nvPr/>
                </p:nvSpPr>
                <p:spPr>
                  <a:xfrm>
                    <a:off x="25908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79" name="Rectangle 678"/>
                  <p:cNvSpPr/>
                  <p:nvPr/>
                </p:nvSpPr>
                <p:spPr>
                  <a:xfrm>
                    <a:off x="30480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80" name="Rectangle 679"/>
                  <p:cNvSpPr/>
                  <p:nvPr/>
                </p:nvSpPr>
                <p:spPr>
                  <a:xfrm>
                    <a:off x="35052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81" name="Rectangle 680"/>
                  <p:cNvSpPr/>
                  <p:nvPr/>
                </p:nvSpPr>
                <p:spPr>
                  <a:xfrm>
                    <a:off x="39624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82" name="Rectangle 681"/>
                  <p:cNvSpPr/>
                  <p:nvPr/>
                </p:nvSpPr>
                <p:spPr>
                  <a:xfrm>
                    <a:off x="44196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83" name="Rectangle 682"/>
                  <p:cNvSpPr/>
                  <p:nvPr/>
                </p:nvSpPr>
                <p:spPr>
                  <a:xfrm>
                    <a:off x="48768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84" name="Rectangle 683"/>
                  <p:cNvSpPr/>
                  <p:nvPr/>
                </p:nvSpPr>
                <p:spPr>
                  <a:xfrm>
                    <a:off x="53340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85" name="Rectangle 684"/>
                  <p:cNvSpPr/>
                  <p:nvPr/>
                </p:nvSpPr>
                <p:spPr>
                  <a:xfrm>
                    <a:off x="57912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86" name="Rectangle 685"/>
                  <p:cNvSpPr/>
                  <p:nvPr/>
                </p:nvSpPr>
                <p:spPr>
                  <a:xfrm>
                    <a:off x="62484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87" name="Rectangle 686"/>
                  <p:cNvSpPr/>
                  <p:nvPr/>
                </p:nvSpPr>
                <p:spPr>
                  <a:xfrm>
                    <a:off x="67056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88" name="Rectangle 687"/>
                  <p:cNvSpPr/>
                  <p:nvPr/>
                </p:nvSpPr>
                <p:spPr>
                  <a:xfrm>
                    <a:off x="71628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89" name="Rectangle 688"/>
                  <p:cNvSpPr/>
                  <p:nvPr/>
                </p:nvSpPr>
                <p:spPr>
                  <a:xfrm>
                    <a:off x="76200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90" name="Rectangle 689"/>
                  <p:cNvSpPr/>
                  <p:nvPr/>
                </p:nvSpPr>
                <p:spPr>
                  <a:xfrm>
                    <a:off x="80772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91" name="Rectangle 690"/>
                  <p:cNvSpPr/>
                  <p:nvPr/>
                </p:nvSpPr>
                <p:spPr>
                  <a:xfrm>
                    <a:off x="3048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92" name="Rectangle 691"/>
                  <p:cNvSpPr/>
                  <p:nvPr/>
                </p:nvSpPr>
                <p:spPr>
                  <a:xfrm>
                    <a:off x="7620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93" name="Rectangle 692"/>
                  <p:cNvSpPr/>
                  <p:nvPr/>
                </p:nvSpPr>
                <p:spPr>
                  <a:xfrm>
                    <a:off x="12192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94" name="Rectangle 693"/>
                  <p:cNvSpPr/>
                  <p:nvPr/>
                </p:nvSpPr>
                <p:spPr>
                  <a:xfrm>
                    <a:off x="16764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95" name="Rectangle 694"/>
                  <p:cNvSpPr/>
                  <p:nvPr/>
                </p:nvSpPr>
                <p:spPr>
                  <a:xfrm>
                    <a:off x="21336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96" name="Rectangle 695"/>
                  <p:cNvSpPr/>
                  <p:nvPr/>
                </p:nvSpPr>
                <p:spPr>
                  <a:xfrm>
                    <a:off x="25908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97" name="Rectangle 696"/>
                  <p:cNvSpPr/>
                  <p:nvPr/>
                </p:nvSpPr>
                <p:spPr>
                  <a:xfrm>
                    <a:off x="30480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98" name="Rectangle 697"/>
                  <p:cNvSpPr/>
                  <p:nvPr/>
                </p:nvSpPr>
                <p:spPr>
                  <a:xfrm>
                    <a:off x="35052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99" name="Rectangle 698"/>
                  <p:cNvSpPr/>
                  <p:nvPr/>
                </p:nvSpPr>
                <p:spPr>
                  <a:xfrm>
                    <a:off x="39624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700" name="Rectangle 699"/>
                  <p:cNvSpPr/>
                  <p:nvPr/>
                </p:nvSpPr>
                <p:spPr>
                  <a:xfrm>
                    <a:off x="44196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701" name="Rectangle 700"/>
                  <p:cNvSpPr/>
                  <p:nvPr/>
                </p:nvSpPr>
                <p:spPr>
                  <a:xfrm>
                    <a:off x="48768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702" name="Rectangle 701"/>
                  <p:cNvSpPr/>
                  <p:nvPr/>
                </p:nvSpPr>
                <p:spPr>
                  <a:xfrm>
                    <a:off x="53340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703" name="Rectangle 702"/>
                  <p:cNvSpPr/>
                  <p:nvPr/>
                </p:nvSpPr>
                <p:spPr>
                  <a:xfrm>
                    <a:off x="57912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704" name="Rectangle 703"/>
                  <p:cNvSpPr/>
                  <p:nvPr/>
                </p:nvSpPr>
                <p:spPr>
                  <a:xfrm>
                    <a:off x="62484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705" name="Rectangle 704"/>
                  <p:cNvSpPr/>
                  <p:nvPr/>
                </p:nvSpPr>
                <p:spPr>
                  <a:xfrm>
                    <a:off x="67056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706" name="Rectangle 705"/>
                  <p:cNvSpPr/>
                  <p:nvPr/>
                </p:nvSpPr>
                <p:spPr>
                  <a:xfrm>
                    <a:off x="71628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707" name="Rectangle 706"/>
                  <p:cNvSpPr/>
                  <p:nvPr/>
                </p:nvSpPr>
                <p:spPr>
                  <a:xfrm>
                    <a:off x="76200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708" name="Rectangle 707"/>
                  <p:cNvSpPr/>
                  <p:nvPr/>
                </p:nvSpPr>
                <p:spPr>
                  <a:xfrm>
                    <a:off x="80772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</p:grpSp>
          </p:grpSp>
          <p:grpSp>
            <p:nvGrpSpPr>
              <p:cNvPr id="173" name="Group 822"/>
              <p:cNvGrpSpPr/>
              <p:nvPr/>
            </p:nvGrpSpPr>
            <p:grpSpPr>
              <a:xfrm>
                <a:off x="1143000" y="2209799"/>
                <a:ext cx="5638800" cy="631442"/>
                <a:chOff x="914400" y="2209799"/>
                <a:chExt cx="5638800" cy="631442"/>
              </a:xfrm>
            </p:grpSpPr>
            <p:grpSp>
              <p:nvGrpSpPr>
                <p:cNvPr id="174" name="Group 453"/>
                <p:cNvGrpSpPr/>
                <p:nvPr/>
              </p:nvGrpSpPr>
              <p:grpSpPr>
                <a:xfrm>
                  <a:off x="914400" y="2209799"/>
                  <a:ext cx="1045026" cy="609597"/>
                  <a:chOff x="304800" y="914400"/>
                  <a:chExt cx="8229600" cy="4800600"/>
                </a:xfrm>
              </p:grpSpPr>
              <p:sp>
                <p:nvSpPr>
                  <p:cNvPr id="383" name="Rectangle 382"/>
                  <p:cNvSpPr/>
                  <p:nvPr/>
                </p:nvSpPr>
                <p:spPr>
                  <a:xfrm>
                    <a:off x="3048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84" name="Rectangle 383"/>
                  <p:cNvSpPr/>
                  <p:nvPr/>
                </p:nvSpPr>
                <p:spPr>
                  <a:xfrm>
                    <a:off x="762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85" name="Rectangle 384"/>
                  <p:cNvSpPr/>
                  <p:nvPr/>
                </p:nvSpPr>
                <p:spPr>
                  <a:xfrm>
                    <a:off x="12192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86" name="Rectangle 385"/>
                  <p:cNvSpPr/>
                  <p:nvPr/>
                </p:nvSpPr>
                <p:spPr>
                  <a:xfrm>
                    <a:off x="16764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87" name="Rectangle 386"/>
                  <p:cNvSpPr/>
                  <p:nvPr/>
                </p:nvSpPr>
                <p:spPr>
                  <a:xfrm>
                    <a:off x="21336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88" name="Rectangle 387"/>
                  <p:cNvSpPr/>
                  <p:nvPr/>
                </p:nvSpPr>
                <p:spPr>
                  <a:xfrm>
                    <a:off x="25908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89" name="Rectangle 388"/>
                  <p:cNvSpPr/>
                  <p:nvPr/>
                </p:nvSpPr>
                <p:spPr>
                  <a:xfrm>
                    <a:off x="3048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90" name="Rectangle 389"/>
                  <p:cNvSpPr/>
                  <p:nvPr/>
                </p:nvSpPr>
                <p:spPr>
                  <a:xfrm>
                    <a:off x="35052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91" name="Rectangle 390"/>
                  <p:cNvSpPr/>
                  <p:nvPr/>
                </p:nvSpPr>
                <p:spPr>
                  <a:xfrm>
                    <a:off x="39624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92" name="Rectangle 391"/>
                  <p:cNvSpPr/>
                  <p:nvPr/>
                </p:nvSpPr>
                <p:spPr>
                  <a:xfrm>
                    <a:off x="44196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93" name="Rectangle 392"/>
                  <p:cNvSpPr/>
                  <p:nvPr/>
                </p:nvSpPr>
                <p:spPr>
                  <a:xfrm>
                    <a:off x="48768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94" name="Rectangle 393"/>
                  <p:cNvSpPr/>
                  <p:nvPr/>
                </p:nvSpPr>
                <p:spPr>
                  <a:xfrm>
                    <a:off x="5334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95" name="Rectangle 394"/>
                  <p:cNvSpPr/>
                  <p:nvPr/>
                </p:nvSpPr>
                <p:spPr>
                  <a:xfrm>
                    <a:off x="57912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96" name="Rectangle 395"/>
                  <p:cNvSpPr/>
                  <p:nvPr/>
                </p:nvSpPr>
                <p:spPr>
                  <a:xfrm>
                    <a:off x="62484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97" name="Rectangle 396"/>
                  <p:cNvSpPr/>
                  <p:nvPr/>
                </p:nvSpPr>
                <p:spPr>
                  <a:xfrm>
                    <a:off x="67056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98" name="Rectangle 397"/>
                  <p:cNvSpPr/>
                  <p:nvPr/>
                </p:nvSpPr>
                <p:spPr>
                  <a:xfrm>
                    <a:off x="71628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99" name="Rectangle 398"/>
                  <p:cNvSpPr/>
                  <p:nvPr/>
                </p:nvSpPr>
                <p:spPr>
                  <a:xfrm>
                    <a:off x="7620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00" name="Rectangle 399"/>
                  <p:cNvSpPr/>
                  <p:nvPr/>
                </p:nvSpPr>
                <p:spPr>
                  <a:xfrm>
                    <a:off x="80772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01" name="Rectangle 400"/>
                  <p:cNvSpPr/>
                  <p:nvPr/>
                </p:nvSpPr>
                <p:spPr>
                  <a:xfrm>
                    <a:off x="3048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02" name="Rectangle 401"/>
                  <p:cNvSpPr/>
                  <p:nvPr/>
                </p:nvSpPr>
                <p:spPr>
                  <a:xfrm>
                    <a:off x="7620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03" name="Rectangle 402"/>
                  <p:cNvSpPr/>
                  <p:nvPr/>
                </p:nvSpPr>
                <p:spPr>
                  <a:xfrm>
                    <a:off x="12192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04" name="Rectangle 403"/>
                  <p:cNvSpPr/>
                  <p:nvPr/>
                </p:nvSpPr>
                <p:spPr>
                  <a:xfrm>
                    <a:off x="16764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05" name="Rectangle 404"/>
                  <p:cNvSpPr/>
                  <p:nvPr/>
                </p:nvSpPr>
                <p:spPr>
                  <a:xfrm>
                    <a:off x="21336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06" name="Rectangle 405"/>
                  <p:cNvSpPr/>
                  <p:nvPr/>
                </p:nvSpPr>
                <p:spPr>
                  <a:xfrm>
                    <a:off x="25908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07" name="Rectangle 406"/>
                  <p:cNvSpPr/>
                  <p:nvPr/>
                </p:nvSpPr>
                <p:spPr>
                  <a:xfrm>
                    <a:off x="30480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08" name="Rectangle 407"/>
                  <p:cNvSpPr/>
                  <p:nvPr/>
                </p:nvSpPr>
                <p:spPr>
                  <a:xfrm>
                    <a:off x="35052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09" name="Rectangle 408"/>
                  <p:cNvSpPr/>
                  <p:nvPr/>
                </p:nvSpPr>
                <p:spPr>
                  <a:xfrm>
                    <a:off x="39624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10" name="Rectangle 409"/>
                  <p:cNvSpPr/>
                  <p:nvPr/>
                </p:nvSpPr>
                <p:spPr>
                  <a:xfrm>
                    <a:off x="44196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11" name="Rectangle 410"/>
                  <p:cNvSpPr/>
                  <p:nvPr/>
                </p:nvSpPr>
                <p:spPr>
                  <a:xfrm>
                    <a:off x="48768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12" name="Rectangle 411"/>
                  <p:cNvSpPr/>
                  <p:nvPr/>
                </p:nvSpPr>
                <p:spPr>
                  <a:xfrm>
                    <a:off x="53340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13" name="Rectangle 412"/>
                  <p:cNvSpPr/>
                  <p:nvPr/>
                </p:nvSpPr>
                <p:spPr>
                  <a:xfrm>
                    <a:off x="57912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 dirty="0"/>
                  </a:p>
                </p:txBody>
              </p:sp>
              <p:sp>
                <p:nvSpPr>
                  <p:cNvPr id="414" name="Rectangle 413"/>
                  <p:cNvSpPr/>
                  <p:nvPr/>
                </p:nvSpPr>
                <p:spPr>
                  <a:xfrm>
                    <a:off x="62484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15" name="Rectangle 414"/>
                  <p:cNvSpPr/>
                  <p:nvPr/>
                </p:nvSpPr>
                <p:spPr>
                  <a:xfrm>
                    <a:off x="67056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16" name="Rectangle 415"/>
                  <p:cNvSpPr/>
                  <p:nvPr/>
                </p:nvSpPr>
                <p:spPr>
                  <a:xfrm>
                    <a:off x="71628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17" name="Rectangle 416"/>
                  <p:cNvSpPr/>
                  <p:nvPr/>
                </p:nvSpPr>
                <p:spPr>
                  <a:xfrm>
                    <a:off x="76200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18" name="Rectangle 417"/>
                  <p:cNvSpPr/>
                  <p:nvPr/>
                </p:nvSpPr>
                <p:spPr>
                  <a:xfrm>
                    <a:off x="80772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19" name="Rectangle 418"/>
                  <p:cNvSpPr/>
                  <p:nvPr/>
                </p:nvSpPr>
                <p:spPr>
                  <a:xfrm>
                    <a:off x="3048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20" name="Rectangle 419"/>
                  <p:cNvSpPr/>
                  <p:nvPr/>
                </p:nvSpPr>
                <p:spPr>
                  <a:xfrm>
                    <a:off x="7620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21" name="Rectangle 420"/>
                  <p:cNvSpPr/>
                  <p:nvPr/>
                </p:nvSpPr>
                <p:spPr>
                  <a:xfrm>
                    <a:off x="12192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22" name="Rectangle 421"/>
                  <p:cNvSpPr/>
                  <p:nvPr/>
                </p:nvSpPr>
                <p:spPr>
                  <a:xfrm>
                    <a:off x="16764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23" name="Rectangle 422"/>
                  <p:cNvSpPr/>
                  <p:nvPr/>
                </p:nvSpPr>
                <p:spPr>
                  <a:xfrm>
                    <a:off x="21336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24" name="Rectangle 423"/>
                  <p:cNvSpPr/>
                  <p:nvPr/>
                </p:nvSpPr>
                <p:spPr>
                  <a:xfrm>
                    <a:off x="25908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25" name="Rectangle 424"/>
                  <p:cNvSpPr/>
                  <p:nvPr/>
                </p:nvSpPr>
                <p:spPr>
                  <a:xfrm>
                    <a:off x="30480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26" name="Rectangle 425"/>
                  <p:cNvSpPr/>
                  <p:nvPr/>
                </p:nvSpPr>
                <p:spPr>
                  <a:xfrm>
                    <a:off x="35052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27" name="Rectangle 426"/>
                  <p:cNvSpPr/>
                  <p:nvPr/>
                </p:nvSpPr>
                <p:spPr>
                  <a:xfrm>
                    <a:off x="39624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28" name="Rectangle 427"/>
                  <p:cNvSpPr/>
                  <p:nvPr/>
                </p:nvSpPr>
                <p:spPr>
                  <a:xfrm>
                    <a:off x="44196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29" name="Rectangle 428"/>
                  <p:cNvSpPr/>
                  <p:nvPr/>
                </p:nvSpPr>
                <p:spPr>
                  <a:xfrm>
                    <a:off x="48768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30" name="Rectangle 429"/>
                  <p:cNvSpPr/>
                  <p:nvPr/>
                </p:nvSpPr>
                <p:spPr>
                  <a:xfrm>
                    <a:off x="53340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31" name="Rectangle 430"/>
                  <p:cNvSpPr/>
                  <p:nvPr/>
                </p:nvSpPr>
                <p:spPr>
                  <a:xfrm>
                    <a:off x="57912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32" name="Rectangle 431"/>
                  <p:cNvSpPr/>
                  <p:nvPr/>
                </p:nvSpPr>
                <p:spPr>
                  <a:xfrm>
                    <a:off x="62484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33" name="Rectangle 432"/>
                  <p:cNvSpPr/>
                  <p:nvPr/>
                </p:nvSpPr>
                <p:spPr>
                  <a:xfrm>
                    <a:off x="67056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34" name="Rectangle 433"/>
                  <p:cNvSpPr/>
                  <p:nvPr/>
                </p:nvSpPr>
                <p:spPr>
                  <a:xfrm>
                    <a:off x="71628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35" name="Rectangle 434"/>
                  <p:cNvSpPr/>
                  <p:nvPr/>
                </p:nvSpPr>
                <p:spPr>
                  <a:xfrm>
                    <a:off x="76200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36" name="Rectangle 435"/>
                  <p:cNvSpPr/>
                  <p:nvPr/>
                </p:nvSpPr>
                <p:spPr>
                  <a:xfrm>
                    <a:off x="80772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37" name="Rectangle 436"/>
                  <p:cNvSpPr/>
                  <p:nvPr/>
                </p:nvSpPr>
                <p:spPr>
                  <a:xfrm>
                    <a:off x="3048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38" name="Rectangle 437"/>
                  <p:cNvSpPr/>
                  <p:nvPr/>
                </p:nvSpPr>
                <p:spPr>
                  <a:xfrm>
                    <a:off x="7620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39" name="Rectangle 438"/>
                  <p:cNvSpPr/>
                  <p:nvPr/>
                </p:nvSpPr>
                <p:spPr>
                  <a:xfrm>
                    <a:off x="12192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40" name="Rectangle 439"/>
                  <p:cNvSpPr/>
                  <p:nvPr/>
                </p:nvSpPr>
                <p:spPr>
                  <a:xfrm>
                    <a:off x="16764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41" name="Rectangle 440"/>
                  <p:cNvSpPr/>
                  <p:nvPr/>
                </p:nvSpPr>
                <p:spPr>
                  <a:xfrm>
                    <a:off x="21336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42" name="Rectangle 441"/>
                  <p:cNvSpPr/>
                  <p:nvPr/>
                </p:nvSpPr>
                <p:spPr>
                  <a:xfrm>
                    <a:off x="25908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43" name="Rectangle 442"/>
                  <p:cNvSpPr/>
                  <p:nvPr/>
                </p:nvSpPr>
                <p:spPr>
                  <a:xfrm>
                    <a:off x="30480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44" name="Rectangle 443"/>
                  <p:cNvSpPr/>
                  <p:nvPr/>
                </p:nvSpPr>
                <p:spPr>
                  <a:xfrm>
                    <a:off x="35052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45" name="Rectangle 444"/>
                  <p:cNvSpPr/>
                  <p:nvPr/>
                </p:nvSpPr>
                <p:spPr>
                  <a:xfrm>
                    <a:off x="39624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46" name="Rectangle 445"/>
                  <p:cNvSpPr/>
                  <p:nvPr/>
                </p:nvSpPr>
                <p:spPr>
                  <a:xfrm>
                    <a:off x="44196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47" name="Rectangle 446"/>
                  <p:cNvSpPr/>
                  <p:nvPr/>
                </p:nvSpPr>
                <p:spPr>
                  <a:xfrm>
                    <a:off x="48768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48" name="Rectangle 447"/>
                  <p:cNvSpPr/>
                  <p:nvPr/>
                </p:nvSpPr>
                <p:spPr>
                  <a:xfrm>
                    <a:off x="53340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49" name="Rectangle 448"/>
                  <p:cNvSpPr/>
                  <p:nvPr/>
                </p:nvSpPr>
                <p:spPr>
                  <a:xfrm>
                    <a:off x="57912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50" name="Rectangle 449"/>
                  <p:cNvSpPr/>
                  <p:nvPr/>
                </p:nvSpPr>
                <p:spPr>
                  <a:xfrm>
                    <a:off x="62484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51" name="Rectangle 450"/>
                  <p:cNvSpPr/>
                  <p:nvPr/>
                </p:nvSpPr>
                <p:spPr>
                  <a:xfrm>
                    <a:off x="67056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52" name="Rectangle 451"/>
                  <p:cNvSpPr/>
                  <p:nvPr/>
                </p:nvSpPr>
                <p:spPr>
                  <a:xfrm>
                    <a:off x="71628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53" name="Rectangle 452"/>
                  <p:cNvSpPr/>
                  <p:nvPr/>
                </p:nvSpPr>
                <p:spPr>
                  <a:xfrm>
                    <a:off x="76200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54" name="Rectangle 453"/>
                  <p:cNvSpPr/>
                  <p:nvPr/>
                </p:nvSpPr>
                <p:spPr>
                  <a:xfrm>
                    <a:off x="80772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55" name="Rectangle 454"/>
                  <p:cNvSpPr/>
                  <p:nvPr/>
                </p:nvSpPr>
                <p:spPr>
                  <a:xfrm>
                    <a:off x="3048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56" name="Rectangle 455"/>
                  <p:cNvSpPr/>
                  <p:nvPr/>
                </p:nvSpPr>
                <p:spPr>
                  <a:xfrm>
                    <a:off x="7620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57" name="Rectangle 456"/>
                  <p:cNvSpPr/>
                  <p:nvPr/>
                </p:nvSpPr>
                <p:spPr>
                  <a:xfrm>
                    <a:off x="12192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58" name="Rectangle 457"/>
                  <p:cNvSpPr/>
                  <p:nvPr/>
                </p:nvSpPr>
                <p:spPr>
                  <a:xfrm>
                    <a:off x="16764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59" name="Rectangle 458"/>
                  <p:cNvSpPr/>
                  <p:nvPr/>
                </p:nvSpPr>
                <p:spPr>
                  <a:xfrm>
                    <a:off x="21336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60" name="Rectangle 459"/>
                  <p:cNvSpPr/>
                  <p:nvPr/>
                </p:nvSpPr>
                <p:spPr>
                  <a:xfrm>
                    <a:off x="25908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61" name="Rectangle 460"/>
                  <p:cNvSpPr/>
                  <p:nvPr/>
                </p:nvSpPr>
                <p:spPr>
                  <a:xfrm>
                    <a:off x="30480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62" name="Rectangle 461"/>
                  <p:cNvSpPr/>
                  <p:nvPr/>
                </p:nvSpPr>
                <p:spPr>
                  <a:xfrm>
                    <a:off x="35052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63" name="Rectangle 462"/>
                  <p:cNvSpPr/>
                  <p:nvPr/>
                </p:nvSpPr>
                <p:spPr>
                  <a:xfrm>
                    <a:off x="39624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64" name="Rectangle 463"/>
                  <p:cNvSpPr/>
                  <p:nvPr/>
                </p:nvSpPr>
                <p:spPr>
                  <a:xfrm>
                    <a:off x="44196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65" name="Rectangle 464"/>
                  <p:cNvSpPr/>
                  <p:nvPr/>
                </p:nvSpPr>
                <p:spPr>
                  <a:xfrm>
                    <a:off x="48768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66" name="Rectangle 465"/>
                  <p:cNvSpPr/>
                  <p:nvPr/>
                </p:nvSpPr>
                <p:spPr>
                  <a:xfrm>
                    <a:off x="53340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67" name="Rectangle 466"/>
                  <p:cNvSpPr/>
                  <p:nvPr/>
                </p:nvSpPr>
                <p:spPr>
                  <a:xfrm>
                    <a:off x="57912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68" name="Rectangle 467"/>
                  <p:cNvSpPr/>
                  <p:nvPr/>
                </p:nvSpPr>
                <p:spPr>
                  <a:xfrm>
                    <a:off x="62484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69" name="Rectangle 468"/>
                  <p:cNvSpPr/>
                  <p:nvPr/>
                </p:nvSpPr>
                <p:spPr>
                  <a:xfrm>
                    <a:off x="67056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70" name="Rectangle 469"/>
                  <p:cNvSpPr/>
                  <p:nvPr/>
                </p:nvSpPr>
                <p:spPr>
                  <a:xfrm>
                    <a:off x="71628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71" name="Rectangle 470"/>
                  <p:cNvSpPr/>
                  <p:nvPr/>
                </p:nvSpPr>
                <p:spPr>
                  <a:xfrm>
                    <a:off x="76200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72" name="Rectangle 471"/>
                  <p:cNvSpPr/>
                  <p:nvPr/>
                </p:nvSpPr>
                <p:spPr>
                  <a:xfrm>
                    <a:off x="80772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73" name="Rectangle 472"/>
                  <p:cNvSpPr/>
                  <p:nvPr/>
                </p:nvSpPr>
                <p:spPr>
                  <a:xfrm>
                    <a:off x="3048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74" name="Rectangle 473"/>
                  <p:cNvSpPr/>
                  <p:nvPr/>
                </p:nvSpPr>
                <p:spPr>
                  <a:xfrm>
                    <a:off x="7620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75" name="Rectangle 474"/>
                  <p:cNvSpPr/>
                  <p:nvPr/>
                </p:nvSpPr>
                <p:spPr>
                  <a:xfrm>
                    <a:off x="12192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76" name="Rectangle 475"/>
                  <p:cNvSpPr/>
                  <p:nvPr/>
                </p:nvSpPr>
                <p:spPr>
                  <a:xfrm>
                    <a:off x="16764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77" name="Rectangle 476"/>
                  <p:cNvSpPr/>
                  <p:nvPr/>
                </p:nvSpPr>
                <p:spPr>
                  <a:xfrm>
                    <a:off x="21336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78" name="Rectangle 477"/>
                  <p:cNvSpPr/>
                  <p:nvPr/>
                </p:nvSpPr>
                <p:spPr>
                  <a:xfrm>
                    <a:off x="25908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79" name="Rectangle 478"/>
                  <p:cNvSpPr/>
                  <p:nvPr/>
                </p:nvSpPr>
                <p:spPr>
                  <a:xfrm>
                    <a:off x="30480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80" name="Rectangle 479"/>
                  <p:cNvSpPr/>
                  <p:nvPr/>
                </p:nvSpPr>
                <p:spPr>
                  <a:xfrm>
                    <a:off x="35052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81" name="Rectangle 480"/>
                  <p:cNvSpPr/>
                  <p:nvPr/>
                </p:nvSpPr>
                <p:spPr>
                  <a:xfrm>
                    <a:off x="39624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82" name="Rectangle 481"/>
                  <p:cNvSpPr/>
                  <p:nvPr/>
                </p:nvSpPr>
                <p:spPr>
                  <a:xfrm>
                    <a:off x="44196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83" name="Rectangle 482"/>
                  <p:cNvSpPr/>
                  <p:nvPr/>
                </p:nvSpPr>
                <p:spPr>
                  <a:xfrm>
                    <a:off x="48768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84" name="Rectangle 483"/>
                  <p:cNvSpPr/>
                  <p:nvPr/>
                </p:nvSpPr>
                <p:spPr>
                  <a:xfrm>
                    <a:off x="53340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85" name="Rectangle 484"/>
                  <p:cNvSpPr/>
                  <p:nvPr/>
                </p:nvSpPr>
                <p:spPr>
                  <a:xfrm>
                    <a:off x="57912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86" name="Rectangle 485"/>
                  <p:cNvSpPr/>
                  <p:nvPr/>
                </p:nvSpPr>
                <p:spPr>
                  <a:xfrm>
                    <a:off x="62484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87" name="Rectangle 486"/>
                  <p:cNvSpPr/>
                  <p:nvPr/>
                </p:nvSpPr>
                <p:spPr>
                  <a:xfrm>
                    <a:off x="67056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88" name="Rectangle 487"/>
                  <p:cNvSpPr/>
                  <p:nvPr/>
                </p:nvSpPr>
                <p:spPr>
                  <a:xfrm>
                    <a:off x="71628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89" name="Rectangle 488"/>
                  <p:cNvSpPr/>
                  <p:nvPr/>
                </p:nvSpPr>
                <p:spPr>
                  <a:xfrm>
                    <a:off x="76200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90" name="Rectangle 489"/>
                  <p:cNvSpPr/>
                  <p:nvPr/>
                </p:nvSpPr>
                <p:spPr>
                  <a:xfrm>
                    <a:off x="80772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91" name="Rectangle 490"/>
                  <p:cNvSpPr/>
                  <p:nvPr/>
                </p:nvSpPr>
                <p:spPr>
                  <a:xfrm>
                    <a:off x="3048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92" name="Rectangle 491"/>
                  <p:cNvSpPr/>
                  <p:nvPr/>
                </p:nvSpPr>
                <p:spPr>
                  <a:xfrm>
                    <a:off x="7620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93" name="Rectangle 492"/>
                  <p:cNvSpPr/>
                  <p:nvPr/>
                </p:nvSpPr>
                <p:spPr>
                  <a:xfrm>
                    <a:off x="12192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94" name="Rectangle 493"/>
                  <p:cNvSpPr/>
                  <p:nvPr/>
                </p:nvSpPr>
                <p:spPr>
                  <a:xfrm>
                    <a:off x="16764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95" name="Rectangle 494"/>
                  <p:cNvSpPr/>
                  <p:nvPr/>
                </p:nvSpPr>
                <p:spPr>
                  <a:xfrm>
                    <a:off x="21336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96" name="Rectangle 495"/>
                  <p:cNvSpPr/>
                  <p:nvPr/>
                </p:nvSpPr>
                <p:spPr>
                  <a:xfrm>
                    <a:off x="25908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97" name="Rectangle 496"/>
                  <p:cNvSpPr/>
                  <p:nvPr/>
                </p:nvSpPr>
                <p:spPr>
                  <a:xfrm>
                    <a:off x="30480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98" name="Rectangle 497"/>
                  <p:cNvSpPr/>
                  <p:nvPr/>
                </p:nvSpPr>
                <p:spPr>
                  <a:xfrm>
                    <a:off x="35052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99" name="Rectangle 498"/>
                  <p:cNvSpPr/>
                  <p:nvPr/>
                </p:nvSpPr>
                <p:spPr>
                  <a:xfrm>
                    <a:off x="39624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00" name="Rectangle 499"/>
                  <p:cNvSpPr/>
                  <p:nvPr/>
                </p:nvSpPr>
                <p:spPr>
                  <a:xfrm>
                    <a:off x="44196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01" name="Rectangle 500"/>
                  <p:cNvSpPr/>
                  <p:nvPr/>
                </p:nvSpPr>
                <p:spPr>
                  <a:xfrm>
                    <a:off x="48768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02" name="Rectangle 501"/>
                  <p:cNvSpPr/>
                  <p:nvPr/>
                </p:nvSpPr>
                <p:spPr>
                  <a:xfrm>
                    <a:off x="53340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03" name="Rectangle 502"/>
                  <p:cNvSpPr/>
                  <p:nvPr/>
                </p:nvSpPr>
                <p:spPr>
                  <a:xfrm>
                    <a:off x="57912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04" name="Rectangle 503"/>
                  <p:cNvSpPr/>
                  <p:nvPr/>
                </p:nvSpPr>
                <p:spPr>
                  <a:xfrm>
                    <a:off x="62484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05" name="Rectangle 504"/>
                  <p:cNvSpPr/>
                  <p:nvPr/>
                </p:nvSpPr>
                <p:spPr>
                  <a:xfrm>
                    <a:off x="67056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06" name="Rectangle 505"/>
                  <p:cNvSpPr/>
                  <p:nvPr/>
                </p:nvSpPr>
                <p:spPr>
                  <a:xfrm>
                    <a:off x="71628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07" name="Rectangle 506"/>
                  <p:cNvSpPr/>
                  <p:nvPr/>
                </p:nvSpPr>
                <p:spPr>
                  <a:xfrm>
                    <a:off x="76200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08" name="Rectangle 507"/>
                  <p:cNvSpPr/>
                  <p:nvPr/>
                </p:nvSpPr>
                <p:spPr>
                  <a:xfrm>
                    <a:off x="80772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09" name="Rectangle 508"/>
                  <p:cNvSpPr/>
                  <p:nvPr/>
                </p:nvSpPr>
                <p:spPr>
                  <a:xfrm>
                    <a:off x="3048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10" name="Rectangle 509"/>
                  <p:cNvSpPr/>
                  <p:nvPr/>
                </p:nvSpPr>
                <p:spPr>
                  <a:xfrm>
                    <a:off x="7620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11" name="Rectangle 510"/>
                  <p:cNvSpPr/>
                  <p:nvPr/>
                </p:nvSpPr>
                <p:spPr>
                  <a:xfrm>
                    <a:off x="12192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12" name="Rectangle 511"/>
                  <p:cNvSpPr/>
                  <p:nvPr/>
                </p:nvSpPr>
                <p:spPr>
                  <a:xfrm>
                    <a:off x="16764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13" name="Rectangle 512"/>
                  <p:cNvSpPr/>
                  <p:nvPr/>
                </p:nvSpPr>
                <p:spPr>
                  <a:xfrm>
                    <a:off x="21336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14" name="Rectangle 513"/>
                  <p:cNvSpPr/>
                  <p:nvPr/>
                </p:nvSpPr>
                <p:spPr>
                  <a:xfrm>
                    <a:off x="25908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15" name="Rectangle 514"/>
                  <p:cNvSpPr/>
                  <p:nvPr/>
                </p:nvSpPr>
                <p:spPr>
                  <a:xfrm>
                    <a:off x="30480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16" name="Rectangle 515"/>
                  <p:cNvSpPr/>
                  <p:nvPr/>
                </p:nvSpPr>
                <p:spPr>
                  <a:xfrm>
                    <a:off x="35052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17" name="Rectangle 516"/>
                  <p:cNvSpPr/>
                  <p:nvPr/>
                </p:nvSpPr>
                <p:spPr>
                  <a:xfrm>
                    <a:off x="39624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18" name="Rectangle 517"/>
                  <p:cNvSpPr/>
                  <p:nvPr/>
                </p:nvSpPr>
                <p:spPr>
                  <a:xfrm>
                    <a:off x="44196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19" name="Rectangle 518"/>
                  <p:cNvSpPr/>
                  <p:nvPr/>
                </p:nvSpPr>
                <p:spPr>
                  <a:xfrm>
                    <a:off x="48768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20" name="Rectangle 519"/>
                  <p:cNvSpPr/>
                  <p:nvPr/>
                </p:nvSpPr>
                <p:spPr>
                  <a:xfrm>
                    <a:off x="53340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21" name="Rectangle 520"/>
                  <p:cNvSpPr/>
                  <p:nvPr/>
                </p:nvSpPr>
                <p:spPr>
                  <a:xfrm>
                    <a:off x="57912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22" name="Rectangle 521"/>
                  <p:cNvSpPr/>
                  <p:nvPr/>
                </p:nvSpPr>
                <p:spPr>
                  <a:xfrm>
                    <a:off x="62484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23" name="Rectangle 522"/>
                  <p:cNvSpPr/>
                  <p:nvPr/>
                </p:nvSpPr>
                <p:spPr>
                  <a:xfrm>
                    <a:off x="67056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24" name="Rectangle 523"/>
                  <p:cNvSpPr/>
                  <p:nvPr/>
                </p:nvSpPr>
                <p:spPr>
                  <a:xfrm>
                    <a:off x="71628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25" name="Rectangle 524"/>
                  <p:cNvSpPr/>
                  <p:nvPr/>
                </p:nvSpPr>
                <p:spPr>
                  <a:xfrm>
                    <a:off x="76200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26" name="Rectangle 525"/>
                  <p:cNvSpPr/>
                  <p:nvPr/>
                </p:nvSpPr>
                <p:spPr>
                  <a:xfrm>
                    <a:off x="80772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27" name="Rectangle 526"/>
                  <p:cNvSpPr/>
                  <p:nvPr/>
                </p:nvSpPr>
                <p:spPr>
                  <a:xfrm>
                    <a:off x="3048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28" name="Rectangle 527"/>
                  <p:cNvSpPr/>
                  <p:nvPr/>
                </p:nvSpPr>
                <p:spPr>
                  <a:xfrm>
                    <a:off x="7620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29" name="Rectangle 528"/>
                  <p:cNvSpPr/>
                  <p:nvPr/>
                </p:nvSpPr>
                <p:spPr>
                  <a:xfrm>
                    <a:off x="12192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30" name="Rectangle 529"/>
                  <p:cNvSpPr/>
                  <p:nvPr/>
                </p:nvSpPr>
                <p:spPr>
                  <a:xfrm>
                    <a:off x="16764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31" name="Rectangle 530"/>
                  <p:cNvSpPr/>
                  <p:nvPr/>
                </p:nvSpPr>
                <p:spPr>
                  <a:xfrm>
                    <a:off x="21336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32" name="Rectangle 531"/>
                  <p:cNvSpPr/>
                  <p:nvPr/>
                </p:nvSpPr>
                <p:spPr>
                  <a:xfrm>
                    <a:off x="25908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33" name="Rectangle 532"/>
                  <p:cNvSpPr/>
                  <p:nvPr/>
                </p:nvSpPr>
                <p:spPr>
                  <a:xfrm>
                    <a:off x="30480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34" name="Rectangle 533"/>
                  <p:cNvSpPr/>
                  <p:nvPr/>
                </p:nvSpPr>
                <p:spPr>
                  <a:xfrm>
                    <a:off x="35052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35" name="Rectangle 534"/>
                  <p:cNvSpPr/>
                  <p:nvPr/>
                </p:nvSpPr>
                <p:spPr>
                  <a:xfrm>
                    <a:off x="39624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36" name="Rectangle 535"/>
                  <p:cNvSpPr/>
                  <p:nvPr/>
                </p:nvSpPr>
                <p:spPr>
                  <a:xfrm>
                    <a:off x="44196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37" name="Rectangle 536"/>
                  <p:cNvSpPr/>
                  <p:nvPr/>
                </p:nvSpPr>
                <p:spPr>
                  <a:xfrm>
                    <a:off x="48768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38" name="Rectangle 537"/>
                  <p:cNvSpPr/>
                  <p:nvPr/>
                </p:nvSpPr>
                <p:spPr>
                  <a:xfrm>
                    <a:off x="53340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39" name="Rectangle 538"/>
                  <p:cNvSpPr/>
                  <p:nvPr/>
                </p:nvSpPr>
                <p:spPr>
                  <a:xfrm>
                    <a:off x="57912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40" name="Rectangle 539"/>
                  <p:cNvSpPr/>
                  <p:nvPr/>
                </p:nvSpPr>
                <p:spPr>
                  <a:xfrm>
                    <a:off x="62484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41" name="Rectangle 540"/>
                  <p:cNvSpPr/>
                  <p:nvPr/>
                </p:nvSpPr>
                <p:spPr>
                  <a:xfrm>
                    <a:off x="67056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42" name="Rectangle 541"/>
                  <p:cNvSpPr/>
                  <p:nvPr/>
                </p:nvSpPr>
                <p:spPr>
                  <a:xfrm>
                    <a:off x="71628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43" name="Rectangle 542"/>
                  <p:cNvSpPr/>
                  <p:nvPr/>
                </p:nvSpPr>
                <p:spPr>
                  <a:xfrm>
                    <a:off x="76200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44" name="Rectangle 543"/>
                  <p:cNvSpPr/>
                  <p:nvPr/>
                </p:nvSpPr>
                <p:spPr>
                  <a:xfrm>
                    <a:off x="80772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</p:grpSp>
            <p:sp>
              <p:nvSpPr>
                <p:cNvPr id="382" name="TextBox 378"/>
                <p:cNvSpPr txBox="1"/>
                <p:nvPr/>
              </p:nvSpPr>
              <p:spPr>
                <a:xfrm>
                  <a:off x="2133601" y="2229535"/>
                  <a:ext cx="4419599" cy="611706"/>
                </a:xfrm>
                <a:prstGeom prst="rect">
                  <a:avLst/>
                </a:prstGeom>
                <a:noFill/>
                <a:effectLst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b="1" dirty="0" smtClean="0">
                      <a:solidFill>
                        <a:srgbClr val="FF0000"/>
                      </a:solidFill>
                      <a:latin typeface="+mj-lt"/>
                    </a:rPr>
                    <a:t>atomicity violations</a:t>
                  </a:r>
                  <a:endParaRPr lang="en-US" sz="1200" dirty="0">
                    <a:solidFill>
                      <a:srgbClr val="FF0000"/>
                    </a:solidFill>
                    <a:latin typeface="+mj-lt"/>
                  </a:endParaRPr>
                </a:p>
              </p:txBody>
            </p:sp>
          </p:grpSp>
          <p:grpSp>
            <p:nvGrpSpPr>
              <p:cNvPr id="175" name="Group 823"/>
              <p:cNvGrpSpPr/>
              <p:nvPr/>
            </p:nvGrpSpPr>
            <p:grpSpPr>
              <a:xfrm>
                <a:off x="1142999" y="3239869"/>
                <a:ext cx="3200401" cy="611707"/>
                <a:chOff x="914399" y="3239869"/>
                <a:chExt cx="3200401" cy="611707"/>
              </a:xfrm>
            </p:grpSpPr>
            <p:grpSp>
              <p:nvGrpSpPr>
                <p:cNvPr id="176" name="Group 616"/>
                <p:cNvGrpSpPr/>
                <p:nvPr/>
              </p:nvGrpSpPr>
              <p:grpSpPr>
                <a:xfrm flipV="1">
                  <a:off x="914399" y="3385234"/>
                  <a:ext cx="838194" cy="279400"/>
                  <a:chOff x="304800" y="914400"/>
                  <a:chExt cx="6400800" cy="2133600"/>
                </a:xfrm>
              </p:grpSpPr>
              <p:sp>
                <p:nvSpPr>
                  <p:cNvPr id="343" name="Rectangle 342"/>
                  <p:cNvSpPr/>
                  <p:nvPr/>
                </p:nvSpPr>
                <p:spPr>
                  <a:xfrm>
                    <a:off x="3048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44" name="Rectangle 343"/>
                  <p:cNvSpPr/>
                  <p:nvPr/>
                </p:nvSpPr>
                <p:spPr>
                  <a:xfrm>
                    <a:off x="762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45" name="Rectangle 344"/>
                  <p:cNvSpPr/>
                  <p:nvPr/>
                </p:nvSpPr>
                <p:spPr>
                  <a:xfrm>
                    <a:off x="12192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46" name="Rectangle 345"/>
                  <p:cNvSpPr/>
                  <p:nvPr/>
                </p:nvSpPr>
                <p:spPr>
                  <a:xfrm>
                    <a:off x="16764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47" name="Rectangle 346"/>
                  <p:cNvSpPr/>
                  <p:nvPr/>
                </p:nvSpPr>
                <p:spPr>
                  <a:xfrm>
                    <a:off x="21336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48" name="Rectangle 347"/>
                  <p:cNvSpPr/>
                  <p:nvPr/>
                </p:nvSpPr>
                <p:spPr>
                  <a:xfrm>
                    <a:off x="25908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49" name="Rectangle 348"/>
                  <p:cNvSpPr/>
                  <p:nvPr/>
                </p:nvSpPr>
                <p:spPr>
                  <a:xfrm>
                    <a:off x="3048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50" name="Rectangle 349"/>
                  <p:cNvSpPr/>
                  <p:nvPr/>
                </p:nvSpPr>
                <p:spPr>
                  <a:xfrm>
                    <a:off x="35052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51" name="Rectangle 350"/>
                  <p:cNvSpPr/>
                  <p:nvPr/>
                </p:nvSpPr>
                <p:spPr>
                  <a:xfrm>
                    <a:off x="39624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52" name="Rectangle 351"/>
                  <p:cNvSpPr/>
                  <p:nvPr/>
                </p:nvSpPr>
                <p:spPr>
                  <a:xfrm>
                    <a:off x="44196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53" name="Rectangle 352"/>
                  <p:cNvSpPr/>
                  <p:nvPr/>
                </p:nvSpPr>
                <p:spPr>
                  <a:xfrm>
                    <a:off x="48768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54" name="Rectangle 353"/>
                  <p:cNvSpPr/>
                  <p:nvPr/>
                </p:nvSpPr>
                <p:spPr>
                  <a:xfrm>
                    <a:off x="5334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55" name="Rectangle 354"/>
                  <p:cNvSpPr/>
                  <p:nvPr/>
                </p:nvSpPr>
                <p:spPr>
                  <a:xfrm>
                    <a:off x="3048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56" name="Rectangle 355"/>
                  <p:cNvSpPr/>
                  <p:nvPr/>
                </p:nvSpPr>
                <p:spPr>
                  <a:xfrm>
                    <a:off x="7620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57" name="Rectangle 356"/>
                  <p:cNvSpPr/>
                  <p:nvPr/>
                </p:nvSpPr>
                <p:spPr>
                  <a:xfrm>
                    <a:off x="12192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58" name="Rectangle 357"/>
                  <p:cNvSpPr/>
                  <p:nvPr/>
                </p:nvSpPr>
                <p:spPr>
                  <a:xfrm>
                    <a:off x="16764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59" name="Rectangle 358"/>
                  <p:cNvSpPr/>
                  <p:nvPr/>
                </p:nvSpPr>
                <p:spPr>
                  <a:xfrm>
                    <a:off x="21336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60" name="Rectangle 359"/>
                  <p:cNvSpPr/>
                  <p:nvPr/>
                </p:nvSpPr>
                <p:spPr>
                  <a:xfrm>
                    <a:off x="25908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61" name="Rectangle 360"/>
                  <p:cNvSpPr/>
                  <p:nvPr/>
                </p:nvSpPr>
                <p:spPr>
                  <a:xfrm>
                    <a:off x="30480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62" name="Rectangle 361"/>
                  <p:cNvSpPr/>
                  <p:nvPr/>
                </p:nvSpPr>
                <p:spPr>
                  <a:xfrm>
                    <a:off x="35052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63" name="Rectangle 362"/>
                  <p:cNvSpPr/>
                  <p:nvPr/>
                </p:nvSpPr>
                <p:spPr>
                  <a:xfrm>
                    <a:off x="39624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64" name="Rectangle 363"/>
                  <p:cNvSpPr/>
                  <p:nvPr/>
                </p:nvSpPr>
                <p:spPr>
                  <a:xfrm>
                    <a:off x="44196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65" name="Rectangle 364"/>
                  <p:cNvSpPr/>
                  <p:nvPr/>
                </p:nvSpPr>
                <p:spPr>
                  <a:xfrm>
                    <a:off x="48768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66" name="Rectangle 365"/>
                  <p:cNvSpPr/>
                  <p:nvPr/>
                </p:nvSpPr>
                <p:spPr>
                  <a:xfrm>
                    <a:off x="53340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67" name="Rectangle 366"/>
                  <p:cNvSpPr/>
                  <p:nvPr/>
                </p:nvSpPr>
                <p:spPr>
                  <a:xfrm>
                    <a:off x="57912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68" name="Rectangle 367"/>
                  <p:cNvSpPr/>
                  <p:nvPr/>
                </p:nvSpPr>
                <p:spPr>
                  <a:xfrm>
                    <a:off x="62484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69" name="Rectangle 368"/>
                  <p:cNvSpPr/>
                  <p:nvPr/>
                </p:nvSpPr>
                <p:spPr>
                  <a:xfrm>
                    <a:off x="3048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70" name="Rectangle 369"/>
                  <p:cNvSpPr/>
                  <p:nvPr/>
                </p:nvSpPr>
                <p:spPr>
                  <a:xfrm>
                    <a:off x="7620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71" name="Rectangle 370"/>
                  <p:cNvSpPr/>
                  <p:nvPr/>
                </p:nvSpPr>
                <p:spPr>
                  <a:xfrm>
                    <a:off x="12192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72" name="Rectangle 371"/>
                  <p:cNvSpPr/>
                  <p:nvPr/>
                </p:nvSpPr>
                <p:spPr>
                  <a:xfrm>
                    <a:off x="16764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73" name="Rectangle 372"/>
                  <p:cNvSpPr/>
                  <p:nvPr/>
                </p:nvSpPr>
                <p:spPr>
                  <a:xfrm>
                    <a:off x="21336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74" name="Rectangle 373"/>
                  <p:cNvSpPr/>
                  <p:nvPr/>
                </p:nvSpPr>
                <p:spPr>
                  <a:xfrm>
                    <a:off x="3048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75" name="Rectangle 374"/>
                  <p:cNvSpPr/>
                  <p:nvPr/>
                </p:nvSpPr>
                <p:spPr>
                  <a:xfrm>
                    <a:off x="7620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76" name="Rectangle 375"/>
                  <p:cNvSpPr/>
                  <p:nvPr/>
                </p:nvSpPr>
                <p:spPr>
                  <a:xfrm>
                    <a:off x="12192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77" name="Rectangle 376"/>
                  <p:cNvSpPr/>
                  <p:nvPr/>
                </p:nvSpPr>
                <p:spPr>
                  <a:xfrm>
                    <a:off x="16764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78" name="Rectangle 377"/>
                  <p:cNvSpPr/>
                  <p:nvPr/>
                </p:nvSpPr>
                <p:spPr>
                  <a:xfrm>
                    <a:off x="21336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79" name="Rectangle 378"/>
                  <p:cNvSpPr/>
                  <p:nvPr/>
                </p:nvSpPr>
                <p:spPr>
                  <a:xfrm>
                    <a:off x="25908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80" name="Rectangle 379"/>
                  <p:cNvSpPr/>
                  <p:nvPr/>
                </p:nvSpPr>
                <p:spPr>
                  <a:xfrm>
                    <a:off x="30480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</p:grpSp>
            <p:sp>
              <p:nvSpPr>
                <p:cNvPr id="342" name="TextBox 338"/>
                <p:cNvSpPr txBox="1"/>
                <p:nvPr/>
              </p:nvSpPr>
              <p:spPr>
                <a:xfrm>
                  <a:off x="2133600" y="3239869"/>
                  <a:ext cx="1981200" cy="611707"/>
                </a:xfrm>
                <a:prstGeom prst="rect">
                  <a:avLst/>
                </a:prstGeom>
                <a:noFill/>
                <a:effectLst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b="1" dirty="0" smtClean="0">
                      <a:solidFill>
                        <a:srgbClr val="FF0000"/>
                      </a:solidFill>
                      <a:latin typeface="+mj-lt"/>
                    </a:rPr>
                    <a:t>deadlock</a:t>
                  </a:r>
                  <a:endParaRPr lang="en-US" sz="1200" dirty="0">
                    <a:solidFill>
                      <a:srgbClr val="FF0000"/>
                    </a:solidFill>
                    <a:latin typeface="+mj-lt"/>
                  </a:endParaRPr>
                </a:p>
              </p:txBody>
            </p:sp>
          </p:grpSp>
          <p:grpSp>
            <p:nvGrpSpPr>
              <p:cNvPr id="177" name="Group 824"/>
              <p:cNvGrpSpPr/>
              <p:nvPr/>
            </p:nvGrpSpPr>
            <p:grpSpPr>
              <a:xfrm>
                <a:off x="1164771" y="4134533"/>
                <a:ext cx="4474029" cy="631443"/>
                <a:chOff x="936171" y="4134533"/>
                <a:chExt cx="4474029" cy="631443"/>
              </a:xfrm>
            </p:grpSpPr>
            <p:grpSp>
              <p:nvGrpSpPr>
                <p:cNvPr id="341" name="Group 655"/>
                <p:cNvGrpSpPr/>
                <p:nvPr/>
              </p:nvGrpSpPr>
              <p:grpSpPr>
                <a:xfrm>
                  <a:off x="936171" y="4134533"/>
                  <a:ext cx="1045026" cy="609597"/>
                  <a:chOff x="304800" y="914400"/>
                  <a:chExt cx="8229600" cy="4800600"/>
                </a:xfrm>
              </p:grpSpPr>
              <p:sp>
                <p:nvSpPr>
                  <p:cNvPr id="179" name="Rectangle 178"/>
                  <p:cNvSpPr/>
                  <p:nvPr/>
                </p:nvSpPr>
                <p:spPr>
                  <a:xfrm>
                    <a:off x="3048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80" name="Rectangle 179"/>
                  <p:cNvSpPr/>
                  <p:nvPr/>
                </p:nvSpPr>
                <p:spPr>
                  <a:xfrm>
                    <a:off x="7620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81" name="Rectangle 180"/>
                  <p:cNvSpPr/>
                  <p:nvPr/>
                </p:nvSpPr>
                <p:spPr>
                  <a:xfrm>
                    <a:off x="12192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82" name="Rectangle 181"/>
                  <p:cNvSpPr/>
                  <p:nvPr/>
                </p:nvSpPr>
                <p:spPr>
                  <a:xfrm>
                    <a:off x="16764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83" name="Rectangle 182"/>
                  <p:cNvSpPr/>
                  <p:nvPr/>
                </p:nvSpPr>
                <p:spPr>
                  <a:xfrm>
                    <a:off x="21336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84" name="Rectangle 183"/>
                  <p:cNvSpPr/>
                  <p:nvPr/>
                </p:nvSpPr>
                <p:spPr>
                  <a:xfrm>
                    <a:off x="25908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85" name="Rectangle 184"/>
                  <p:cNvSpPr/>
                  <p:nvPr/>
                </p:nvSpPr>
                <p:spPr>
                  <a:xfrm>
                    <a:off x="30480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86" name="Rectangle 185"/>
                  <p:cNvSpPr/>
                  <p:nvPr/>
                </p:nvSpPr>
                <p:spPr>
                  <a:xfrm>
                    <a:off x="35052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87" name="Rectangle 186"/>
                  <p:cNvSpPr/>
                  <p:nvPr/>
                </p:nvSpPr>
                <p:spPr>
                  <a:xfrm>
                    <a:off x="39624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88" name="Rectangle 187"/>
                  <p:cNvSpPr/>
                  <p:nvPr/>
                </p:nvSpPr>
                <p:spPr>
                  <a:xfrm>
                    <a:off x="44196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89" name="Rectangle 188"/>
                  <p:cNvSpPr/>
                  <p:nvPr/>
                </p:nvSpPr>
                <p:spPr>
                  <a:xfrm>
                    <a:off x="48768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90" name="Rectangle 189"/>
                  <p:cNvSpPr/>
                  <p:nvPr/>
                </p:nvSpPr>
                <p:spPr>
                  <a:xfrm>
                    <a:off x="53340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91" name="Rectangle 190"/>
                  <p:cNvSpPr/>
                  <p:nvPr/>
                </p:nvSpPr>
                <p:spPr>
                  <a:xfrm>
                    <a:off x="57912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92" name="Rectangle 191"/>
                  <p:cNvSpPr/>
                  <p:nvPr/>
                </p:nvSpPr>
                <p:spPr>
                  <a:xfrm>
                    <a:off x="62484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93" name="Rectangle 192"/>
                  <p:cNvSpPr/>
                  <p:nvPr/>
                </p:nvSpPr>
                <p:spPr>
                  <a:xfrm>
                    <a:off x="67056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94" name="Rectangle 193"/>
                  <p:cNvSpPr/>
                  <p:nvPr/>
                </p:nvSpPr>
                <p:spPr>
                  <a:xfrm>
                    <a:off x="71628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95" name="Rectangle 194"/>
                  <p:cNvSpPr/>
                  <p:nvPr/>
                </p:nvSpPr>
                <p:spPr>
                  <a:xfrm>
                    <a:off x="76200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96" name="Rectangle 195"/>
                  <p:cNvSpPr/>
                  <p:nvPr/>
                </p:nvSpPr>
                <p:spPr>
                  <a:xfrm>
                    <a:off x="80772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97" name="Rectangle 196"/>
                  <p:cNvSpPr/>
                  <p:nvPr/>
                </p:nvSpPr>
                <p:spPr>
                  <a:xfrm>
                    <a:off x="3048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98" name="Rectangle 197"/>
                  <p:cNvSpPr/>
                  <p:nvPr/>
                </p:nvSpPr>
                <p:spPr>
                  <a:xfrm>
                    <a:off x="7620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99" name="Rectangle 198"/>
                  <p:cNvSpPr/>
                  <p:nvPr/>
                </p:nvSpPr>
                <p:spPr>
                  <a:xfrm>
                    <a:off x="12192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00" name="Rectangle 199"/>
                  <p:cNvSpPr/>
                  <p:nvPr/>
                </p:nvSpPr>
                <p:spPr>
                  <a:xfrm>
                    <a:off x="16764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01" name="Rectangle 200"/>
                  <p:cNvSpPr/>
                  <p:nvPr/>
                </p:nvSpPr>
                <p:spPr>
                  <a:xfrm>
                    <a:off x="21336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02" name="Rectangle 201"/>
                  <p:cNvSpPr/>
                  <p:nvPr/>
                </p:nvSpPr>
                <p:spPr>
                  <a:xfrm>
                    <a:off x="25908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03" name="Rectangle 202"/>
                  <p:cNvSpPr/>
                  <p:nvPr/>
                </p:nvSpPr>
                <p:spPr>
                  <a:xfrm>
                    <a:off x="30480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04" name="Rectangle 203"/>
                  <p:cNvSpPr/>
                  <p:nvPr/>
                </p:nvSpPr>
                <p:spPr>
                  <a:xfrm>
                    <a:off x="35052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05" name="Rectangle 204"/>
                  <p:cNvSpPr/>
                  <p:nvPr/>
                </p:nvSpPr>
                <p:spPr>
                  <a:xfrm>
                    <a:off x="39624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06" name="Rectangle 205"/>
                  <p:cNvSpPr/>
                  <p:nvPr/>
                </p:nvSpPr>
                <p:spPr>
                  <a:xfrm>
                    <a:off x="44196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07" name="Rectangle 206"/>
                  <p:cNvSpPr/>
                  <p:nvPr/>
                </p:nvSpPr>
                <p:spPr>
                  <a:xfrm>
                    <a:off x="48768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08" name="Rectangle 207"/>
                  <p:cNvSpPr/>
                  <p:nvPr/>
                </p:nvSpPr>
                <p:spPr>
                  <a:xfrm>
                    <a:off x="53340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09" name="Rectangle 208"/>
                  <p:cNvSpPr/>
                  <p:nvPr/>
                </p:nvSpPr>
                <p:spPr>
                  <a:xfrm>
                    <a:off x="57912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 dirty="0"/>
                  </a:p>
                </p:txBody>
              </p:sp>
              <p:sp>
                <p:nvSpPr>
                  <p:cNvPr id="210" name="Rectangle 209"/>
                  <p:cNvSpPr/>
                  <p:nvPr/>
                </p:nvSpPr>
                <p:spPr>
                  <a:xfrm>
                    <a:off x="62484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11" name="Rectangle 210"/>
                  <p:cNvSpPr/>
                  <p:nvPr/>
                </p:nvSpPr>
                <p:spPr>
                  <a:xfrm>
                    <a:off x="67056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12" name="Rectangle 211"/>
                  <p:cNvSpPr/>
                  <p:nvPr/>
                </p:nvSpPr>
                <p:spPr>
                  <a:xfrm>
                    <a:off x="71628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13" name="Rectangle 212"/>
                  <p:cNvSpPr/>
                  <p:nvPr/>
                </p:nvSpPr>
                <p:spPr>
                  <a:xfrm>
                    <a:off x="76200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14" name="Rectangle 213"/>
                  <p:cNvSpPr/>
                  <p:nvPr/>
                </p:nvSpPr>
                <p:spPr>
                  <a:xfrm>
                    <a:off x="80772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15" name="Rectangle 214"/>
                  <p:cNvSpPr/>
                  <p:nvPr/>
                </p:nvSpPr>
                <p:spPr>
                  <a:xfrm>
                    <a:off x="3048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16" name="Rectangle 215"/>
                  <p:cNvSpPr/>
                  <p:nvPr/>
                </p:nvSpPr>
                <p:spPr>
                  <a:xfrm>
                    <a:off x="7620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17" name="Rectangle 216"/>
                  <p:cNvSpPr/>
                  <p:nvPr/>
                </p:nvSpPr>
                <p:spPr>
                  <a:xfrm>
                    <a:off x="12192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18" name="Rectangle 217"/>
                  <p:cNvSpPr/>
                  <p:nvPr/>
                </p:nvSpPr>
                <p:spPr>
                  <a:xfrm>
                    <a:off x="16764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19" name="Rectangle 218"/>
                  <p:cNvSpPr/>
                  <p:nvPr/>
                </p:nvSpPr>
                <p:spPr>
                  <a:xfrm>
                    <a:off x="21336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20" name="Rectangle 219"/>
                  <p:cNvSpPr/>
                  <p:nvPr/>
                </p:nvSpPr>
                <p:spPr>
                  <a:xfrm>
                    <a:off x="25908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21" name="Rectangle 220"/>
                  <p:cNvSpPr/>
                  <p:nvPr/>
                </p:nvSpPr>
                <p:spPr>
                  <a:xfrm>
                    <a:off x="30480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22" name="Rectangle 221"/>
                  <p:cNvSpPr/>
                  <p:nvPr/>
                </p:nvSpPr>
                <p:spPr>
                  <a:xfrm>
                    <a:off x="35052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23" name="Rectangle 222"/>
                  <p:cNvSpPr/>
                  <p:nvPr/>
                </p:nvSpPr>
                <p:spPr>
                  <a:xfrm>
                    <a:off x="39624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24" name="Rectangle 223"/>
                  <p:cNvSpPr/>
                  <p:nvPr/>
                </p:nvSpPr>
                <p:spPr>
                  <a:xfrm>
                    <a:off x="44196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25" name="Rectangle 224"/>
                  <p:cNvSpPr/>
                  <p:nvPr/>
                </p:nvSpPr>
                <p:spPr>
                  <a:xfrm>
                    <a:off x="48768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26" name="Rectangle 225"/>
                  <p:cNvSpPr/>
                  <p:nvPr/>
                </p:nvSpPr>
                <p:spPr>
                  <a:xfrm>
                    <a:off x="53340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27" name="Rectangle 226"/>
                  <p:cNvSpPr/>
                  <p:nvPr/>
                </p:nvSpPr>
                <p:spPr>
                  <a:xfrm>
                    <a:off x="57912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28" name="Rectangle 227"/>
                  <p:cNvSpPr/>
                  <p:nvPr/>
                </p:nvSpPr>
                <p:spPr>
                  <a:xfrm>
                    <a:off x="62484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29" name="Rectangle 228"/>
                  <p:cNvSpPr/>
                  <p:nvPr/>
                </p:nvSpPr>
                <p:spPr>
                  <a:xfrm>
                    <a:off x="67056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30" name="Rectangle 229"/>
                  <p:cNvSpPr/>
                  <p:nvPr/>
                </p:nvSpPr>
                <p:spPr>
                  <a:xfrm>
                    <a:off x="71628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31" name="Rectangle 230"/>
                  <p:cNvSpPr/>
                  <p:nvPr/>
                </p:nvSpPr>
                <p:spPr>
                  <a:xfrm>
                    <a:off x="76200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32" name="Rectangle 231"/>
                  <p:cNvSpPr/>
                  <p:nvPr/>
                </p:nvSpPr>
                <p:spPr>
                  <a:xfrm>
                    <a:off x="80772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33" name="Rectangle 232"/>
                  <p:cNvSpPr/>
                  <p:nvPr/>
                </p:nvSpPr>
                <p:spPr>
                  <a:xfrm>
                    <a:off x="3048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34" name="Rectangle 233"/>
                  <p:cNvSpPr/>
                  <p:nvPr/>
                </p:nvSpPr>
                <p:spPr>
                  <a:xfrm>
                    <a:off x="7620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35" name="Rectangle 234"/>
                  <p:cNvSpPr/>
                  <p:nvPr/>
                </p:nvSpPr>
                <p:spPr>
                  <a:xfrm>
                    <a:off x="12192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36" name="Rectangle 235"/>
                  <p:cNvSpPr/>
                  <p:nvPr/>
                </p:nvSpPr>
                <p:spPr>
                  <a:xfrm>
                    <a:off x="16764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37" name="Rectangle 236"/>
                  <p:cNvSpPr/>
                  <p:nvPr/>
                </p:nvSpPr>
                <p:spPr>
                  <a:xfrm>
                    <a:off x="21336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38" name="Rectangle 237"/>
                  <p:cNvSpPr/>
                  <p:nvPr/>
                </p:nvSpPr>
                <p:spPr>
                  <a:xfrm>
                    <a:off x="25908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39" name="Rectangle 238"/>
                  <p:cNvSpPr/>
                  <p:nvPr/>
                </p:nvSpPr>
                <p:spPr>
                  <a:xfrm>
                    <a:off x="30480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40" name="Rectangle 239"/>
                  <p:cNvSpPr/>
                  <p:nvPr/>
                </p:nvSpPr>
                <p:spPr>
                  <a:xfrm>
                    <a:off x="35052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41" name="Rectangle 240"/>
                  <p:cNvSpPr/>
                  <p:nvPr/>
                </p:nvSpPr>
                <p:spPr>
                  <a:xfrm>
                    <a:off x="39624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42" name="Rectangle 241"/>
                  <p:cNvSpPr/>
                  <p:nvPr/>
                </p:nvSpPr>
                <p:spPr>
                  <a:xfrm>
                    <a:off x="44196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43" name="Rectangle 242"/>
                  <p:cNvSpPr/>
                  <p:nvPr/>
                </p:nvSpPr>
                <p:spPr>
                  <a:xfrm>
                    <a:off x="48768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44" name="Rectangle 243"/>
                  <p:cNvSpPr/>
                  <p:nvPr/>
                </p:nvSpPr>
                <p:spPr>
                  <a:xfrm>
                    <a:off x="53340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45" name="Rectangle 244"/>
                  <p:cNvSpPr/>
                  <p:nvPr/>
                </p:nvSpPr>
                <p:spPr>
                  <a:xfrm>
                    <a:off x="57912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46" name="Rectangle 245"/>
                  <p:cNvSpPr/>
                  <p:nvPr/>
                </p:nvSpPr>
                <p:spPr>
                  <a:xfrm>
                    <a:off x="62484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47" name="Rectangle 246"/>
                  <p:cNvSpPr/>
                  <p:nvPr/>
                </p:nvSpPr>
                <p:spPr>
                  <a:xfrm>
                    <a:off x="67056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48" name="Rectangle 247"/>
                  <p:cNvSpPr/>
                  <p:nvPr/>
                </p:nvSpPr>
                <p:spPr>
                  <a:xfrm>
                    <a:off x="71628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49" name="Rectangle 248"/>
                  <p:cNvSpPr/>
                  <p:nvPr/>
                </p:nvSpPr>
                <p:spPr>
                  <a:xfrm>
                    <a:off x="76200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50" name="Rectangle 249"/>
                  <p:cNvSpPr/>
                  <p:nvPr/>
                </p:nvSpPr>
                <p:spPr>
                  <a:xfrm>
                    <a:off x="80772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51" name="Rectangle 250"/>
                  <p:cNvSpPr/>
                  <p:nvPr/>
                </p:nvSpPr>
                <p:spPr>
                  <a:xfrm>
                    <a:off x="3048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52" name="Rectangle 251"/>
                  <p:cNvSpPr/>
                  <p:nvPr/>
                </p:nvSpPr>
                <p:spPr>
                  <a:xfrm>
                    <a:off x="7620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53" name="Rectangle 252"/>
                  <p:cNvSpPr/>
                  <p:nvPr/>
                </p:nvSpPr>
                <p:spPr>
                  <a:xfrm>
                    <a:off x="12192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54" name="Rectangle 253"/>
                  <p:cNvSpPr/>
                  <p:nvPr/>
                </p:nvSpPr>
                <p:spPr>
                  <a:xfrm>
                    <a:off x="16764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55" name="Rectangle 254"/>
                  <p:cNvSpPr/>
                  <p:nvPr/>
                </p:nvSpPr>
                <p:spPr>
                  <a:xfrm>
                    <a:off x="21336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56" name="Rectangle 255"/>
                  <p:cNvSpPr/>
                  <p:nvPr/>
                </p:nvSpPr>
                <p:spPr>
                  <a:xfrm>
                    <a:off x="25908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57" name="Rectangle 256"/>
                  <p:cNvSpPr/>
                  <p:nvPr/>
                </p:nvSpPr>
                <p:spPr>
                  <a:xfrm>
                    <a:off x="30480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58" name="Rectangle 257"/>
                  <p:cNvSpPr/>
                  <p:nvPr/>
                </p:nvSpPr>
                <p:spPr>
                  <a:xfrm>
                    <a:off x="35052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59" name="Rectangle 258"/>
                  <p:cNvSpPr/>
                  <p:nvPr/>
                </p:nvSpPr>
                <p:spPr>
                  <a:xfrm>
                    <a:off x="39624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60" name="Rectangle 259"/>
                  <p:cNvSpPr/>
                  <p:nvPr/>
                </p:nvSpPr>
                <p:spPr>
                  <a:xfrm>
                    <a:off x="44196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61" name="Rectangle 260"/>
                  <p:cNvSpPr/>
                  <p:nvPr/>
                </p:nvSpPr>
                <p:spPr>
                  <a:xfrm>
                    <a:off x="48768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62" name="Rectangle 261"/>
                  <p:cNvSpPr/>
                  <p:nvPr/>
                </p:nvSpPr>
                <p:spPr>
                  <a:xfrm>
                    <a:off x="53340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63" name="Rectangle 262"/>
                  <p:cNvSpPr/>
                  <p:nvPr/>
                </p:nvSpPr>
                <p:spPr>
                  <a:xfrm>
                    <a:off x="57912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64" name="Rectangle 263"/>
                  <p:cNvSpPr/>
                  <p:nvPr/>
                </p:nvSpPr>
                <p:spPr>
                  <a:xfrm>
                    <a:off x="62484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65" name="Rectangle 264"/>
                  <p:cNvSpPr/>
                  <p:nvPr/>
                </p:nvSpPr>
                <p:spPr>
                  <a:xfrm>
                    <a:off x="67056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66" name="Rectangle 265"/>
                  <p:cNvSpPr/>
                  <p:nvPr/>
                </p:nvSpPr>
                <p:spPr>
                  <a:xfrm>
                    <a:off x="71628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67" name="Rectangle 266"/>
                  <p:cNvSpPr/>
                  <p:nvPr/>
                </p:nvSpPr>
                <p:spPr>
                  <a:xfrm>
                    <a:off x="76200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68" name="Rectangle 267"/>
                  <p:cNvSpPr/>
                  <p:nvPr/>
                </p:nvSpPr>
                <p:spPr>
                  <a:xfrm>
                    <a:off x="80772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69" name="Rectangle 268"/>
                  <p:cNvSpPr/>
                  <p:nvPr/>
                </p:nvSpPr>
                <p:spPr>
                  <a:xfrm>
                    <a:off x="3048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70" name="Rectangle 269"/>
                  <p:cNvSpPr/>
                  <p:nvPr/>
                </p:nvSpPr>
                <p:spPr>
                  <a:xfrm>
                    <a:off x="7620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71" name="Rectangle 270"/>
                  <p:cNvSpPr/>
                  <p:nvPr/>
                </p:nvSpPr>
                <p:spPr>
                  <a:xfrm>
                    <a:off x="12192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72" name="Rectangle 271"/>
                  <p:cNvSpPr/>
                  <p:nvPr/>
                </p:nvSpPr>
                <p:spPr>
                  <a:xfrm>
                    <a:off x="16764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73" name="Rectangle 272"/>
                  <p:cNvSpPr/>
                  <p:nvPr/>
                </p:nvSpPr>
                <p:spPr>
                  <a:xfrm>
                    <a:off x="21336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74" name="Rectangle 273"/>
                  <p:cNvSpPr/>
                  <p:nvPr/>
                </p:nvSpPr>
                <p:spPr>
                  <a:xfrm>
                    <a:off x="25908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75" name="Rectangle 274"/>
                  <p:cNvSpPr/>
                  <p:nvPr/>
                </p:nvSpPr>
                <p:spPr>
                  <a:xfrm>
                    <a:off x="30480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76" name="Rectangle 275"/>
                  <p:cNvSpPr/>
                  <p:nvPr/>
                </p:nvSpPr>
                <p:spPr>
                  <a:xfrm>
                    <a:off x="35052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77" name="Rectangle 276"/>
                  <p:cNvSpPr/>
                  <p:nvPr/>
                </p:nvSpPr>
                <p:spPr>
                  <a:xfrm>
                    <a:off x="39624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78" name="Rectangle 277"/>
                  <p:cNvSpPr/>
                  <p:nvPr/>
                </p:nvSpPr>
                <p:spPr>
                  <a:xfrm>
                    <a:off x="44196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79" name="Rectangle 278"/>
                  <p:cNvSpPr/>
                  <p:nvPr/>
                </p:nvSpPr>
                <p:spPr>
                  <a:xfrm>
                    <a:off x="48768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80" name="Rectangle 279"/>
                  <p:cNvSpPr/>
                  <p:nvPr/>
                </p:nvSpPr>
                <p:spPr>
                  <a:xfrm>
                    <a:off x="53340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81" name="Rectangle 280"/>
                  <p:cNvSpPr/>
                  <p:nvPr/>
                </p:nvSpPr>
                <p:spPr>
                  <a:xfrm>
                    <a:off x="57912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82" name="Rectangle 281"/>
                  <p:cNvSpPr/>
                  <p:nvPr/>
                </p:nvSpPr>
                <p:spPr>
                  <a:xfrm>
                    <a:off x="62484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83" name="Rectangle 282"/>
                  <p:cNvSpPr/>
                  <p:nvPr/>
                </p:nvSpPr>
                <p:spPr>
                  <a:xfrm>
                    <a:off x="67056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84" name="Rectangle 283"/>
                  <p:cNvSpPr/>
                  <p:nvPr/>
                </p:nvSpPr>
                <p:spPr>
                  <a:xfrm>
                    <a:off x="71628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85" name="Rectangle 284"/>
                  <p:cNvSpPr/>
                  <p:nvPr/>
                </p:nvSpPr>
                <p:spPr>
                  <a:xfrm>
                    <a:off x="76200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86" name="Rectangle 285"/>
                  <p:cNvSpPr/>
                  <p:nvPr/>
                </p:nvSpPr>
                <p:spPr>
                  <a:xfrm>
                    <a:off x="80772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87" name="Rectangle 286"/>
                  <p:cNvSpPr/>
                  <p:nvPr/>
                </p:nvSpPr>
                <p:spPr>
                  <a:xfrm>
                    <a:off x="3048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88" name="Rectangle 287"/>
                  <p:cNvSpPr/>
                  <p:nvPr/>
                </p:nvSpPr>
                <p:spPr>
                  <a:xfrm>
                    <a:off x="7620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89" name="Rectangle 288"/>
                  <p:cNvSpPr/>
                  <p:nvPr/>
                </p:nvSpPr>
                <p:spPr>
                  <a:xfrm>
                    <a:off x="12192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90" name="Rectangle 289"/>
                  <p:cNvSpPr/>
                  <p:nvPr/>
                </p:nvSpPr>
                <p:spPr>
                  <a:xfrm>
                    <a:off x="16764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91" name="Rectangle 290"/>
                  <p:cNvSpPr/>
                  <p:nvPr/>
                </p:nvSpPr>
                <p:spPr>
                  <a:xfrm>
                    <a:off x="21336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92" name="Rectangle 291"/>
                  <p:cNvSpPr/>
                  <p:nvPr/>
                </p:nvSpPr>
                <p:spPr>
                  <a:xfrm>
                    <a:off x="25908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93" name="Rectangle 292"/>
                  <p:cNvSpPr/>
                  <p:nvPr/>
                </p:nvSpPr>
                <p:spPr>
                  <a:xfrm>
                    <a:off x="30480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94" name="Rectangle 293"/>
                  <p:cNvSpPr/>
                  <p:nvPr/>
                </p:nvSpPr>
                <p:spPr>
                  <a:xfrm>
                    <a:off x="35052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95" name="Rectangle 294"/>
                  <p:cNvSpPr/>
                  <p:nvPr/>
                </p:nvSpPr>
                <p:spPr>
                  <a:xfrm>
                    <a:off x="39624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96" name="Rectangle 295"/>
                  <p:cNvSpPr/>
                  <p:nvPr/>
                </p:nvSpPr>
                <p:spPr>
                  <a:xfrm>
                    <a:off x="44196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97" name="Rectangle 296"/>
                  <p:cNvSpPr/>
                  <p:nvPr/>
                </p:nvSpPr>
                <p:spPr>
                  <a:xfrm>
                    <a:off x="48768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98" name="Rectangle 297"/>
                  <p:cNvSpPr/>
                  <p:nvPr/>
                </p:nvSpPr>
                <p:spPr>
                  <a:xfrm>
                    <a:off x="53340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99" name="Rectangle 298"/>
                  <p:cNvSpPr/>
                  <p:nvPr/>
                </p:nvSpPr>
                <p:spPr>
                  <a:xfrm>
                    <a:off x="57912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00" name="Rectangle 299"/>
                  <p:cNvSpPr/>
                  <p:nvPr/>
                </p:nvSpPr>
                <p:spPr>
                  <a:xfrm>
                    <a:off x="62484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01" name="Rectangle 300"/>
                  <p:cNvSpPr/>
                  <p:nvPr/>
                </p:nvSpPr>
                <p:spPr>
                  <a:xfrm>
                    <a:off x="67056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02" name="Rectangle 301"/>
                  <p:cNvSpPr/>
                  <p:nvPr/>
                </p:nvSpPr>
                <p:spPr>
                  <a:xfrm>
                    <a:off x="71628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03" name="Rectangle 302"/>
                  <p:cNvSpPr/>
                  <p:nvPr/>
                </p:nvSpPr>
                <p:spPr>
                  <a:xfrm>
                    <a:off x="76200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04" name="Rectangle 303"/>
                  <p:cNvSpPr/>
                  <p:nvPr/>
                </p:nvSpPr>
                <p:spPr>
                  <a:xfrm>
                    <a:off x="80772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05" name="Rectangle 304"/>
                  <p:cNvSpPr/>
                  <p:nvPr/>
                </p:nvSpPr>
                <p:spPr>
                  <a:xfrm>
                    <a:off x="3048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06" name="Rectangle 305"/>
                  <p:cNvSpPr/>
                  <p:nvPr/>
                </p:nvSpPr>
                <p:spPr>
                  <a:xfrm>
                    <a:off x="7620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07" name="Rectangle 306"/>
                  <p:cNvSpPr/>
                  <p:nvPr/>
                </p:nvSpPr>
                <p:spPr>
                  <a:xfrm>
                    <a:off x="12192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08" name="Rectangle 307"/>
                  <p:cNvSpPr/>
                  <p:nvPr/>
                </p:nvSpPr>
                <p:spPr>
                  <a:xfrm>
                    <a:off x="16764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09" name="Rectangle 308"/>
                  <p:cNvSpPr/>
                  <p:nvPr/>
                </p:nvSpPr>
                <p:spPr>
                  <a:xfrm>
                    <a:off x="21336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10" name="Rectangle 309"/>
                  <p:cNvSpPr/>
                  <p:nvPr/>
                </p:nvSpPr>
                <p:spPr>
                  <a:xfrm>
                    <a:off x="25908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11" name="Rectangle 310"/>
                  <p:cNvSpPr/>
                  <p:nvPr/>
                </p:nvSpPr>
                <p:spPr>
                  <a:xfrm>
                    <a:off x="30480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12" name="Rectangle 311"/>
                  <p:cNvSpPr/>
                  <p:nvPr/>
                </p:nvSpPr>
                <p:spPr>
                  <a:xfrm>
                    <a:off x="35052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13" name="Rectangle 312"/>
                  <p:cNvSpPr/>
                  <p:nvPr/>
                </p:nvSpPr>
                <p:spPr>
                  <a:xfrm>
                    <a:off x="39624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14" name="Rectangle 313"/>
                  <p:cNvSpPr/>
                  <p:nvPr/>
                </p:nvSpPr>
                <p:spPr>
                  <a:xfrm>
                    <a:off x="44196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15" name="Rectangle 314"/>
                  <p:cNvSpPr/>
                  <p:nvPr/>
                </p:nvSpPr>
                <p:spPr>
                  <a:xfrm>
                    <a:off x="48768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16" name="Rectangle 315"/>
                  <p:cNvSpPr/>
                  <p:nvPr/>
                </p:nvSpPr>
                <p:spPr>
                  <a:xfrm>
                    <a:off x="53340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17" name="Rectangle 316"/>
                  <p:cNvSpPr/>
                  <p:nvPr/>
                </p:nvSpPr>
                <p:spPr>
                  <a:xfrm>
                    <a:off x="57912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18" name="Rectangle 317"/>
                  <p:cNvSpPr/>
                  <p:nvPr/>
                </p:nvSpPr>
                <p:spPr>
                  <a:xfrm>
                    <a:off x="62484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19" name="Rectangle 318"/>
                  <p:cNvSpPr/>
                  <p:nvPr/>
                </p:nvSpPr>
                <p:spPr>
                  <a:xfrm>
                    <a:off x="67056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20" name="Rectangle 319"/>
                  <p:cNvSpPr/>
                  <p:nvPr/>
                </p:nvSpPr>
                <p:spPr>
                  <a:xfrm>
                    <a:off x="71628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21" name="Rectangle 320"/>
                  <p:cNvSpPr/>
                  <p:nvPr/>
                </p:nvSpPr>
                <p:spPr>
                  <a:xfrm>
                    <a:off x="76200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22" name="Rectangle 321"/>
                  <p:cNvSpPr/>
                  <p:nvPr/>
                </p:nvSpPr>
                <p:spPr>
                  <a:xfrm>
                    <a:off x="80772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23" name="Rectangle 322"/>
                  <p:cNvSpPr/>
                  <p:nvPr/>
                </p:nvSpPr>
                <p:spPr>
                  <a:xfrm>
                    <a:off x="3048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24" name="Rectangle 323"/>
                  <p:cNvSpPr/>
                  <p:nvPr/>
                </p:nvSpPr>
                <p:spPr>
                  <a:xfrm>
                    <a:off x="7620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25" name="Rectangle 324"/>
                  <p:cNvSpPr/>
                  <p:nvPr/>
                </p:nvSpPr>
                <p:spPr>
                  <a:xfrm>
                    <a:off x="12192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26" name="Rectangle 325"/>
                  <p:cNvSpPr/>
                  <p:nvPr/>
                </p:nvSpPr>
                <p:spPr>
                  <a:xfrm>
                    <a:off x="16764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27" name="Rectangle 326"/>
                  <p:cNvSpPr/>
                  <p:nvPr/>
                </p:nvSpPr>
                <p:spPr>
                  <a:xfrm>
                    <a:off x="21336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28" name="Rectangle 327"/>
                  <p:cNvSpPr/>
                  <p:nvPr/>
                </p:nvSpPr>
                <p:spPr>
                  <a:xfrm>
                    <a:off x="25908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29" name="Rectangle 328"/>
                  <p:cNvSpPr/>
                  <p:nvPr/>
                </p:nvSpPr>
                <p:spPr>
                  <a:xfrm>
                    <a:off x="30480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30" name="Rectangle 329"/>
                  <p:cNvSpPr/>
                  <p:nvPr/>
                </p:nvSpPr>
                <p:spPr>
                  <a:xfrm>
                    <a:off x="35052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31" name="Rectangle 330"/>
                  <p:cNvSpPr/>
                  <p:nvPr/>
                </p:nvSpPr>
                <p:spPr>
                  <a:xfrm>
                    <a:off x="39624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32" name="Rectangle 331"/>
                  <p:cNvSpPr/>
                  <p:nvPr/>
                </p:nvSpPr>
                <p:spPr>
                  <a:xfrm>
                    <a:off x="44196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33" name="Rectangle 332"/>
                  <p:cNvSpPr/>
                  <p:nvPr/>
                </p:nvSpPr>
                <p:spPr>
                  <a:xfrm>
                    <a:off x="48768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34" name="Rectangle 333"/>
                  <p:cNvSpPr/>
                  <p:nvPr/>
                </p:nvSpPr>
                <p:spPr>
                  <a:xfrm>
                    <a:off x="53340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35" name="Rectangle 334"/>
                  <p:cNvSpPr/>
                  <p:nvPr/>
                </p:nvSpPr>
                <p:spPr>
                  <a:xfrm>
                    <a:off x="57912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36" name="Rectangle 335"/>
                  <p:cNvSpPr/>
                  <p:nvPr/>
                </p:nvSpPr>
                <p:spPr>
                  <a:xfrm>
                    <a:off x="62484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37" name="Rectangle 336"/>
                  <p:cNvSpPr/>
                  <p:nvPr/>
                </p:nvSpPr>
                <p:spPr>
                  <a:xfrm>
                    <a:off x="67056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38" name="Rectangle 337"/>
                  <p:cNvSpPr/>
                  <p:nvPr/>
                </p:nvSpPr>
                <p:spPr>
                  <a:xfrm>
                    <a:off x="71628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39" name="Rectangle 338"/>
                  <p:cNvSpPr/>
                  <p:nvPr/>
                </p:nvSpPr>
                <p:spPr>
                  <a:xfrm>
                    <a:off x="76200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40" name="Rectangle 339"/>
                  <p:cNvSpPr/>
                  <p:nvPr/>
                </p:nvSpPr>
                <p:spPr>
                  <a:xfrm>
                    <a:off x="80772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</p:grpSp>
            <p:sp>
              <p:nvSpPr>
                <p:cNvPr id="178" name="TextBox 174"/>
                <p:cNvSpPr txBox="1"/>
                <p:nvPr/>
              </p:nvSpPr>
              <p:spPr>
                <a:xfrm>
                  <a:off x="2133600" y="4154269"/>
                  <a:ext cx="3276600" cy="611707"/>
                </a:xfrm>
                <a:prstGeom prst="rect">
                  <a:avLst/>
                </a:prstGeom>
                <a:noFill/>
                <a:effectLst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b="1" dirty="0" smtClean="0">
                      <a:solidFill>
                        <a:srgbClr val="FF0000"/>
                      </a:solidFill>
                      <a:latin typeface="+mj-lt"/>
                    </a:rPr>
                    <a:t>order violations</a:t>
                  </a:r>
                  <a:endParaRPr lang="en-US" sz="1200" dirty="0">
                    <a:solidFill>
                      <a:srgbClr val="FF0000"/>
                    </a:solidFill>
                    <a:latin typeface="+mj-lt"/>
                  </a:endParaRPr>
                </a:p>
              </p:txBody>
            </p:sp>
          </p:grpSp>
        </p:grpSp>
        <p:sp>
          <p:nvSpPr>
            <p:cNvPr id="172" name="&quot;No&quot; Symbol 171"/>
            <p:cNvSpPr/>
            <p:nvPr/>
          </p:nvSpPr>
          <p:spPr bwMode="auto">
            <a:xfrm>
              <a:off x="2286000" y="990600"/>
              <a:ext cx="4038600" cy="4038600"/>
            </a:xfrm>
            <a:prstGeom prst="noSmoking">
              <a:avLst/>
            </a:prstGeom>
            <a:solidFill>
              <a:srgbClr val="CC3300">
                <a:alpha val="45098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9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</a:endParaRPr>
            </a:p>
          </p:txBody>
        </p:sp>
      </p:grpSp>
      <p:grpSp>
        <p:nvGrpSpPr>
          <p:cNvPr id="381" name="Group 708"/>
          <p:cNvGrpSpPr/>
          <p:nvPr/>
        </p:nvGrpSpPr>
        <p:grpSpPr>
          <a:xfrm>
            <a:off x="4953000" y="1905000"/>
            <a:ext cx="1825206" cy="1028701"/>
            <a:chOff x="3886200" y="5638800"/>
            <a:chExt cx="1825206" cy="1028701"/>
          </a:xfrm>
        </p:grpSpPr>
        <p:grpSp>
          <p:nvGrpSpPr>
            <p:cNvPr id="546" name="Group 4"/>
            <p:cNvGrpSpPr/>
            <p:nvPr/>
          </p:nvGrpSpPr>
          <p:grpSpPr>
            <a:xfrm>
              <a:off x="3886200" y="5638800"/>
              <a:ext cx="834605" cy="1028701"/>
              <a:chOff x="2743200" y="1143000"/>
              <a:chExt cx="3276600" cy="4038600"/>
            </a:xfrm>
          </p:grpSpPr>
          <p:pic>
            <p:nvPicPr>
              <p:cNvPr id="716" name="Picture 2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l="20745" t="17010" r="55626" b="29382"/>
              <a:stretch>
                <a:fillRect/>
              </a:stretch>
            </p:blipFill>
            <p:spPr bwMode="auto">
              <a:xfrm>
                <a:off x="2743200" y="1143000"/>
                <a:ext cx="1600200" cy="1981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717" name="Picture 716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l="20745" t="17010" r="55626" b="29382"/>
              <a:stretch>
                <a:fillRect/>
              </a:stretch>
            </p:blipFill>
            <p:spPr bwMode="auto">
              <a:xfrm>
                <a:off x="4419600" y="1143000"/>
                <a:ext cx="1600200" cy="1981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718" name="Picture 717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l="20745" t="17010" r="55626" b="29382"/>
              <a:stretch>
                <a:fillRect/>
              </a:stretch>
            </p:blipFill>
            <p:spPr bwMode="auto">
              <a:xfrm>
                <a:off x="2743200" y="3200400"/>
                <a:ext cx="1600200" cy="1981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719" name="Picture 718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l="20745" t="17010" r="55626" b="29382"/>
              <a:stretch>
                <a:fillRect/>
              </a:stretch>
            </p:blipFill>
            <p:spPr bwMode="auto">
              <a:xfrm>
                <a:off x="4419600" y="3200400"/>
                <a:ext cx="1600200" cy="1981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</p:grpSp>
        <p:grpSp>
          <p:nvGrpSpPr>
            <p:cNvPr id="709" name="Group 9"/>
            <p:cNvGrpSpPr/>
            <p:nvPr/>
          </p:nvGrpSpPr>
          <p:grpSpPr>
            <a:xfrm>
              <a:off x="4876800" y="5638800"/>
              <a:ext cx="834605" cy="1028701"/>
              <a:chOff x="2743200" y="1143000"/>
              <a:chExt cx="3276600" cy="4038600"/>
            </a:xfrm>
          </p:grpSpPr>
          <p:pic>
            <p:nvPicPr>
              <p:cNvPr id="712" name="Picture 2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l="20745" t="17010" r="55626" b="29382"/>
              <a:stretch>
                <a:fillRect/>
              </a:stretch>
            </p:blipFill>
            <p:spPr bwMode="auto">
              <a:xfrm>
                <a:off x="2743200" y="1143000"/>
                <a:ext cx="1600200" cy="1981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713" name="Picture 712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l="20745" t="17010" r="55626" b="29382"/>
              <a:stretch>
                <a:fillRect/>
              </a:stretch>
            </p:blipFill>
            <p:spPr bwMode="auto">
              <a:xfrm>
                <a:off x="4419600" y="1143000"/>
                <a:ext cx="1600200" cy="1981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714" name="Picture 713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l="20745" t="17010" r="55626" b="29382"/>
              <a:stretch>
                <a:fillRect/>
              </a:stretch>
            </p:blipFill>
            <p:spPr bwMode="auto">
              <a:xfrm>
                <a:off x="2743200" y="3200400"/>
                <a:ext cx="1600200" cy="1981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715" name="Picture 714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l="20745" t="17010" r="55626" b="29382"/>
              <a:stretch>
                <a:fillRect/>
              </a:stretch>
            </p:blipFill>
            <p:spPr bwMode="auto">
              <a:xfrm>
                <a:off x="4419600" y="3200400"/>
                <a:ext cx="1600200" cy="1981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</p:grpSp>
      </p:grpSp>
      <p:pic>
        <p:nvPicPr>
          <p:cNvPr id="72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854406" y="2057400"/>
            <a:ext cx="762000" cy="9263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21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24400" y="3258468"/>
            <a:ext cx="3530662" cy="22279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22" name="TextBox 721"/>
          <p:cNvSpPr txBox="1"/>
          <p:nvPr/>
        </p:nvSpPr>
        <p:spPr>
          <a:xfrm>
            <a:off x="1143000" y="5715000"/>
            <a:ext cx="6878806" cy="46166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Lucida Console" pitchFamily="49" charset="0"/>
              </a:rPr>
              <a:t>% </a:t>
            </a:r>
            <a:r>
              <a:rPr lang="en-US" sz="2400" b="1" dirty="0" smtClean="0">
                <a:latin typeface="Lucida Console" pitchFamily="49" charset="0"/>
              </a:rPr>
              <a:t>g++ </a:t>
            </a:r>
            <a:r>
              <a:rPr lang="en-US" sz="2400" dirty="0" smtClean="0">
                <a:latin typeface="Lucida Console" pitchFamily="49" charset="0"/>
              </a:rPr>
              <a:t>myprog.cpp </a:t>
            </a:r>
            <a:r>
              <a:rPr lang="en-US" sz="2400" b="1" dirty="0" smtClean="0">
                <a:latin typeface="Lucida Console" pitchFamily="49" charset="0"/>
              </a:rPr>
              <a:t>–</a:t>
            </a:r>
            <a:r>
              <a:rPr lang="en-US" sz="2400" b="1" dirty="0" err="1" smtClean="0">
                <a:solidFill>
                  <a:srgbClr val="0070C0"/>
                </a:solidFill>
                <a:latin typeface="Lucida Console" pitchFamily="49" charset="0"/>
              </a:rPr>
              <a:t>lgrace</a:t>
            </a:r>
            <a:r>
              <a:rPr lang="en-US" sz="2400" b="1" dirty="0" smtClean="0">
                <a:latin typeface="Lucida Console" pitchFamily="49" charset="0"/>
              </a:rPr>
              <a:t>   </a:t>
            </a:r>
            <a:r>
              <a:rPr lang="en-US" sz="2400" dirty="0" smtClean="0">
                <a:latin typeface="Lucida Console" pitchFamily="49" charset="0"/>
              </a:rPr>
              <a:t>–o </a:t>
            </a:r>
            <a:r>
              <a:rPr lang="en-US" sz="2400" dirty="0" err="1" smtClean="0">
                <a:latin typeface="Lucida Console" pitchFamily="49" charset="0"/>
              </a:rPr>
              <a:t>myprog</a:t>
            </a:r>
            <a:endParaRPr lang="en-US" sz="2400" dirty="0">
              <a:latin typeface="Lucida Console" pitchFamily="49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4800" y="9144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04800" y="1447800"/>
            <a:ext cx="83820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04800" y="19812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04800" y="2514600"/>
            <a:ext cx="83820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04800" y="30480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04800" y="3581400"/>
            <a:ext cx="83820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04800" y="41148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04800" y="4648200"/>
            <a:ext cx="83820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304800" y="51816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18" name="AutoShape 2" descr="Universitat Politècnica de Cataluny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1295400" y="2819400"/>
            <a:ext cx="6629400" cy="1938992"/>
          </a:xfrm>
          <a:prstGeom prst="rect">
            <a:avLst/>
          </a:prstGeom>
          <a:solidFill>
            <a:srgbClr val="002060">
              <a:alpha val="77000"/>
            </a:srgbClr>
          </a:solidFill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6000" b="1" i="1" dirty="0" smtClean="0">
                <a:solidFill>
                  <a:schemeClr val="bg1"/>
                </a:solidFill>
                <a:latin typeface="Georgia" pitchFamily="18" charset="0"/>
              </a:rPr>
              <a:t>“</a:t>
            </a:r>
            <a:r>
              <a:rPr lang="en-US" sz="6000" b="1" i="1" dirty="0" err="1" smtClean="0">
                <a:solidFill>
                  <a:schemeClr val="bg1"/>
                </a:solidFill>
                <a:latin typeface="Georgia" pitchFamily="18" charset="0"/>
              </a:rPr>
              <a:t>Moltes</a:t>
            </a:r>
            <a:r>
              <a:rPr lang="en-US" sz="6000" b="1" i="1" dirty="0" smtClean="0">
                <a:solidFill>
                  <a:schemeClr val="bg1"/>
                </a:solidFill>
                <a:latin typeface="Georgia" pitchFamily="18" charset="0"/>
              </a:rPr>
              <a:t> </a:t>
            </a:r>
            <a:r>
              <a:rPr lang="en-US" sz="6000" b="1" i="1" dirty="0" err="1" smtClean="0">
                <a:solidFill>
                  <a:schemeClr val="bg1"/>
                </a:solidFill>
                <a:latin typeface="Georgia" pitchFamily="18" charset="0"/>
              </a:rPr>
              <a:t>gr</a:t>
            </a:r>
            <a:r>
              <a:rPr lang="es-ES" sz="6000" b="1" i="1" dirty="0" err="1" smtClean="0">
                <a:solidFill>
                  <a:schemeClr val="bg1"/>
                </a:solidFill>
                <a:latin typeface="Georgia" pitchFamily="18" charset="0"/>
              </a:rPr>
              <a:t>àcie</a:t>
            </a:r>
            <a:r>
              <a:rPr lang="en-US" sz="6000" b="1" i="1" dirty="0" smtClean="0">
                <a:solidFill>
                  <a:schemeClr val="bg1"/>
                </a:solidFill>
                <a:latin typeface="Georgia" pitchFamily="18" charset="0"/>
              </a:rPr>
              <a:t>s”</a:t>
            </a:r>
            <a:endParaRPr lang="en-US" sz="6000" i="1" dirty="0">
              <a:solidFill>
                <a:schemeClr val="bg1"/>
              </a:solidFill>
              <a:latin typeface="Georgia" pitchFamily="18" charset="0"/>
            </a:endParaRPr>
          </a:p>
        </p:txBody>
      </p:sp>
      <p:pic>
        <p:nvPicPr>
          <p:cNvPr id="16" name="Picture 4" descr="http://www.upc.es/imatges/logo.g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13520" y="5638800"/>
            <a:ext cx="5151108" cy="990600"/>
          </a:xfrm>
          <a:prstGeom prst="rect">
            <a:avLst/>
          </a:prstGeom>
          <a:solidFill>
            <a:srgbClr val="F2F2F2"/>
          </a:solidFill>
        </p:spPr>
      </p:pic>
      <p:pic>
        <p:nvPicPr>
          <p:cNvPr id="17" name="Picture 6" descr="http://www.bsc.es/images/pe01_02.jpg"/>
          <p:cNvPicPr>
            <a:picLocks noChangeAspect="1" noChangeArrowheads="1"/>
          </p:cNvPicPr>
          <p:nvPr/>
        </p:nvPicPr>
        <p:blipFill>
          <a:blip r:embed="rId3"/>
          <a:srcRect l="3023" r="74929" b="47768"/>
          <a:stretch>
            <a:fillRect/>
          </a:stretch>
        </p:blipFill>
        <p:spPr bwMode="auto">
          <a:xfrm>
            <a:off x="5453742" y="5638800"/>
            <a:ext cx="3211286" cy="990600"/>
          </a:xfrm>
          <a:prstGeom prst="rect">
            <a:avLst/>
          </a:prstGeom>
          <a:solidFill>
            <a:srgbClr val="F2F2F2"/>
          </a:solidFill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4800" y="9144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04800" y="1447800"/>
            <a:ext cx="83820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04800" y="19812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04800" y="2514600"/>
            <a:ext cx="83820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04800" y="30480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04800" y="3581400"/>
            <a:ext cx="83820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04800" y="41148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04800" y="4648200"/>
            <a:ext cx="83820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4800" y="9144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04800" y="1447800"/>
            <a:ext cx="83820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04800" y="19812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04800" y="2514600"/>
            <a:ext cx="83820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04800" y="30480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04800" y="3581400"/>
            <a:ext cx="83820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04800" y="41148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04800" y="4648200"/>
            <a:ext cx="83820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304800" y="51816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4800" y="9144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04800" y="1447800"/>
            <a:ext cx="83820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04800" y="19812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04800" y="2514600"/>
            <a:ext cx="83820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04800" y="30480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04800" y="3581400"/>
            <a:ext cx="83820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04800" y="41148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04800" y="4648200"/>
            <a:ext cx="83820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304800" y="51816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295400" y="609600"/>
            <a:ext cx="6629400" cy="5509200"/>
          </a:xfrm>
          <a:prstGeom prst="rect">
            <a:avLst/>
          </a:prstGeom>
          <a:solidFill>
            <a:srgbClr val="002060">
              <a:alpha val="77000"/>
            </a:srgbClr>
          </a:solidFill>
          <a:effectLst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color = </a:t>
            </a:r>
            <a:r>
              <a:rPr lang="en-US" sz="3200" dirty="0" smtClean="0">
                <a:solidFill>
                  <a:srgbClr val="FFFF00"/>
                </a:solidFill>
                <a:latin typeface="Georgia" pitchFamily="18" charset="0"/>
                <a:sym typeface="Wingdings"/>
              </a:rPr>
              <a:t>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; row = 0; </a:t>
            </a:r>
            <a:r>
              <a:rPr lang="en-US" sz="3200" i="1" dirty="0" smtClean="0">
                <a:solidFill>
                  <a:schemeClr val="bg1"/>
                </a:solidFill>
                <a:latin typeface="Georgia" pitchFamily="18" charset="0"/>
              </a:rPr>
              <a:t>// </a:t>
            </a:r>
            <a:r>
              <a:rPr lang="en-US" sz="3200" i="1" dirty="0" err="1" smtClean="0">
                <a:solidFill>
                  <a:schemeClr val="bg1"/>
                </a:solidFill>
                <a:latin typeface="Georgia" pitchFamily="18" charset="0"/>
              </a:rPr>
              <a:t>globals</a:t>
            </a:r>
            <a:endParaRPr lang="en-US" sz="3200" i="1" dirty="0" smtClean="0">
              <a:solidFill>
                <a:schemeClr val="bg1"/>
              </a:solidFill>
              <a:latin typeface="Georgia" pitchFamily="18" charset="0"/>
            </a:endParaRP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void </a:t>
            </a:r>
            <a:r>
              <a:rPr lang="en-US" sz="3200" dirty="0" err="1" smtClean="0">
                <a:solidFill>
                  <a:schemeClr val="bg1"/>
                </a:solidFill>
                <a:latin typeface="Georgia" pitchFamily="18" charset="0"/>
              </a:rPr>
              <a:t>nextStripe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(){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  for (c = 0; c &lt; Width; </a:t>
            </a:r>
            <a:r>
              <a:rPr lang="en-US" sz="3200" dirty="0" err="1" smtClean="0">
                <a:solidFill>
                  <a:schemeClr val="bg1"/>
                </a:solidFill>
                <a:latin typeface="Georgia" pitchFamily="18" charset="0"/>
              </a:rPr>
              <a:t>c++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) {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    </a:t>
            </a:r>
            <a:r>
              <a:rPr lang="en-US" sz="3200" dirty="0" err="1" smtClean="0">
                <a:solidFill>
                  <a:schemeClr val="bg1"/>
                </a:solidFill>
                <a:latin typeface="Georgia" pitchFamily="18" charset="0"/>
              </a:rPr>
              <a:t>drawBox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 (</a:t>
            </a:r>
            <a:r>
              <a:rPr lang="en-US" sz="3200" dirty="0" err="1" smtClean="0">
                <a:solidFill>
                  <a:schemeClr val="bg1"/>
                </a:solidFill>
                <a:latin typeface="Georgia" pitchFamily="18" charset="0"/>
              </a:rPr>
              <a:t>c,row,color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);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  }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  color = (color == </a:t>
            </a:r>
            <a:r>
              <a:rPr lang="en-US" sz="3200" dirty="0" smtClean="0">
                <a:solidFill>
                  <a:srgbClr val="FFFF00"/>
                </a:solidFill>
                <a:latin typeface="Georgia" pitchFamily="18" charset="0"/>
                <a:sym typeface="Wingdings"/>
              </a:rPr>
              <a:t>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)? </a:t>
            </a:r>
            <a:r>
              <a:rPr lang="en-US" sz="3200" dirty="0" smtClean="0">
                <a:solidFill>
                  <a:srgbClr val="FF0000"/>
                </a:solidFill>
                <a:latin typeface="Georgia" pitchFamily="18" charset="0"/>
                <a:sym typeface="Wingdings"/>
              </a:rPr>
              <a:t>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 : </a:t>
            </a:r>
            <a:r>
              <a:rPr lang="en-US" sz="3200" dirty="0" smtClean="0">
                <a:solidFill>
                  <a:srgbClr val="FFFF00"/>
                </a:solidFill>
                <a:latin typeface="Georgia" pitchFamily="18" charset="0"/>
                <a:sym typeface="Wingdings"/>
              </a:rPr>
              <a:t>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;</a:t>
            </a:r>
            <a:b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</a:b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  row++;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}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for (n = 0; n &lt; 9; n++) {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  </a:t>
            </a:r>
            <a:r>
              <a:rPr lang="en-US" sz="3200" dirty="0" err="1" smtClean="0">
                <a:solidFill>
                  <a:schemeClr val="bg1"/>
                </a:solidFill>
                <a:latin typeface="Georgia" pitchFamily="18" charset="0"/>
              </a:rPr>
              <a:t>nextStripe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();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}</a:t>
            </a:r>
            <a:endParaRPr lang="en-US" sz="3200" dirty="0">
              <a:solidFill>
                <a:schemeClr val="bg1"/>
              </a:solidFill>
              <a:latin typeface="Georgia" pitchFamily="18" charset="0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/>
          <a:srcRect l="20745" t="17010" r="55626" b="29382"/>
          <a:stretch>
            <a:fillRect/>
          </a:stretch>
        </p:blipFill>
        <p:spPr bwMode="auto">
          <a:xfrm>
            <a:off x="3810000" y="2057400"/>
            <a:ext cx="160020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5" name="Straight Connector 4"/>
          <p:cNvCxnSpPr/>
          <p:nvPr/>
        </p:nvCxnSpPr>
        <p:spPr>
          <a:xfrm rot="5400000">
            <a:off x="-876847" y="3695454"/>
            <a:ext cx="3582194" cy="1287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rot="10800000">
            <a:off x="914400" y="5486400"/>
            <a:ext cx="7162800" cy="1964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3" name="Freeform 12"/>
          <p:cNvSpPr/>
          <p:nvPr/>
        </p:nvSpPr>
        <p:spPr>
          <a:xfrm>
            <a:off x="1066800" y="2362200"/>
            <a:ext cx="5486400" cy="2971800"/>
          </a:xfrm>
          <a:custGeom>
            <a:avLst/>
            <a:gdLst>
              <a:gd name="connsiteX0" fmla="*/ 0 w 2026023"/>
              <a:gd name="connsiteY0" fmla="*/ 591670 h 606612"/>
              <a:gd name="connsiteX1" fmla="*/ 833717 w 2026023"/>
              <a:gd name="connsiteY1" fmla="*/ 528917 h 606612"/>
              <a:gd name="connsiteX2" fmla="*/ 986117 w 2026023"/>
              <a:gd name="connsiteY2" fmla="*/ 519953 h 606612"/>
              <a:gd name="connsiteX3" fmla="*/ 1183341 w 2026023"/>
              <a:gd name="connsiteY3" fmla="*/ 519953 h 606612"/>
              <a:gd name="connsiteX4" fmla="*/ 2026023 w 2026023"/>
              <a:gd name="connsiteY4" fmla="*/ 0 h 606612"/>
              <a:gd name="connsiteX0" fmla="*/ 0 w 2026023"/>
              <a:gd name="connsiteY0" fmla="*/ 591670 h 606612"/>
              <a:gd name="connsiteX1" fmla="*/ 481283 w 2026023"/>
              <a:gd name="connsiteY1" fmla="*/ 528917 h 606612"/>
              <a:gd name="connsiteX2" fmla="*/ 986117 w 2026023"/>
              <a:gd name="connsiteY2" fmla="*/ 519953 h 606612"/>
              <a:gd name="connsiteX3" fmla="*/ 1183341 w 2026023"/>
              <a:gd name="connsiteY3" fmla="*/ 519953 h 606612"/>
              <a:gd name="connsiteX4" fmla="*/ 2026023 w 2026023"/>
              <a:gd name="connsiteY4" fmla="*/ 0 h 606612"/>
              <a:gd name="connsiteX0" fmla="*/ 0 w 2026023"/>
              <a:gd name="connsiteY0" fmla="*/ 591670 h 606612"/>
              <a:gd name="connsiteX1" fmla="*/ 481283 w 2026023"/>
              <a:gd name="connsiteY1" fmla="*/ 528917 h 606612"/>
              <a:gd name="connsiteX2" fmla="*/ 986117 w 2026023"/>
              <a:gd name="connsiteY2" fmla="*/ 519953 h 606612"/>
              <a:gd name="connsiteX3" fmla="*/ 1183341 w 2026023"/>
              <a:gd name="connsiteY3" fmla="*/ 519953 h 606612"/>
              <a:gd name="connsiteX4" fmla="*/ 2026023 w 2026023"/>
              <a:gd name="connsiteY4" fmla="*/ 0 h 606612"/>
              <a:gd name="connsiteX0" fmla="*/ 0 w 2026023"/>
              <a:gd name="connsiteY0" fmla="*/ 591670 h 591670"/>
              <a:gd name="connsiteX1" fmla="*/ 481283 w 2026023"/>
              <a:gd name="connsiteY1" fmla="*/ 528917 h 591670"/>
              <a:gd name="connsiteX2" fmla="*/ 986117 w 2026023"/>
              <a:gd name="connsiteY2" fmla="*/ 519953 h 591670"/>
              <a:gd name="connsiteX3" fmla="*/ 1091225 w 2026023"/>
              <a:gd name="connsiteY3" fmla="*/ 308010 h 591670"/>
              <a:gd name="connsiteX4" fmla="*/ 1183341 w 2026023"/>
              <a:gd name="connsiteY4" fmla="*/ 519953 h 591670"/>
              <a:gd name="connsiteX5" fmla="*/ 2026023 w 2026023"/>
              <a:gd name="connsiteY5" fmla="*/ 0 h 591670"/>
              <a:gd name="connsiteX0" fmla="*/ 0 w 2026023"/>
              <a:gd name="connsiteY0" fmla="*/ 591670 h 591670"/>
              <a:gd name="connsiteX1" fmla="*/ 481283 w 2026023"/>
              <a:gd name="connsiteY1" fmla="*/ 528917 h 591670"/>
              <a:gd name="connsiteX2" fmla="*/ 922038 w 2026023"/>
              <a:gd name="connsiteY2" fmla="*/ 373924 h 591670"/>
              <a:gd name="connsiteX3" fmla="*/ 1091225 w 2026023"/>
              <a:gd name="connsiteY3" fmla="*/ 308010 h 591670"/>
              <a:gd name="connsiteX4" fmla="*/ 1183341 w 2026023"/>
              <a:gd name="connsiteY4" fmla="*/ 519953 h 591670"/>
              <a:gd name="connsiteX5" fmla="*/ 2026023 w 2026023"/>
              <a:gd name="connsiteY5" fmla="*/ 0 h 591670"/>
              <a:gd name="connsiteX0" fmla="*/ 0 w 2026023"/>
              <a:gd name="connsiteY0" fmla="*/ 591670 h 591670"/>
              <a:gd name="connsiteX1" fmla="*/ 481283 w 2026023"/>
              <a:gd name="connsiteY1" fmla="*/ 528917 h 591670"/>
              <a:gd name="connsiteX2" fmla="*/ 922038 w 2026023"/>
              <a:gd name="connsiteY2" fmla="*/ 373924 h 591670"/>
              <a:gd name="connsiteX3" fmla="*/ 1091225 w 2026023"/>
              <a:gd name="connsiteY3" fmla="*/ 308010 h 591670"/>
              <a:gd name="connsiteX4" fmla="*/ 1631893 w 2026023"/>
              <a:gd name="connsiteY4" fmla="*/ 81867 h 591670"/>
              <a:gd name="connsiteX5" fmla="*/ 2026023 w 2026023"/>
              <a:gd name="connsiteY5" fmla="*/ 0 h 591670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922038 w 2026023"/>
              <a:gd name="connsiteY2" fmla="*/ 686842 h 904588"/>
              <a:gd name="connsiteX3" fmla="*/ 1091225 w 2026023"/>
              <a:gd name="connsiteY3" fmla="*/ 620928 h 904588"/>
              <a:gd name="connsiteX4" fmla="*/ 1631893 w 2026023"/>
              <a:gd name="connsiteY4" fmla="*/ 394785 h 904588"/>
              <a:gd name="connsiteX5" fmla="*/ 2026023 w 2026023"/>
              <a:gd name="connsiteY5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922038 w 2026023"/>
              <a:gd name="connsiteY2" fmla="*/ 686842 h 904588"/>
              <a:gd name="connsiteX3" fmla="*/ 1091225 w 2026023"/>
              <a:gd name="connsiteY3" fmla="*/ 620928 h 904588"/>
              <a:gd name="connsiteX4" fmla="*/ 1631893 w 2026023"/>
              <a:gd name="connsiteY4" fmla="*/ 394785 h 904588"/>
              <a:gd name="connsiteX5" fmla="*/ 1892211 w 2026023"/>
              <a:gd name="connsiteY5" fmla="*/ 330098 h 904588"/>
              <a:gd name="connsiteX6" fmla="*/ 2026023 w 2026023"/>
              <a:gd name="connsiteY6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922038 w 2026023"/>
              <a:gd name="connsiteY2" fmla="*/ 686842 h 904588"/>
              <a:gd name="connsiteX3" fmla="*/ 1091225 w 2026023"/>
              <a:gd name="connsiteY3" fmla="*/ 620928 h 904588"/>
              <a:gd name="connsiteX4" fmla="*/ 1631893 w 2026023"/>
              <a:gd name="connsiteY4" fmla="*/ 519953 h 904588"/>
              <a:gd name="connsiteX5" fmla="*/ 1892211 w 2026023"/>
              <a:gd name="connsiteY5" fmla="*/ 330098 h 904588"/>
              <a:gd name="connsiteX6" fmla="*/ 2026023 w 2026023"/>
              <a:gd name="connsiteY6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922038 w 2026023"/>
              <a:gd name="connsiteY2" fmla="*/ 686842 h 904588"/>
              <a:gd name="connsiteX3" fmla="*/ 1091225 w 2026023"/>
              <a:gd name="connsiteY3" fmla="*/ 725234 h 904588"/>
              <a:gd name="connsiteX4" fmla="*/ 1631893 w 2026023"/>
              <a:gd name="connsiteY4" fmla="*/ 519953 h 904588"/>
              <a:gd name="connsiteX5" fmla="*/ 1892211 w 2026023"/>
              <a:gd name="connsiteY5" fmla="*/ 330098 h 904588"/>
              <a:gd name="connsiteX6" fmla="*/ 2026023 w 2026023"/>
              <a:gd name="connsiteY6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857959 w 2026023"/>
              <a:gd name="connsiteY2" fmla="*/ 812010 h 904588"/>
              <a:gd name="connsiteX3" fmla="*/ 1091225 w 2026023"/>
              <a:gd name="connsiteY3" fmla="*/ 725234 h 904588"/>
              <a:gd name="connsiteX4" fmla="*/ 1631893 w 2026023"/>
              <a:gd name="connsiteY4" fmla="*/ 519953 h 904588"/>
              <a:gd name="connsiteX5" fmla="*/ 1892211 w 2026023"/>
              <a:gd name="connsiteY5" fmla="*/ 330098 h 904588"/>
              <a:gd name="connsiteX6" fmla="*/ 2026023 w 2026023"/>
              <a:gd name="connsiteY6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631893 w 2026023"/>
              <a:gd name="connsiteY5" fmla="*/ 519953 h 904588"/>
              <a:gd name="connsiteX6" fmla="*/ 1892211 w 2026023"/>
              <a:gd name="connsiteY6" fmla="*/ 330098 h 904588"/>
              <a:gd name="connsiteX7" fmla="*/ 2026023 w 2026023"/>
              <a:gd name="connsiteY7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631893 w 2026023"/>
              <a:gd name="connsiteY5" fmla="*/ 519953 h 904588"/>
              <a:gd name="connsiteX6" fmla="*/ 1892211 w 2026023"/>
              <a:gd name="connsiteY6" fmla="*/ 330098 h 904588"/>
              <a:gd name="connsiteX7" fmla="*/ 2026023 w 2026023"/>
              <a:gd name="connsiteY7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631893 w 2026023"/>
              <a:gd name="connsiteY5" fmla="*/ 519953 h 904588"/>
              <a:gd name="connsiteX6" fmla="*/ 1892211 w 2026023"/>
              <a:gd name="connsiteY6" fmla="*/ 476127 h 904588"/>
              <a:gd name="connsiteX7" fmla="*/ 2026023 w 2026023"/>
              <a:gd name="connsiteY7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599854 w 2026023"/>
              <a:gd name="connsiteY5" fmla="*/ 645121 h 904588"/>
              <a:gd name="connsiteX6" fmla="*/ 1892211 w 2026023"/>
              <a:gd name="connsiteY6" fmla="*/ 476127 h 904588"/>
              <a:gd name="connsiteX7" fmla="*/ 2026023 w 2026023"/>
              <a:gd name="connsiteY7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27146 w 2026023"/>
              <a:gd name="connsiteY4" fmla="*/ 808679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33458 w 2026023"/>
              <a:gd name="connsiteY3" fmla="*/ 837780 h 904588"/>
              <a:gd name="connsiteX4" fmla="*/ 1027146 w 2026023"/>
              <a:gd name="connsiteY4" fmla="*/ 808679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33458 w 2026023"/>
              <a:gd name="connsiteY3" fmla="*/ 859868 h 904588"/>
              <a:gd name="connsiteX4" fmla="*/ 1027146 w 2026023"/>
              <a:gd name="connsiteY4" fmla="*/ 808679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77398 h 904588"/>
              <a:gd name="connsiteX3" fmla="*/ 833458 w 2026023"/>
              <a:gd name="connsiteY3" fmla="*/ 859868 h 904588"/>
              <a:gd name="connsiteX4" fmla="*/ 1027146 w 2026023"/>
              <a:gd name="connsiteY4" fmla="*/ 808679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26023" h="904588">
                <a:moveTo>
                  <a:pt x="0" y="904588"/>
                </a:moveTo>
                <a:lnTo>
                  <a:pt x="481283" y="904419"/>
                </a:lnTo>
                <a:lnTo>
                  <a:pt x="665289" y="877398"/>
                </a:lnTo>
                <a:cubicBezTo>
                  <a:pt x="723985" y="866292"/>
                  <a:pt x="767809" y="866208"/>
                  <a:pt x="833458" y="859868"/>
                </a:cubicBezTo>
                <a:cubicBezTo>
                  <a:pt x="919095" y="857819"/>
                  <a:pt x="903497" y="836494"/>
                  <a:pt x="1027146" y="808679"/>
                </a:cubicBezTo>
                <a:cubicBezTo>
                  <a:pt x="1067594" y="794012"/>
                  <a:pt x="1101316" y="792989"/>
                  <a:pt x="1196767" y="765729"/>
                </a:cubicBezTo>
                <a:cubicBezTo>
                  <a:pt x="1292218" y="738469"/>
                  <a:pt x="1483947" y="693388"/>
                  <a:pt x="1599854" y="645121"/>
                </a:cubicBezTo>
                <a:cubicBezTo>
                  <a:pt x="1715761" y="596854"/>
                  <a:pt x="1826523" y="541925"/>
                  <a:pt x="1892211" y="476127"/>
                </a:cubicBezTo>
                <a:lnTo>
                  <a:pt x="2026023" y="0"/>
                </a:lnTo>
              </a:path>
            </a:pathLst>
          </a:cu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rot="5400000" flipH="1" flipV="1">
            <a:off x="6172200" y="1371600"/>
            <a:ext cx="1371600" cy="609600"/>
          </a:xfrm>
          <a:prstGeom prst="line">
            <a:avLst/>
          </a:prstGeom>
          <a:ln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7" name="Right Arrow 16"/>
          <p:cNvSpPr/>
          <p:nvPr/>
        </p:nvSpPr>
        <p:spPr>
          <a:xfrm>
            <a:off x="4114800" y="5867400"/>
            <a:ext cx="990600" cy="304800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/>
          <a:srcRect l="20745" t="17010" r="55626" b="29382"/>
          <a:stretch>
            <a:fillRect/>
          </a:stretch>
        </p:blipFill>
        <p:spPr bwMode="auto">
          <a:xfrm>
            <a:off x="3810000" y="2057400"/>
            <a:ext cx="160020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5" name="Straight Connector 4"/>
          <p:cNvCxnSpPr/>
          <p:nvPr/>
        </p:nvCxnSpPr>
        <p:spPr>
          <a:xfrm rot="5400000">
            <a:off x="-876847" y="3695454"/>
            <a:ext cx="3582194" cy="1287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rot="10800000">
            <a:off x="914400" y="5486400"/>
            <a:ext cx="7162800" cy="1964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867400" y="990600"/>
            <a:ext cx="2626591" cy="173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" name="Freeform 12"/>
          <p:cNvSpPr/>
          <p:nvPr/>
        </p:nvSpPr>
        <p:spPr>
          <a:xfrm>
            <a:off x="1066800" y="2362200"/>
            <a:ext cx="5486400" cy="2971800"/>
          </a:xfrm>
          <a:custGeom>
            <a:avLst/>
            <a:gdLst>
              <a:gd name="connsiteX0" fmla="*/ 0 w 2026023"/>
              <a:gd name="connsiteY0" fmla="*/ 591670 h 606612"/>
              <a:gd name="connsiteX1" fmla="*/ 833717 w 2026023"/>
              <a:gd name="connsiteY1" fmla="*/ 528917 h 606612"/>
              <a:gd name="connsiteX2" fmla="*/ 986117 w 2026023"/>
              <a:gd name="connsiteY2" fmla="*/ 519953 h 606612"/>
              <a:gd name="connsiteX3" fmla="*/ 1183341 w 2026023"/>
              <a:gd name="connsiteY3" fmla="*/ 519953 h 606612"/>
              <a:gd name="connsiteX4" fmla="*/ 2026023 w 2026023"/>
              <a:gd name="connsiteY4" fmla="*/ 0 h 606612"/>
              <a:gd name="connsiteX0" fmla="*/ 0 w 2026023"/>
              <a:gd name="connsiteY0" fmla="*/ 591670 h 606612"/>
              <a:gd name="connsiteX1" fmla="*/ 481283 w 2026023"/>
              <a:gd name="connsiteY1" fmla="*/ 528917 h 606612"/>
              <a:gd name="connsiteX2" fmla="*/ 986117 w 2026023"/>
              <a:gd name="connsiteY2" fmla="*/ 519953 h 606612"/>
              <a:gd name="connsiteX3" fmla="*/ 1183341 w 2026023"/>
              <a:gd name="connsiteY3" fmla="*/ 519953 h 606612"/>
              <a:gd name="connsiteX4" fmla="*/ 2026023 w 2026023"/>
              <a:gd name="connsiteY4" fmla="*/ 0 h 606612"/>
              <a:gd name="connsiteX0" fmla="*/ 0 w 2026023"/>
              <a:gd name="connsiteY0" fmla="*/ 591670 h 606612"/>
              <a:gd name="connsiteX1" fmla="*/ 481283 w 2026023"/>
              <a:gd name="connsiteY1" fmla="*/ 528917 h 606612"/>
              <a:gd name="connsiteX2" fmla="*/ 986117 w 2026023"/>
              <a:gd name="connsiteY2" fmla="*/ 519953 h 606612"/>
              <a:gd name="connsiteX3" fmla="*/ 1183341 w 2026023"/>
              <a:gd name="connsiteY3" fmla="*/ 519953 h 606612"/>
              <a:gd name="connsiteX4" fmla="*/ 2026023 w 2026023"/>
              <a:gd name="connsiteY4" fmla="*/ 0 h 606612"/>
              <a:gd name="connsiteX0" fmla="*/ 0 w 2026023"/>
              <a:gd name="connsiteY0" fmla="*/ 591670 h 591670"/>
              <a:gd name="connsiteX1" fmla="*/ 481283 w 2026023"/>
              <a:gd name="connsiteY1" fmla="*/ 528917 h 591670"/>
              <a:gd name="connsiteX2" fmla="*/ 986117 w 2026023"/>
              <a:gd name="connsiteY2" fmla="*/ 519953 h 591670"/>
              <a:gd name="connsiteX3" fmla="*/ 1091225 w 2026023"/>
              <a:gd name="connsiteY3" fmla="*/ 308010 h 591670"/>
              <a:gd name="connsiteX4" fmla="*/ 1183341 w 2026023"/>
              <a:gd name="connsiteY4" fmla="*/ 519953 h 591670"/>
              <a:gd name="connsiteX5" fmla="*/ 2026023 w 2026023"/>
              <a:gd name="connsiteY5" fmla="*/ 0 h 591670"/>
              <a:gd name="connsiteX0" fmla="*/ 0 w 2026023"/>
              <a:gd name="connsiteY0" fmla="*/ 591670 h 591670"/>
              <a:gd name="connsiteX1" fmla="*/ 481283 w 2026023"/>
              <a:gd name="connsiteY1" fmla="*/ 528917 h 591670"/>
              <a:gd name="connsiteX2" fmla="*/ 922038 w 2026023"/>
              <a:gd name="connsiteY2" fmla="*/ 373924 h 591670"/>
              <a:gd name="connsiteX3" fmla="*/ 1091225 w 2026023"/>
              <a:gd name="connsiteY3" fmla="*/ 308010 h 591670"/>
              <a:gd name="connsiteX4" fmla="*/ 1183341 w 2026023"/>
              <a:gd name="connsiteY4" fmla="*/ 519953 h 591670"/>
              <a:gd name="connsiteX5" fmla="*/ 2026023 w 2026023"/>
              <a:gd name="connsiteY5" fmla="*/ 0 h 591670"/>
              <a:gd name="connsiteX0" fmla="*/ 0 w 2026023"/>
              <a:gd name="connsiteY0" fmla="*/ 591670 h 591670"/>
              <a:gd name="connsiteX1" fmla="*/ 481283 w 2026023"/>
              <a:gd name="connsiteY1" fmla="*/ 528917 h 591670"/>
              <a:gd name="connsiteX2" fmla="*/ 922038 w 2026023"/>
              <a:gd name="connsiteY2" fmla="*/ 373924 h 591670"/>
              <a:gd name="connsiteX3" fmla="*/ 1091225 w 2026023"/>
              <a:gd name="connsiteY3" fmla="*/ 308010 h 591670"/>
              <a:gd name="connsiteX4" fmla="*/ 1631893 w 2026023"/>
              <a:gd name="connsiteY4" fmla="*/ 81867 h 591670"/>
              <a:gd name="connsiteX5" fmla="*/ 2026023 w 2026023"/>
              <a:gd name="connsiteY5" fmla="*/ 0 h 591670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922038 w 2026023"/>
              <a:gd name="connsiteY2" fmla="*/ 686842 h 904588"/>
              <a:gd name="connsiteX3" fmla="*/ 1091225 w 2026023"/>
              <a:gd name="connsiteY3" fmla="*/ 620928 h 904588"/>
              <a:gd name="connsiteX4" fmla="*/ 1631893 w 2026023"/>
              <a:gd name="connsiteY4" fmla="*/ 394785 h 904588"/>
              <a:gd name="connsiteX5" fmla="*/ 2026023 w 2026023"/>
              <a:gd name="connsiteY5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922038 w 2026023"/>
              <a:gd name="connsiteY2" fmla="*/ 686842 h 904588"/>
              <a:gd name="connsiteX3" fmla="*/ 1091225 w 2026023"/>
              <a:gd name="connsiteY3" fmla="*/ 620928 h 904588"/>
              <a:gd name="connsiteX4" fmla="*/ 1631893 w 2026023"/>
              <a:gd name="connsiteY4" fmla="*/ 394785 h 904588"/>
              <a:gd name="connsiteX5" fmla="*/ 1892211 w 2026023"/>
              <a:gd name="connsiteY5" fmla="*/ 330098 h 904588"/>
              <a:gd name="connsiteX6" fmla="*/ 2026023 w 2026023"/>
              <a:gd name="connsiteY6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922038 w 2026023"/>
              <a:gd name="connsiteY2" fmla="*/ 686842 h 904588"/>
              <a:gd name="connsiteX3" fmla="*/ 1091225 w 2026023"/>
              <a:gd name="connsiteY3" fmla="*/ 620928 h 904588"/>
              <a:gd name="connsiteX4" fmla="*/ 1631893 w 2026023"/>
              <a:gd name="connsiteY4" fmla="*/ 519953 h 904588"/>
              <a:gd name="connsiteX5" fmla="*/ 1892211 w 2026023"/>
              <a:gd name="connsiteY5" fmla="*/ 330098 h 904588"/>
              <a:gd name="connsiteX6" fmla="*/ 2026023 w 2026023"/>
              <a:gd name="connsiteY6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922038 w 2026023"/>
              <a:gd name="connsiteY2" fmla="*/ 686842 h 904588"/>
              <a:gd name="connsiteX3" fmla="*/ 1091225 w 2026023"/>
              <a:gd name="connsiteY3" fmla="*/ 725234 h 904588"/>
              <a:gd name="connsiteX4" fmla="*/ 1631893 w 2026023"/>
              <a:gd name="connsiteY4" fmla="*/ 519953 h 904588"/>
              <a:gd name="connsiteX5" fmla="*/ 1892211 w 2026023"/>
              <a:gd name="connsiteY5" fmla="*/ 330098 h 904588"/>
              <a:gd name="connsiteX6" fmla="*/ 2026023 w 2026023"/>
              <a:gd name="connsiteY6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857959 w 2026023"/>
              <a:gd name="connsiteY2" fmla="*/ 812010 h 904588"/>
              <a:gd name="connsiteX3" fmla="*/ 1091225 w 2026023"/>
              <a:gd name="connsiteY3" fmla="*/ 725234 h 904588"/>
              <a:gd name="connsiteX4" fmla="*/ 1631893 w 2026023"/>
              <a:gd name="connsiteY4" fmla="*/ 519953 h 904588"/>
              <a:gd name="connsiteX5" fmla="*/ 1892211 w 2026023"/>
              <a:gd name="connsiteY5" fmla="*/ 330098 h 904588"/>
              <a:gd name="connsiteX6" fmla="*/ 2026023 w 2026023"/>
              <a:gd name="connsiteY6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631893 w 2026023"/>
              <a:gd name="connsiteY5" fmla="*/ 519953 h 904588"/>
              <a:gd name="connsiteX6" fmla="*/ 1892211 w 2026023"/>
              <a:gd name="connsiteY6" fmla="*/ 330098 h 904588"/>
              <a:gd name="connsiteX7" fmla="*/ 2026023 w 2026023"/>
              <a:gd name="connsiteY7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631893 w 2026023"/>
              <a:gd name="connsiteY5" fmla="*/ 519953 h 904588"/>
              <a:gd name="connsiteX6" fmla="*/ 1892211 w 2026023"/>
              <a:gd name="connsiteY6" fmla="*/ 330098 h 904588"/>
              <a:gd name="connsiteX7" fmla="*/ 2026023 w 2026023"/>
              <a:gd name="connsiteY7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631893 w 2026023"/>
              <a:gd name="connsiteY5" fmla="*/ 519953 h 904588"/>
              <a:gd name="connsiteX6" fmla="*/ 1892211 w 2026023"/>
              <a:gd name="connsiteY6" fmla="*/ 476127 h 904588"/>
              <a:gd name="connsiteX7" fmla="*/ 2026023 w 2026023"/>
              <a:gd name="connsiteY7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599854 w 2026023"/>
              <a:gd name="connsiteY5" fmla="*/ 645121 h 904588"/>
              <a:gd name="connsiteX6" fmla="*/ 1892211 w 2026023"/>
              <a:gd name="connsiteY6" fmla="*/ 476127 h 904588"/>
              <a:gd name="connsiteX7" fmla="*/ 2026023 w 2026023"/>
              <a:gd name="connsiteY7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27146 w 2026023"/>
              <a:gd name="connsiteY4" fmla="*/ 808679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33458 w 2026023"/>
              <a:gd name="connsiteY3" fmla="*/ 837780 h 904588"/>
              <a:gd name="connsiteX4" fmla="*/ 1027146 w 2026023"/>
              <a:gd name="connsiteY4" fmla="*/ 808679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33458 w 2026023"/>
              <a:gd name="connsiteY3" fmla="*/ 859868 h 904588"/>
              <a:gd name="connsiteX4" fmla="*/ 1027146 w 2026023"/>
              <a:gd name="connsiteY4" fmla="*/ 808679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77398 h 904588"/>
              <a:gd name="connsiteX3" fmla="*/ 833458 w 2026023"/>
              <a:gd name="connsiteY3" fmla="*/ 859868 h 904588"/>
              <a:gd name="connsiteX4" fmla="*/ 1027146 w 2026023"/>
              <a:gd name="connsiteY4" fmla="*/ 808679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26023" h="904588">
                <a:moveTo>
                  <a:pt x="0" y="904588"/>
                </a:moveTo>
                <a:lnTo>
                  <a:pt x="481283" y="904419"/>
                </a:lnTo>
                <a:lnTo>
                  <a:pt x="665289" y="877398"/>
                </a:lnTo>
                <a:cubicBezTo>
                  <a:pt x="723985" y="866292"/>
                  <a:pt x="767809" y="866208"/>
                  <a:pt x="833458" y="859868"/>
                </a:cubicBezTo>
                <a:cubicBezTo>
                  <a:pt x="919095" y="857819"/>
                  <a:pt x="903497" y="836494"/>
                  <a:pt x="1027146" y="808679"/>
                </a:cubicBezTo>
                <a:cubicBezTo>
                  <a:pt x="1067594" y="794012"/>
                  <a:pt x="1101316" y="792989"/>
                  <a:pt x="1196767" y="765729"/>
                </a:cubicBezTo>
                <a:cubicBezTo>
                  <a:pt x="1292218" y="738469"/>
                  <a:pt x="1483947" y="693388"/>
                  <a:pt x="1599854" y="645121"/>
                </a:cubicBezTo>
                <a:cubicBezTo>
                  <a:pt x="1715761" y="596854"/>
                  <a:pt x="1826523" y="541925"/>
                  <a:pt x="1892211" y="476127"/>
                </a:cubicBezTo>
                <a:lnTo>
                  <a:pt x="2026023" y="0"/>
                </a:lnTo>
              </a:path>
            </a:pathLst>
          </a:cu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rot="5400000" flipH="1" flipV="1">
            <a:off x="6172200" y="1371600"/>
            <a:ext cx="1371600" cy="609600"/>
          </a:xfrm>
          <a:prstGeom prst="line">
            <a:avLst/>
          </a:prstGeom>
          <a:ln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1" name="Right Arrow 10"/>
          <p:cNvSpPr/>
          <p:nvPr/>
        </p:nvSpPr>
        <p:spPr>
          <a:xfrm>
            <a:off x="4114800" y="5867400"/>
            <a:ext cx="990600" cy="304800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/>
          <a:srcRect l="20745" t="17010" r="55626" b="29382"/>
          <a:stretch>
            <a:fillRect/>
          </a:stretch>
        </p:blipFill>
        <p:spPr bwMode="auto">
          <a:xfrm>
            <a:off x="3810000" y="2057400"/>
            <a:ext cx="160020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5" name="Straight Connector 4"/>
          <p:cNvCxnSpPr/>
          <p:nvPr/>
        </p:nvCxnSpPr>
        <p:spPr>
          <a:xfrm rot="5400000">
            <a:off x="-876847" y="3695454"/>
            <a:ext cx="3582194" cy="1287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rot="10800000">
            <a:off x="914400" y="5486400"/>
            <a:ext cx="7162800" cy="1964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562600" y="152400"/>
            <a:ext cx="2895600" cy="289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" name="Freeform 12"/>
          <p:cNvSpPr/>
          <p:nvPr/>
        </p:nvSpPr>
        <p:spPr>
          <a:xfrm>
            <a:off x="1066800" y="2362200"/>
            <a:ext cx="5486400" cy="2971800"/>
          </a:xfrm>
          <a:custGeom>
            <a:avLst/>
            <a:gdLst>
              <a:gd name="connsiteX0" fmla="*/ 0 w 2026023"/>
              <a:gd name="connsiteY0" fmla="*/ 591670 h 606612"/>
              <a:gd name="connsiteX1" fmla="*/ 833717 w 2026023"/>
              <a:gd name="connsiteY1" fmla="*/ 528917 h 606612"/>
              <a:gd name="connsiteX2" fmla="*/ 986117 w 2026023"/>
              <a:gd name="connsiteY2" fmla="*/ 519953 h 606612"/>
              <a:gd name="connsiteX3" fmla="*/ 1183341 w 2026023"/>
              <a:gd name="connsiteY3" fmla="*/ 519953 h 606612"/>
              <a:gd name="connsiteX4" fmla="*/ 2026023 w 2026023"/>
              <a:gd name="connsiteY4" fmla="*/ 0 h 606612"/>
              <a:gd name="connsiteX0" fmla="*/ 0 w 2026023"/>
              <a:gd name="connsiteY0" fmla="*/ 591670 h 606612"/>
              <a:gd name="connsiteX1" fmla="*/ 481283 w 2026023"/>
              <a:gd name="connsiteY1" fmla="*/ 528917 h 606612"/>
              <a:gd name="connsiteX2" fmla="*/ 986117 w 2026023"/>
              <a:gd name="connsiteY2" fmla="*/ 519953 h 606612"/>
              <a:gd name="connsiteX3" fmla="*/ 1183341 w 2026023"/>
              <a:gd name="connsiteY3" fmla="*/ 519953 h 606612"/>
              <a:gd name="connsiteX4" fmla="*/ 2026023 w 2026023"/>
              <a:gd name="connsiteY4" fmla="*/ 0 h 606612"/>
              <a:gd name="connsiteX0" fmla="*/ 0 w 2026023"/>
              <a:gd name="connsiteY0" fmla="*/ 591670 h 606612"/>
              <a:gd name="connsiteX1" fmla="*/ 481283 w 2026023"/>
              <a:gd name="connsiteY1" fmla="*/ 528917 h 606612"/>
              <a:gd name="connsiteX2" fmla="*/ 986117 w 2026023"/>
              <a:gd name="connsiteY2" fmla="*/ 519953 h 606612"/>
              <a:gd name="connsiteX3" fmla="*/ 1183341 w 2026023"/>
              <a:gd name="connsiteY3" fmla="*/ 519953 h 606612"/>
              <a:gd name="connsiteX4" fmla="*/ 2026023 w 2026023"/>
              <a:gd name="connsiteY4" fmla="*/ 0 h 606612"/>
              <a:gd name="connsiteX0" fmla="*/ 0 w 2026023"/>
              <a:gd name="connsiteY0" fmla="*/ 591670 h 591670"/>
              <a:gd name="connsiteX1" fmla="*/ 481283 w 2026023"/>
              <a:gd name="connsiteY1" fmla="*/ 528917 h 591670"/>
              <a:gd name="connsiteX2" fmla="*/ 986117 w 2026023"/>
              <a:gd name="connsiteY2" fmla="*/ 519953 h 591670"/>
              <a:gd name="connsiteX3" fmla="*/ 1091225 w 2026023"/>
              <a:gd name="connsiteY3" fmla="*/ 308010 h 591670"/>
              <a:gd name="connsiteX4" fmla="*/ 1183341 w 2026023"/>
              <a:gd name="connsiteY4" fmla="*/ 519953 h 591670"/>
              <a:gd name="connsiteX5" fmla="*/ 2026023 w 2026023"/>
              <a:gd name="connsiteY5" fmla="*/ 0 h 591670"/>
              <a:gd name="connsiteX0" fmla="*/ 0 w 2026023"/>
              <a:gd name="connsiteY0" fmla="*/ 591670 h 591670"/>
              <a:gd name="connsiteX1" fmla="*/ 481283 w 2026023"/>
              <a:gd name="connsiteY1" fmla="*/ 528917 h 591670"/>
              <a:gd name="connsiteX2" fmla="*/ 922038 w 2026023"/>
              <a:gd name="connsiteY2" fmla="*/ 373924 h 591670"/>
              <a:gd name="connsiteX3" fmla="*/ 1091225 w 2026023"/>
              <a:gd name="connsiteY3" fmla="*/ 308010 h 591670"/>
              <a:gd name="connsiteX4" fmla="*/ 1183341 w 2026023"/>
              <a:gd name="connsiteY4" fmla="*/ 519953 h 591670"/>
              <a:gd name="connsiteX5" fmla="*/ 2026023 w 2026023"/>
              <a:gd name="connsiteY5" fmla="*/ 0 h 591670"/>
              <a:gd name="connsiteX0" fmla="*/ 0 w 2026023"/>
              <a:gd name="connsiteY0" fmla="*/ 591670 h 591670"/>
              <a:gd name="connsiteX1" fmla="*/ 481283 w 2026023"/>
              <a:gd name="connsiteY1" fmla="*/ 528917 h 591670"/>
              <a:gd name="connsiteX2" fmla="*/ 922038 w 2026023"/>
              <a:gd name="connsiteY2" fmla="*/ 373924 h 591670"/>
              <a:gd name="connsiteX3" fmla="*/ 1091225 w 2026023"/>
              <a:gd name="connsiteY3" fmla="*/ 308010 h 591670"/>
              <a:gd name="connsiteX4" fmla="*/ 1631893 w 2026023"/>
              <a:gd name="connsiteY4" fmla="*/ 81867 h 591670"/>
              <a:gd name="connsiteX5" fmla="*/ 2026023 w 2026023"/>
              <a:gd name="connsiteY5" fmla="*/ 0 h 591670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922038 w 2026023"/>
              <a:gd name="connsiteY2" fmla="*/ 686842 h 904588"/>
              <a:gd name="connsiteX3" fmla="*/ 1091225 w 2026023"/>
              <a:gd name="connsiteY3" fmla="*/ 620928 h 904588"/>
              <a:gd name="connsiteX4" fmla="*/ 1631893 w 2026023"/>
              <a:gd name="connsiteY4" fmla="*/ 394785 h 904588"/>
              <a:gd name="connsiteX5" fmla="*/ 2026023 w 2026023"/>
              <a:gd name="connsiteY5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922038 w 2026023"/>
              <a:gd name="connsiteY2" fmla="*/ 686842 h 904588"/>
              <a:gd name="connsiteX3" fmla="*/ 1091225 w 2026023"/>
              <a:gd name="connsiteY3" fmla="*/ 620928 h 904588"/>
              <a:gd name="connsiteX4" fmla="*/ 1631893 w 2026023"/>
              <a:gd name="connsiteY4" fmla="*/ 394785 h 904588"/>
              <a:gd name="connsiteX5" fmla="*/ 1892211 w 2026023"/>
              <a:gd name="connsiteY5" fmla="*/ 330098 h 904588"/>
              <a:gd name="connsiteX6" fmla="*/ 2026023 w 2026023"/>
              <a:gd name="connsiteY6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922038 w 2026023"/>
              <a:gd name="connsiteY2" fmla="*/ 686842 h 904588"/>
              <a:gd name="connsiteX3" fmla="*/ 1091225 w 2026023"/>
              <a:gd name="connsiteY3" fmla="*/ 620928 h 904588"/>
              <a:gd name="connsiteX4" fmla="*/ 1631893 w 2026023"/>
              <a:gd name="connsiteY4" fmla="*/ 519953 h 904588"/>
              <a:gd name="connsiteX5" fmla="*/ 1892211 w 2026023"/>
              <a:gd name="connsiteY5" fmla="*/ 330098 h 904588"/>
              <a:gd name="connsiteX6" fmla="*/ 2026023 w 2026023"/>
              <a:gd name="connsiteY6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922038 w 2026023"/>
              <a:gd name="connsiteY2" fmla="*/ 686842 h 904588"/>
              <a:gd name="connsiteX3" fmla="*/ 1091225 w 2026023"/>
              <a:gd name="connsiteY3" fmla="*/ 725234 h 904588"/>
              <a:gd name="connsiteX4" fmla="*/ 1631893 w 2026023"/>
              <a:gd name="connsiteY4" fmla="*/ 519953 h 904588"/>
              <a:gd name="connsiteX5" fmla="*/ 1892211 w 2026023"/>
              <a:gd name="connsiteY5" fmla="*/ 330098 h 904588"/>
              <a:gd name="connsiteX6" fmla="*/ 2026023 w 2026023"/>
              <a:gd name="connsiteY6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857959 w 2026023"/>
              <a:gd name="connsiteY2" fmla="*/ 812010 h 904588"/>
              <a:gd name="connsiteX3" fmla="*/ 1091225 w 2026023"/>
              <a:gd name="connsiteY3" fmla="*/ 725234 h 904588"/>
              <a:gd name="connsiteX4" fmla="*/ 1631893 w 2026023"/>
              <a:gd name="connsiteY4" fmla="*/ 519953 h 904588"/>
              <a:gd name="connsiteX5" fmla="*/ 1892211 w 2026023"/>
              <a:gd name="connsiteY5" fmla="*/ 330098 h 904588"/>
              <a:gd name="connsiteX6" fmla="*/ 2026023 w 2026023"/>
              <a:gd name="connsiteY6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631893 w 2026023"/>
              <a:gd name="connsiteY5" fmla="*/ 519953 h 904588"/>
              <a:gd name="connsiteX6" fmla="*/ 1892211 w 2026023"/>
              <a:gd name="connsiteY6" fmla="*/ 330098 h 904588"/>
              <a:gd name="connsiteX7" fmla="*/ 2026023 w 2026023"/>
              <a:gd name="connsiteY7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631893 w 2026023"/>
              <a:gd name="connsiteY5" fmla="*/ 519953 h 904588"/>
              <a:gd name="connsiteX6" fmla="*/ 1892211 w 2026023"/>
              <a:gd name="connsiteY6" fmla="*/ 330098 h 904588"/>
              <a:gd name="connsiteX7" fmla="*/ 2026023 w 2026023"/>
              <a:gd name="connsiteY7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631893 w 2026023"/>
              <a:gd name="connsiteY5" fmla="*/ 519953 h 904588"/>
              <a:gd name="connsiteX6" fmla="*/ 1892211 w 2026023"/>
              <a:gd name="connsiteY6" fmla="*/ 476127 h 904588"/>
              <a:gd name="connsiteX7" fmla="*/ 2026023 w 2026023"/>
              <a:gd name="connsiteY7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599854 w 2026023"/>
              <a:gd name="connsiteY5" fmla="*/ 645121 h 904588"/>
              <a:gd name="connsiteX6" fmla="*/ 1892211 w 2026023"/>
              <a:gd name="connsiteY6" fmla="*/ 476127 h 904588"/>
              <a:gd name="connsiteX7" fmla="*/ 2026023 w 2026023"/>
              <a:gd name="connsiteY7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27146 w 2026023"/>
              <a:gd name="connsiteY4" fmla="*/ 808679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33458 w 2026023"/>
              <a:gd name="connsiteY3" fmla="*/ 837780 h 904588"/>
              <a:gd name="connsiteX4" fmla="*/ 1027146 w 2026023"/>
              <a:gd name="connsiteY4" fmla="*/ 808679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33458 w 2026023"/>
              <a:gd name="connsiteY3" fmla="*/ 859868 h 904588"/>
              <a:gd name="connsiteX4" fmla="*/ 1027146 w 2026023"/>
              <a:gd name="connsiteY4" fmla="*/ 808679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77398 h 904588"/>
              <a:gd name="connsiteX3" fmla="*/ 833458 w 2026023"/>
              <a:gd name="connsiteY3" fmla="*/ 859868 h 904588"/>
              <a:gd name="connsiteX4" fmla="*/ 1027146 w 2026023"/>
              <a:gd name="connsiteY4" fmla="*/ 808679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26023" h="904588">
                <a:moveTo>
                  <a:pt x="0" y="904588"/>
                </a:moveTo>
                <a:lnTo>
                  <a:pt x="481283" y="904419"/>
                </a:lnTo>
                <a:lnTo>
                  <a:pt x="665289" y="877398"/>
                </a:lnTo>
                <a:cubicBezTo>
                  <a:pt x="723985" y="866292"/>
                  <a:pt x="767809" y="866208"/>
                  <a:pt x="833458" y="859868"/>
                </a:cubicBezTo>
                <a:cubicBezTo>
                  <a:pt x="919095" y="857819"/>
                  <a:pt x="903497" y="836494"/>
                  <a:pt x="1027146" y="808679"/>
                </a:cubicBezTo>
                <a:cubicBezTo>
                  <a:pt x="1067594" y="794012"/>
                  <a:pt x="1101316" y="792989"/>
                  <a:pt x="1196767" y="765729"/>
                </a:cubicBezTo>
                <a:cubicBezTo>
                  <a:pt x="1292218" y="738469"/>
                  <a:pt x="1483947" y="693388"/>
                  <a:pt x="1599854" y="645121"/>
                </a:cubicBezTo>
                <a:cubicBezTo>
                  <a:pt x="1715761" y="596854"/>
                  <a:pt x="1826523" y="541925"/>
                  <a:pt x="1892211" y="476127"/>
                </a:cubicBezTo>
                <a:lnTo>
                  <a:pt x="2026023" y="0"/>
                </a:lnTo>
              </a:path>
            </a:pathLst>
          </a:cu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rot="5400000" flipH="1" flipV="1">
            <a:off x="6172200" y="1371600"/>
            <a:ext cx="1371600" cy="609600"/>
          </a:xfrm>
          <a:prstGeom prst="line">
            <a:avLst/>
          </a:prstGeom>
          <a:ln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1" name="Right Arrow 10"/>
          <p:cNvSpPr/>
          <p:nvPr/>
        </p:nvSpPr>
        <p:spPr>
          <a:xfrm>
            <a:off x="4114800" y="5867400"/>
            <a:ext cx="990600" cy="304800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/>
          <a:srcRect l="20745" t="17010" r="55626" b="29382"/>
          <a:stretch>
            <a:fillRect/>
          </a:stretch>
        </p:blipFill>
        <p:spPr bwMode="auto">
          <a:xfrm>
            <a:off x="3810000" y="2057400"/>
            <a:ext cx="160020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5" name="Straight Connector 4"/>
          <p:cNvCxnSpPr/>
          <p:nvPr/>
        </p:nvCxnSpPr>
        <p:spPr>
          <a:xfrm rot="5400000">
            <a:off x="-876847" y="3695454"/>
            <a:ext cx="3582194" cy="1287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rot="10800000">
            <a:off x="914400" y="5486400"/>
            <a:ext cx="7162800" cy="1964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3" name="Freeform 12"/>
          <p:cNvSpPr/>
          <p:nvPr/>
        </p:nvSpPr>
        <p:spPr>
          <a:xfrm>
            <a:off x="1066800" y="2362200"/>
            <a:ext cx="5486400" cy="2971800"/>
          </a:xfrm>
          <a:custGeom>
            <a:avLst/>
            <a:gdLst>
              <a:gd name="connsiteX0" fmla="*/ 0 w 2026023"/>
              <a:gd name="connsiteY0" fmla="*/ 591670 h 606612"/>
              <a:gd name="connsiteX1" fmla="*/ 833717 w 2026023"/>
              <a:gd name="connsiteY1" fmla="*/ 528917 h 606612"/>
              <a:gd name="connsiteX2" fmla="*/ 986117 w 2026023"/>
              <a:gd name="connsiteY2" fmla="*/ 519953 h 606612"/>
              <a:gd name="connsiteX3" fmla="*/ 1183341 w 2026023"/>
              <a:gd name="connsiteY3" fmla="*/ 519953 h 606612"/>
              <a:gd name="connsiteX4" fmla="*/ 2026023 w 2026023"/>
              <a:gd name="connsiteY4" fmla="*/ 0 h 606612"/>
              <a:gd name="connsiteX0" fmla="*/ 0 w 2026023"/>
              <a:gd name="connsiteY0" fmla="*/ 591670 h 606612"/>
              <a:gd name="connsiteX1" fmla="*/ 481283 w 2026023"/>
              <a:gd name="connsiteY1" fmla="*/ 528917 h 606612"/>
              <a:gd name="connsiteX2" fmla="*/ 986117 w 2026023"/>
              <a:gd name="connsiteY2" fmla="*/ 519953 h 606612"/>
              <a:gd name="connsiteX3" fmla="*/ 1183341 w 2026023"/>
              <a:gd name="connsiteY3" fmla="*/ 519953 h 606612"/>
              <a:gd name="connsiteX4" fmla="*/ 2026023 w 2026023"/>
              <a:gd name="connsiteY4" fmla="*/ 0 h 606612"/>
              <a:gd name="connsiteX0" fmla="*/ 0 w 2026023"/>
              <a:gd name="connsiteY0" fmla="*/ 591670 h 606612"/>
              <a:gd name="connsiteX1" fmla="*/ 481283 w 2026023"/>
              <a:gd name="connsiteY1" fmla="*/ 528917 h 606612"/>
              <a:gd name="connsiteX2" fmla="*/ 986117 w 2026023"/>
              <a:gd name="connsiteY2" fmla="*/ 519953 h 606612"/>
              <a:gd name="connsiteX3" fmla="*/ 1183341 w 2026023"/>
              <a:gd name="connsiteY3" fmla="*/ 519953 h 606612"/>
              <a:gd name="connsiteX4" fmla="*/ 2026023 w 2026023"/>
              <a:gd name="connsiteY4" fmla="*/ 0 h 606612"/>
              <a:gd name="connsiteX0" fmla="*/ 0 w 2026023"/>
              <a:gd name="connsiteY0" fmla="*/ 591670 h 591670"/>
              <a:gd name="connsiteX1" fmla="*/ 481283 w 2026023"/>
              <a:gd name="connsiteY1" fmla="*/ 528917 h 591670"/>
              <a:gd name="connsiteX2" fmla="*/ 986117 w 2026023"/>
              <a:gd name="connsiteY2" fmla="*/ 519953 h 591670"/>
              <a:gd name="connsiteX3" fmla="*/ 1091225 w 2026023"/>
              <a:gd name="connsiteY3" fmla="*/ 308010 h 591670"/>
              <a:gd name="connsiteX4" fmla="*/ 1183341 w 2026023"/>
              <a:gd name="connsiteY4" fmla="*/ 519953 h 591670"/>
              <a:gd name="connsiteX5" fmla="*/ 2026023 w 2026023"/>
              <a:gd name="connsiteY5" fmla="*/ 0 h 591670"/>
              <a:gd name="connsiteX0" fmla="*/ 0 w 2026023"/>
              <a:gd name="connsiteY0" fmla="*/ 591670 h 591670"/>
              <a:gd name="connsiteX1" fmla="*/ 481283 w 2026023"/>
              <a:gd name="connsiteY1" fmla="*/ 528917 h 591670"/>
              <a:gd name="connsiteX2" fmla="*/ 922038 w 2026023"/>
              <a:gd name="connsiteY2" fmla="*/ 373924 h 591670"/>
              <a:gd name="connsiteX3" fmla="*/ 1091225 w 2026023"/>
              <a:gd name="connsiteY3" fmla="*/ 308010 h 591670"/>
              <a:gd name="connsiteX4" fmla="*/ 1183341 w 2026023"/>
              <a:gd name="connsiteY4" fmla="*/ 519953 h 591670"/>
              <a:gd name="connsiteX5" fmla="*/ 2026023 w 2026023"/>
              <a:gd name="connsiteY5" fmla="*/ 0 h 591670"/>
              <a:gd name="connsiteX0" fmla="*/ 0 w 2026023"/>
              <a:gd name="connsiteY0" fmla="*/ 591670 h 591670"/>
              <a:gd name="connsiteX1" fmla="*/ 481283 w 2026023"/>
              <a:gd name="connsiteY1" fmla="*/ 528917 h 591670"/>
              <a:gd name="connsiteX2" fmla="*/ 922038 w 2026023"/>
              <a:gd name="connsiteY2" fmla="*/ 373924 h 591670"/>
              <a:gd name="connsiteX3" fmla="*/ 1091225 w 2026023"/>
              <a:gd name="connsiteY3" fmla="*/ 308010 h 591670"/>
              <a:gd name="connsiteX4" fmla="*/ 1631893 w 2026023"/>
              <a:gd name="connsiteY4" fmla="*/ 81867 h 591670"/>
              <a:gd name="connsiteX5" fmla="*/ 2026023 w 2026023"/>
              <a:gd name="connsiteY5" fmla="*/ 0 h 591670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922038 w 2026023"/>
              <a:gd name="connsiteY2" fmla="*/ 686842 h 904588"/>
              <a:gd name="connsiteX3" fmla="*/ 1091225 w 2026023"/>
              <a:gd name="connsiteY3" fmla="*/ 620928 h 904588"/>
              <a:gd name="connsiteX4" fmla="*/ 1631893 w 2026023"/>
              <a:gd name="connsiteY4" fmla="*/ 394785 h 904588"/>
              <a:gd name="connsiteX5" fmla="*/ 2026023 w 2026023"/>
              <a:gd name="connsiteY5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922038 w 2026023"/>
              <a:gd name="connsiteY2" fmla="*/ 686842 h 904588"/>
              <a:gd name="connsiteX3" fmla="*/ 1091225 w 2026023"/>
              <a:gd name="connsiteY3" fmla="*/ 620928 h 904588"/>
              <a:gd name="connsiteX4" fmla="*/ 1631893 w 2026023"/>
              <a:gd name="connsiteY4" fmla="*/ 394785 h 904588"/>
              <a:gd name="connsiteX5" fmla="*/ 1892211 w 2026023"/>
              <a:gd name="connsiteY5" fmla="*/ 330098 h 904588"/>
              <a:gd name="connsiteX6" fmla="*/ 2026023 w 2026023"/>
              <a:gd name="connsiteY6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922038 w 2026023"/>
              <a:gd name="connsiteY2" fmla="*/ 686842 h 904588"/>
              <a:gd name="connsiteX3" fmla="*/ 1091225 w 2026023"/>
              <a:gd name="connsiteY3" fmla="*/ 620928 h 904588"/>
              <a:gd name="connsiteX4" fmla="*/ 1631893 w 2026023"/>
              <a:gd name="connsiteY4" fmla="*/ 519953 h 904588"/>
              <a:gd name="connsiteX5" fmla="*/ 1892211 w 2026023"/>
              <a:gd name="connsiteY5" fmla="*/ 330098 h 904588"/>
              <a:gd name="connsiteX6" fmla="*/ 2026023 w 2026023"/>
              <a:gd name="connsiteY6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922038 w 2026023"/>
              <a:gd name="connsiteY2" fmla="*/ 686842 h 904588"/>
              <a:gd name="connsiteX3" fmla="*/ 1091225 w 2026023"/>
              <a:gd name="connsiteY3" fmla="*/ 725234 h 904588"/>
              <a:gd name="connsiteX4" fmla="*/ 1631893 w 2026023"/>
              <a:gd name="connsiteY4" fmla="*/ 519953 h 904588"/>
              <a:gd name="connsiteX5" fmla="*/ 1892211 w 2026023"/>
              <a:gd name="connsiteY5" fmla="*/ 330098 h 904588"/>
              <a:gd name="connsiteX6" fmla="*/ 2026023 w 2026023"/>
              <a:gd name="connsiteY6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857959 w 2026023"/>
              <a:gd name="connsiteY2" fmla="*/ 812010 h 904588"/>
              <a:gd name="connsiteX3" fmla="*/ 1091225 w 2026023"/>
              <a:gd name="connsiteY3" fmla="*/ 725234 h 904588"/>
              <a:gd name="connsiteX4" fmla="*/ 1631893 w 2026023"/>
              <a:gd name="connsiteY4" fmla="*/ 519953 h 904588"/>
              <a:gd name="connsiteX5" fmla="*/ 1892211 w 2026023"/>
              <a:gd name="connsiteY5" fmla="*/ 330098 h 904588"/>
              <a:gd name="connsiteX6" fmla="*/ 2026023 w 2026023"/>
              <a:gd name="connsiteY6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631893 w 2026023"/>
              <a:gd name="connsiteY5" fmla="*/ 519953 h 904588"/>
              <a:gd name="connsiteX6" fmla="*/ 1892211 w 2026023"/>
              <a:gd name="connsiteY6" fmla="*/ 330098 h 904588"/>
              <a:gd name="connsiteX7" fmla="*/ 2026023 w 2026023"/>
              <a:gd name="connsiteY7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631893 w 2026023"/>
              <a:gd name="connsiteY5" fmla="*/ 519953 h 904588"/>
              <a:gd name="connsiteX6" fmla="*/ 1892211 w 2026023"/>
              <a:gd name="connsiteY6" fmla="*/ 330098 h 904588"/>
              <a:gd name="connsiteX7" fmla="*/ 2026023 w 2026023"/>
              <a:gd name="connsiteY7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631893 w 2026023"/>
              <a:gd name="connsiteY5" fmla="*/ 519953 h 904588"/>
              <a:gd name="connsiteX6" fmla="*/ 1892211 w 2026023"/>
              <a:gd name="connsiteY6" fmla="*/ 476127 h 904588"/>
              <a:gd name="connsiteX7" fmla="*/ 2026023 w 2026023"/>
              <a:gd name="connsiteY7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599854 w 2026023"/>
              <a:gd name="connsiteY5" fmla="*/ 645121 h 904588"/>
              <a:gd name="connsiteX6" fmla="*/ 1892211 w 2026023"/>
              <a:gd name="connsiteY6" fmla="*/ 476127 h 904588"/>
              <a:gd name="connsiteX7" fmla="*/ 2026023 w 2026023"/>
              <a:gd name="connsiteY7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27146 w 2026023"/>
              <a:gd name="connsiteY4" fmla="*/ 808679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33458 w 2026023"/>
              <a:gd name="connsiteY3" fmla="*/ 837780 h 904588"/>
              <a:gd name="connsiteX4" fmla="*/ 1027146 w 2026023"/>
              <a:gd name="connsiteY4" fmla="*/ 808679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33458 w 2026023"/>
              <a:gd name="connsiteY3" fmla="*/ 859868 h 904588"/>
              <a:gd name="connsiteX4" fmla="*/ 1027146 w 2026023"/>
              <a:gd name="connsiteY4" fmla="*/ 808679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77398 h 904588"/>
              <a:gd name="connsiteX3" fmla="*/ 833458 w 2026023"/>
              <a:gd name="connsiteY3" fmla="*/ 859868 h 904588"/>
              <a:gd name="connsiteX4" fmla="*/ 1027146 w 2026023"/>
              <a:gd name="connsiteY4" fmla="*/ 808679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26023" h="904588">
                <a:moveTo>
                  <a:pt x="0" y="904588"/>
                </a:moveTo>
                <a:lnTo>
                  <a:pt x="481283" y="904419"/>
                </a:lnTo>
                <a:lnTo>
                  <a:pt x="665289" y="877398"/>
                </a:lnTo>
                <a:cubicBezTo>
                  <a:pt x="723985" y="866292"/>
                  <a:pt x="767809" y="866208"/>
                  <a:pt x="833458" y="859868"/>
                </a:cubicBezTo>
                <a:cubicBezTo>
                  <a:pt x="919095" y="857819"/>
                  <a:pt x="903497" y="836494"/>
                  <a:pt x="1027146" y="808679"/>
                </a:cubicBezTo>
                <a:cubicBezTo>
                  <a:pt x="1067594" y="794012"/>
                  <a:pt x="1101316" y="792989"/>
                  <a:pt x="1196767" y="765729"/>
                </a:cubicBezTo>
                <a:cubicBezTo>
                  <a:pt x="1292218" y="738469"/>
                  <a:pt x="1483947" y="693388"/>
                  <a:pt x="1599854" y="645121"/>
                </a:cubicBezTo>
                <a:cubicBezTo>
                  <a:pt x="1715761" y="596854"/>
                  <a:pt x="1826523" y="541925"/>
                  <a:pt x="1892211" y="476127"/>
                </a:cubicBezTo>
                <a:lnTo>
                  <a:pt x="2026023" y="0"/>
                </a:lnTo>
              </a:path>
            </a:pathLst>
          </a:cu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6553200" y="2286000"/>
            <a:ext cx="1371600" cy="7620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6" name="Right Arrow 15"/>
          <p:cNvSpPr/>
          <p:nvPr/>
        </p:nvSpPr>
        <p:spPr>
          <a:xfrm>
            <a:off x="4114800" y="5867400"/>
            <a:ext cx="990600" cy="304800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 descr="C:\Users\emery\AppData\Local\Microsoft\Windows\Temporary Internet Files\Content.IE5\P9E3RE7F\MCBD06009_0000[1].wm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553200" y="914400"/>
            <a:ext cx="1346074" cy="1351940"/>
          </a:xfrm>
          <a:prstGeom prst="rect">
            <a:avLst/>
          </a:prstGeom>
          <a:noFill/>
        </p:spPr>
      </p:pic>
    </p:spTree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 l="20745" t="17010" r="55626" b="29382"/>
          <a:stretch>
            <a:fillRect/>
          </a:stretch>
        </p:blipFill>
        <p:spPr bwMode="auto">
          <a:xfrm>
            <a:off x="2743200" y="1143000"/>
            <a:ext cx="160020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/>
          <a:srcRect l="20745" t="17010" r="55626" b="29382"/>
          <a:stretch>
            <a:fillRect/>
          </a:stretch>
        </p:blipFill>
        <p:spPr bwMode="auto">
          <a:xfrm>
            <a:off x="4419600" y="1143000"/>
            <a:ext cx="160020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/>
          <a:srcRect l="20745" t="17010" r="55626" b="29382"/>
          <a:stretch>
            <a:fillRect/>
          </a:stretch>
        </p:blipFill>
        <p:spPr bwMode="auto">
          <a:xfrm>
            <a:off x="2743200" y="3200400"/>
            <a:ext cx="160020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/>
          <a:srcRect l="20745" t="17010" r="55626" b="29382"/>
          <a:stretch>
            <a:fillRect/>
          </a:stretch>
        </p:blipFill>
        <p:spPr bwMode="auto">
          <a:xfrm>
            <a:off x="4419600" y="3200400"/>
            <a:ext cx="160020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4800" y="9144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04800" y="1447800"/>
            <a:ext cx="83820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04800" y="19812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04800" y="2514600"/>
            <a:ext cx="83820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4800" y="9144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04800" y="1447800"/>
            <a:ext cx="83820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04800" y="19812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04800" y="2514600"/>
            <a:ext cx="83820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04800" y="30480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04800" y="3581400"/>
            <a:ext cx="83820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04800" y="41148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04800" y="4648200"/>
            <a:ext cx="83820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4800" y="9144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04800" y="1447800"/>
            <a:ext cx="83820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04800" y="19812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04800" y="2514600"/>
            <a:ext cx="83820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04800" y="30480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04800" y="3581400"/>
            <a:ext cx="83820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04800" y="41148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04800" y="4648200"/>
            <a:ext cx="83820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304800" y="51816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/>
          <a:srcRect l="20745" t="17010" r="55626" b="29382"/>
          <a:stretch>
            <a:fillRect/>
          </a:stretch>
        </p:blipFill>
        <p:spPr bwMode="auto">
          <a:xfrm>
            <a:off x="3810000" y="2057400"/>
            <a:ext cx="160020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5" name="Straight Connector 4"/>
          <p:cNvCxnSpPr/>
          <p:nvPr/>
        </p:nvCxnSpPr>
        <p:spPr>
          <a:xfrm rot="5400000">
            <a:off x="-876847" y="3695454"/>
            <a:ext cx="3582194" cy="1287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rot="10800000">
            <a:off x="914400" y="5486400"/>
            <a:ext cx="7162800" cy="1964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3" name="Freeform 12"/>
          <p:cNvSpPr/>
          <p:nvPr/>
        </p:nvSpPr>
        <p:spPr>
          <a:xfrm>
            <a:off x="1066800" y="2362200"/>
            <a:ext cx="5486400" cy="2971800"/>
          </a:xfrm>
          <a:custGeom>
            <a:avLst/>
            <a:gdLst>
              <a:gd name="connsiteX0" fmla="*/ 0 w 2026023"/>
              <a:gd name="connsiteY0" fmla="*/ 591670 h 606612"/>
              <a:gd name="connsiteX1" fmla="*/ 833717 w 2026023"/>
              <a:gd name="connsiteY1" fmla="*/ 528917 h 606612"/>
              <a:gd name="connsiteX2" fmla="*/ 986117 w 2026023"/>
              <a:gd name="connsiteY2" fmla="*/ 519953 h 606612"/>
              <a:gd name="connsiteX3" fmla="*/ 1183341 w 2026023"/>
              <a:gd name="connsiteY3" fmla="*/ 519953 h 606612"/>
              <a:gd name="connsiteX4" fmla="*/ 2026023 w 2026023"/>
              <a:gd name="connsiteY4" fmla="*/ 0 h 606612"/>
              <a:gd name="connsiteX0" fmla="*/ 0 w 2026023"/>
              <a:gd name="connsiteY0" fmla="*/ 591670 h 606612"/>
              <a:gd name="connsiteX1" fmla="*/ 481283 w 2026023"/>
              <a:gd name="connsiteY1" fmla="*/ 528917 h 606612"/>
              <a:gd name="connsiteX2" fmla="*/ 986117 w 2026023"/>
              <a:gd name="connsiteY2" fmla="*/ 519953 h 606612"/>
              <a:gd name="connsiteX3" fmla="*/ 1183341 w 2026023"/>
              <a:gd name="connsiteY3" fmla="*/ 519953 h 606612"/>
              <a:gd name="connsiteX4" fmla="*/ 2026023 w 2026023"/>
              <a:gd name="connsiteY4" fmla="*/ 0 h 606612"/>
              <a:gd name="connsiteX0" fmla="*/ 0 w 2026023"/>
              <a:gd name="connsiteY0" fmla="*/ 591670 h 606612"/>
              <a:gd name="connsiteX1" fmla="*/ 481283 w 2026023"/>
              <a:gd name="connsiteY1" fmla="*/ 528917 h 606612"/>
              <a:gd name="connsiteX2" fmla="*/ 986117 w 2026023"/>
              <a:gd name="connsiteY2" fmla="*/ 519953 h 606612"/>
              <a:gd name="connsiteX3" fmla="*/ 1183341 w 2026023"/>
              <a:gd name="connsiteY3" fmla="*/ 519953 h 606612"/>
              <a:gd name="connsiteX4" fmla="*/ 2026023 w 2026023"/>
              <a:gd name="connsiteY4" fmla="*/ 0 h 606612"/>
              <a:gd name="connsiteX0" fmla="*/ 0 w 2026023"/>
              <a:gd name="connsiteY0" fmla="*/ 591670 h 591670"/>
              <a:gd name="connsiteX1" fmla="*/ 481283 w 2026023"/>
              <a:gd name="connsiteY1" fmla="*/ 528917 h 591670"/>
              <a:gd name="connsiteX2" fmla="*/ 986117 w 2026023"/>
              <a:gd name="connsiteY2" fmla="*/ 519953 h 591670"/>
              <a:gd name="connsiteX3" fmla="*/ 1091225 w 2026023"/>
              <a:gd name="connsiteY3" fmla="*/ 308010 h 591670"/>
              <a:gd name="connsiteX4" fmla="*/ 1183341 w 2026023"/>
              <a:gd name="connsiteY4" fmla="*/ 519953 h 591670"/>
              <a:gd name="connsiteX5" fmla="*/ 2026023 w 2026023"/>
              <a:gd name="connsiteY5" fmla="*/ 0 h 591670"/>
              <a:gd name="connsiteX0" fmla="*/ 0 w 2026023"/>
              <a:gd name="connsiteY0" fmla="*/ 591670 h 591670"/>
              <a:gd name="connsiteX1" fmla="*/ 481283 w 2026023"/>
              <a:gd name="connsiteY1" fmla="*/ 528917 h 591670"/>
              <a:gd name="connsiteX2" fmla="*/ 922038 w 2026023"/>
              <a:gd name="connsiteY2" fmla="*/ 373924 h 591670"/>
              <a:gd name="connsiteX3" fmla="*/ 1091225 w 2026023"/>
              <a:gd name="connsiteY3" fmla="*/ 308010 h 591670"/>
              <a:gd name="connsiteX4" fmla="*/ 1183341 w 2026023"/>
              <a:gd name="connsiteY4" fmla="*/ 519953 h 591670"/>
              <a:gd name="connsiteX5" fmla="*/ 2026023 w 2026023"/>
              <a:gd name="connsiteY5" fmla="*/ 0 h 591670"/>
              <a:gd name="connsiteX0" fmla="*/ 0 w 2026023"/>
              <a:gd name="connsiteY0" fmla="*/ 591670 h 591670"/>
              <a:gd name="connsiteX1" fmla="*/ 481283 w 2026023"/>
              <a:gd name="connsiteY1" fmla="*/ 528917 h 591670"/>
              <a:gd name="connsiteX2" fmla="*/ 922038 w 2026023"/>
              <a:gd name="connsiteY2" fmla="*/ 373924 h 591670"/>
              <a:gd name="connsiteX3" fmla="*/ 1091225 w 2026023"/>
              <a:gd name="connsiteY3" fmla="*/ 308010 h 591670"/>
              <a:gd name="connsiteX4" fmla="*/ 1631893 w 2026023"/>
              <a:gd name="connsiteY4" fmla="*/ 81867 h 591670"/>
              <a:gd name="connsiteX5" fmla="*/ 2026023 w 2026023"/>
              <a:gd name="connsiteY5" fmla="*/ 0 h 591670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922038 w 2026023"/>
              <a:gd name="connsiteY2" fmla="*/ 686842 h 904588"/>
              <a:gd name="connsiteX3" fmla="*/ 1091225 w 2026023"/>
              <a:gd name="connsiteY3" fmla="*/ 620928 h 904588"/>
              <a:gd name="connsiteX4" fmla="*/ 1631893 w 2026023"/>
              <a:gd name="connsiteY4" fmla="*/ 394785 h 904588"/>
              <a:gd name="connsiteX5" fmla="*/ 2026023 w 2026023"/>
              <a:gd name="connsiteY5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922038 w 2026023"/>
              <a:gd name="connsiteY2" fmla="*/ 686842 h 904588"/>
              <a:gd name="connsiteX3" fmla="*/ 1091225 w 2026023"/>
              <a:gd name="connsiteY3" fmla="*/ 620928 h 904588"/>
              <a:gd name="connsiteX4" fmla="*/ 1631893 w 2026023"/>
              <a:gd name="connsiteY4" fmla="*/ 394785 h 904588"/>
              <a:gd name="connsiteX5" fmla="*/ 1892211 w 2026023"/>
              <a:gd name="connsiteY5" fmla="*/ 330098 h 904588"/>
              <a:gd name="connsiteX6" fmla="*/ 2026023 w 2026023"/>
              <a:gd name="connsiteY6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922038 w 2026023"/>
              <a:gd name="connsiteY2" fmla="*/ 686842 h 904588"/>
              <a:gd name="connsiteX3" fmla="*/ 1091225 w 2026023"/>
              <a:gd name="connsiteY3" fmla="*/ 620928 h 904588"/>
              <a:gd name="connsiteX4" fmla="*/ 1631893 w 2026023"/>
              <a:gd name="connsiteY4" fmla="*/ 519953 h 904588"/>
              <a:gd name="connsiteX5" fmla="*/ 1892211 w 2026023"/>
              <a:gd name="connsiteY5" fmla="*/ 330098 h 904588"/>
              <a:gd name="connsiteX6" fmla="*/ 2026023 w 2026023"/>
              <a:gd name="connsiteY6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922038 w 2026023"/>
              <a:gd name="connsiteY2" fmla="*/ 686842 h 904588"/>
              <a:gd name="connsiteX3" fmla="*/ 1091225 w 2026023"/>
              <a:gd name="connsiteY3" fmla="*/ 725234 h 904588"/>
              <a:gd name="connsiteX4" fmla="*/ 1631893 w 2026023"/>
              <a:gd name="connsiteY4" fmla="*/ 519953 h 904588"/>
              <a:gd name="connsiteX5" fmla="*/ 1892211 w 2026023"/>
              <a:gd name="connsiteY5" fmla="*/ 330098 h 904588"/>
              <a:gd name="connsiteX6" fmla="*/ 2026023 w 2026023"/>
              <a:gd name="connsiteY6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857959 w 2026023"/>
              <a:gd name="connsiteY2" fmla="*/ 812010 h 904588"/>
              <a:gd name="connsiteX3" fmla="*/ 1091225 w 2026023"/>
              <a:gd name="connsiteY3" fmla="*/ 725234 h 904588"/>
              <a:gd name="connsiteX4" fmla="*/ 1631893 w 2026023"/>
              <a:gd name="connsiteY4" fmla="*/ 519953 h 904588"/>
              <a:gd name="connsiteX5" fmla="*/ 1892211 w 2026023"/>
              <a:gd name="connsiteY5" fmla="*/ 330098 h 904588"/>
              <a:gd name="connsiteX6" fmla="*/ 2026023 w 2026023"/>
              <a:gd name="connsiteY6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631893 w 2026023"/>
              <a:gd name="connsiteY5" fmla="*/ 519953 h 904588"/>
              <a:gd name="connsiteX6" fmla="*/ 1892211 w 2026023"/>
              <a:gd name="connsiteY6" fmla="*/ 330098 h 904588"/>
              <a:gd name="connsiteX7" fmla="*/ 2026023 w 2026023"/>
              <a:gd name="connsiteY7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631893 w 2026023"/>
              <a:gd name="connsiteY5" fmla="*/ 519953 h 904588"/>
              <a:gd name="connsiteX6" fmla="*/ 1892211 w 2026023"/>
              <a:gd name="connsiteY6" fmla="*/ 330098 h 904588"/>
              <a:gd name="connsiteX7" fmla="*/ 2026023 w 2026023"/>
              <a:gd name="connsiteY7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631893 w 2026023"/>
              <a:gd name="connsiteY5" fmla="*/ 519953 h 904588"/>
              <a:gd name="connsiteX6" fmla="*/ 1892211 w 2026023"/>
              <a:gd name="connsiteY6" fmla="*/ 476127 h 904588"/>
              <a:gd name="connsiteX7" fmla="*/ 2026023 w 2026023"/>
              <a:gd name="connsiteY7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599854 w 2026023"/>
              <a:gd name="connsiteY5" fmla="*/ 645121 h 904588"/>
              <a:gd name="connsiteX6" fmla="*/ 1892211 w 2026023"/>
              <a:gd name="connsiteY6" fmla="*/ 476127 h 904588"/>
              <a:gd name="connsiteX7" fmla="*/ 2026023 w 2026023"/>
              <a:gd name="connsiteY7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27146 w 2026023"/>
              <a:gd name="connsiteY4" fmla="*/ 808679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33458 w 2026023"/>
              <a:gd name="connsiteY3" fmla="*/ 837780 h 904588"/>
              <a:gd name="connsiteX4" fmla="*/ 1027146 w 2026023"/>
              <a:gd name="connsiteY4" fmla="*/ 808679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33458 w 2026023"/>
              <a:gd name="connsiteY3" fmla="*/ 859868 h 904588"/>
              <a:gd name="connsiteX4" fmla="*/ 1027146 w 2026023"/>
              <a:gd name="connsiteY4" fmla="*/ 808679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77398 h 904588"/>
              <a:gd name="connsiteX3" fmla="*/ 833458 w 2026023"/>
              <a:gd name="connsiteY3" fmla="*/ 859868 h 904588"/>
              <a:gd name="connsiteX4" fmla="*/ 1027146 w 2026023"/>
              <a:gd name="connsiteY4" fmla="*/ 808679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26023" h="904588">
                <a:moveTo>
                  <a:pt x="0" y="904588"/>
                </a:moveTo>
                <a:lnTo>
                  <a:pt x="481283" y="904419"/>
                </a:lnTo>
                <a:lnTo>
                  <a:pt x="665289" y="877398"/>
                </a:lnTo>
                <a:cubicBezTo>
                  <a:pt x="723985" y="866292"/>
                  <a:pt x="767809" y="866208"/>
                  <a:pt x="833458" y="859868"/>
                </a:cubicBezTo>
                <a:cubicBezTo>
                  <a:pt x="919095" y="857819"/>
                  <a:pt x="903497" y="836494"/>
                  <a:pt x="1027146" y="808679"/>
                </a:cubicBezTo>
                <a:cubicBezTo>
                  <a:pt x="1067594" y="794012"/>
                  <a:pt x="1101316" y="792989"/>
                  <a:pt x="1196767" y="765729"/>
                </a:cubicBezTo>
                <a:cubicBezTo>
                  <a:pt x="1292218" y="738469"/>
                  <a:pt x="1483947" y="693388"/>
                  <a:pt x="1599854" y="645121"/>
                </a:cubicBezTo>
                <a:cubicBezTo>
                  <a:pt x="1715761" y="596854"/>
                  <a:pt x="1826523" y="541925"/>
                  <a:pt x="1892211" y="476127"/>
                </a:cubicBezTo>
                <a:lnTo>
                  <a:pt x="2026023" y="0"/>
                </a:lnTo>
              </a:path>
            </a:pathLst>
          </a:cu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rot="5400000" flipH="1" flipV="1">
            <a:off x="6172200" y="1371600"/>
            <a:ext cx="1371600" cy="60960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7" name="Right Arrow 16"/>
          <p:cNvSpPr/>
          <p:nvPr/>
        </p:nvSpPr>
        <p:spPr>
          <a:xfrm>
            <a:off x="4114800" y="5867400"/>
            <a:ext cx="990600" cy="304800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/>
          <p:cNvGrpSpPr/>
          <p:nvPr/>
        </p:nvGrpSpPr>
        <p:grpSpPr>
          <a:xfrm>
            <a:off x="5715000" y="838200"/>
            <a:ext cx="2819400" cy="1524000"/>
            <a:chOff x="5715000" y="838200"/>
            <a:chExt cx="2819400" cy="1524000"/>
          </a:xfrm>
        </p:grpSpPr>
        <p:sp>
          <p:nvSpPr>
            <p:cNvPr id="14" name="Rectangle 13"/>
            <p:cNvSpPr/>
            <p:nvPr/>
          </p:nvSpPr>
          <p:spPr>
            <a:xfrm>
              <a:off x="5715000" y="838200"/>
              <a:ext cx="2819400" cy="1524000"/>
            </a:xfrm>
            <a:prstGeom prst="rect">
              <a:avLst/>
            </a:prstGeom>
            <a:solidFill>
              <a:schemeClr val="accent1">
                <a:alpha val="57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791200" y="838200"/>
              <a:ext cx="647934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800" dirty="0" smtClean="0">
                  <a:solidFill>
                    <a:schemeClr val="bg1"/>
                  </a:solidFill>
                  <a:latin typeface="Georgia" pitchFamily="18" charset="0"/>
                </a:rPr>
                <a:t>“</a:t>
              </a:r>
              <a:endParaRPr lang="en-US" sz="8800" dirty="0">
                <a:solidFill>
                  <a:schemeClr val="bg1"/>
                </a:solidFill>
                <a:latin typeface="Georgia" pitchFamily="18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620000" y="838200"/>
              <a:ext cx="647934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800" dirty="0" smtClean="0">
                  <a:solidFill>
                    <a:schemeClr val="bg1"/>
                  </a:solidFill>
                  <a:latin typeface="Georgia" pitchFamily="18" charset="0"/>
                </a:rPr>
                <a:t>”</a:t>
              </a:r>
              <a:endParaRPr lang="en-US" sz="8800" dirty="0">
                <a:solidFill>
                  <a:schemeClr val="bg1"/>
                </a:solidFill>
                <a:latin typeface="Georgia" pitchFamily="18" charset="0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6858000" y="2438400"/>
            <a:ext cx="661737" cy="1143000"/>
            <a:chOff x="2743200" y="1143000"/>
            <a:chExt cx="3276600" cy="4038600"/>
          </a:xfrm>
        </p:grpSpPr>
        <p:pic>
          <p:nvPicPr>
            <p:cNvPr id="15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 l="20745" t="17010" r="55626" b="29382"/>
            <a:stretch>
              <a:fillRect/>
            </a:stretch>
          </p:blipFill>
          <p:spPr bwMode="auto">
            <a:xfrm>
              <a:off x="27432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6" name="Picture 15"/>
            <p:cNvPicPr>
              <a:picLocks noChangeAspect="1" noChangeArrowheads="1"/>
            </p:cNvPicPr>
            <p:nvPr/>
          </p:nvPicPr>
          <p:blipFill>
            <a:blip r:embed="rId3" cstate="print"/>
            <a:srcRect l="20745" t="17010" r="55626" b="29382"/>
            <a:stretch>
              <a:fillRect/>
            </a:stretch>
          </p:blipFill>
          <p:spPr bwMode="auto">
            <a:xfrm>
              <a:off x="44196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8" name="Picture 17"/>
            <p:cNvPicPr>
              <a:picLocks noChangeAspect="1" noChangeArrowheads="1"/>
            </p:cNvPicPr>
            <p:nvPr/>
          </p:nvPicPr>
          <p:blipFill>
            <a:blip r:embed="rId3" cstate="print"/>
            <a:srcRect l="20745" t="17010" r="55626" b="29382"/>
            <a:stretch>
              <a:fillRect/>
            </a:stretch>
          </p:blipFill>
          <p:spPr bwMode="auto">
            <a:xfrm>
              <a:off x="27432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9" name="Picture 18"/>
            <p:cNvPicPr>
              <a:picLocks noChangeAspect="1" noChangeArrowheads="1"/>
            </p:cNvPicPr>
            <p:nvPr/>
          </p:nvPicPr>
          <p:blipFill>
            <a:blip r:embed="rId3" cstate="print"/>
            <a:srcRect l="20745" t="17010" r="55626" b="29382"/>
            <a:stretch>
              <a:fillRect/>
            </a:stretch>
          </p:blipFill>
          <p:spPr bwMode="auto">
            <a:xfrm>
              <a:off x="44196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4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762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1219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1676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2133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2590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3048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3505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3962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4419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4876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>
            <a:off x="5334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5791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/>
          <p:cNvSpPr/>
          <p:nvPr/>
        </p:nvSpPr>
        <p:spPr>
          <a:xfrm>
            <a:off x="6248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/>
          <p:cNvSpPr/>
          <p:nvPr/>
        </p:nvSpPr>
        <p:spPr>
          <a:xfrm>
            <a:off x="6705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7162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7620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8077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304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>
            <a:off x="762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1219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1676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/>
          <p:cNvSpPr/>
          <p:nvPr/>
        </p:nvSpPr>
        <p:spPr>
          <a:xfrm>
            <a:off x="2133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2590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/>
          <p:cNvSpPr/>
          <p:nvPr/>
        </p:nvSpPr>
        <p:spPr>
          <a:xfrm>
            <a:off x="3048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3505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3962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4419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/>
          <p:cNvSpPr/>
          <p:nvPr/>
        </p:nvSpPr>
        <p:spPr>
          <a:xfrm>
            <a:off x="4876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5334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5791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/>
          <p:cNvSpPr/>
          <p:nvPr/>
        </p:nvSpPr>
        <p:spPr>
          <a:xfrm>
            <a:off x="6248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/>
          <p:cNvSpPr/>
          <p:nvPr/>
        </p:nvSpPr>
        <p:spPr>
          <a:xfrm>
            <a:off x="6705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/>
          <p:cNvSpPr/>
          <p:nvPr/>
        </p:nvSpPr>
        <p:spPr>
          <a:xfrm>
            <a:off x="7162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/>
          <p:cNvSpPr/>
          <p:nvPr/>
        </p:nvSpPr>
        <p:spPr>
          <a:xfrm>
            <a:off x="7620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/>
          <p:cNvSpPr/>
          <p:nvPr/>
        </p:nvSpPr>
        <p:spPr>
          <a:xfrm>
            <a:off x="8077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Rectangle 216"/>
          <p:cNvSpPr/>
          <p:nvPr/>
        </p:nvSpPr>
        <p:spPr>
          <a:xfrm>
            <a:off x="304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Rectangle 217"/>
          <p:cNvSpPr/>
          <p:nvPr/>
        </p:nvSpPr>
        <p:spPr>
          <a:xfrm>
            <a:off x="762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Rectangle 218"/>
          <p:cNvSpPr/>
          <p:nvPr/>
        </p:nvSpPr>
        <p:spPr>
          <a:xfrm>
            <a:off x="1219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Rectangle 219"/>
          <p:cNvSpPr/>
          <p:nvPr/>
        </p:nvSpPr>
        <p:spPr>
          <a:xfrm>
            <a:off x="1676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Rectangle 220"/>
          <p:cNvSpPr/>
          <p:nvPr/>
        </p:nvSpPr>
        <p:spPr>
          <a:xfrm>
            <a:off x="2133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Rectangle 221"/>
          <p:cNvSpPr/>
          <p:nvPr/>
        </p:nvSpPr>
        <p:spPr>
          <a:xfrm>
            <a:off x="2590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Rectangle 222"/>
          <p:cNvSpPr/>
          <p:nvPr/>
        </p:nvSpPr>
        <p:spPr>
          <a:xfrm>
            <a:off x="3048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Rectangle 223"/>
          <p:cNvSpPr/>
          <p:nvPr/>
        </p:nvSpPr>
        <p:spPr>
          <a:xfrm>
            <a:off x="3505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Rectangle 224"/>
          <p:cNvSpPr/>
          <p:nvPr/>
        </p:nvSpPr>
        <p:spPr>
          <a:xfrm>
            <a:off x="3962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Rectangle 225"/>
          <p:cNvSpPr/>
          <p:nvPr/>
        </p:nvSpPr>
        <p:spPr>
          <a:xfrm>
            <a:off x="4419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Rectangle 226"/>
          <p:cNvSpPr/>
          <p:nvPr/>
        </p:nvSpPr>
        <p:spPr>
          <a:xfrm>
            <a:off x="4876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Rectangle 227"/>
          <p:cNvSpPr/>
          <p:nvPr/>
        </p:nvSpPr>
        <p:spPr>
          <a:xfrm>
            <a:off x="5334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Rectangle 228"/>
          <p:cNvSpPr/>
          <p:nvPr/>
        </p:nvSpPr>
        <p:spPr>
          <a:xfrm>
            <a:off x="5791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Rectangle 229"/>
          <p:cNvSpPr/>
          <p:nvPr/>
        </p:nvSpPr>
        <p:spPr>
          <a:xfrm>
            <a:off x="6248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Rectangle 230"/>
          <p:cNvSpPr/>
          <p:nvPr/>
        </p:nvSpPr>
        <p:spPr>
          <a:xfrm>
            <a:off x="6705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Rectangle 231"/>
          <p:cNvSpPr/>
          <p:nvPr/>
        </p:nvSpPr>
        <p:spPr>
          <a:xfrm>
            <a:off x="7162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Rectangle 232"/>
          <p:cNvSpPr/>
          <p:nvPr/>
        </p:nvSpPr>
        <p:spPr>
          <a:xfrm>
            <a:off x="7620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Rectangle 233"/>
          <p:cNvSpPr/>
          <p:nvPr/>
        </p:nvSpPr>
        <p:spPr>
          <a:xfrm>
            <a:off x="8077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Rectangle 234"/>
          <p:cNvSpPr/>
          <p:nvPr/>
        </p:nvSpPr>
        <p:spPr>
          <a:xfrm>
            <a:off x="304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Rectangle 235"/>
          <p:cNvSpPr/>
          <p:nvPr/>
        </p:nvSpPr>
        <p:spPr>
          <a:xfrm>
            <a:off x="762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Rectangle 236"/>
          <p:cNvSpPr/>
          <p:nvPr/>
        </p:nvSpPr>
        <p:spPr>
          <a:xfrm>
            <a:off x="1219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Rectangle 237"/>
          <p:cNvSpPr/>
          <p:nvPr/>
        </p:nvSpPr>
        <p:spPr>
          <a:xfrm>
            <a:off x="1676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Rectangle 238"/>
          <p:cNvSpPr/>
          <p:nvPr/>
        </p:nvSpPr>
        <p:spPr>
          <a:xfrm>
            <a:off x="2133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" name="Rectangle 239"/>
          <p:cNvSpPr/>
          <p:nvPr/>
        </p:nvSpPr>
        <p:spPr>
          <a:xfrm>
            <a:off x="2590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Rectangle 240"/>
          <p:cNvSpPr/>
          <p:nvPr/>
        </p:nvSpPr>
        <p:spPr>
          <a:xfrm>
            <a:off x="3048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" name="Rectangle 241"/>
          <p:cNvSpPr/>
          <p:nvPr/>
        </p:nvSpPr>
        <p:spPr>
          <a:xfrm>
            <a:off x="3505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Rectangle 242"/>
          <p:cNvSpPr/>
          <p:nvPr/>
        </p:nvSpPr>
        <p:spPr>
          <a:xfrm>
            <a:off x="3962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Rectangle 243"/>
          <p:cNvSpPr/>
          <p:nvPr/>
        </p:nvSpPr>
        <p:spPr>
          <a:xfrm>
            <a:off x="4419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Rectangle 244"/>
          <p:cNvSpPr/>
          <p:nvPr/>
        </p:nvSpPr>
        <p:spPr>
          <a:xfrm>
            <a:off x="4876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" name="Rectangle 245"/>
          <p:cNvSpPr/>
          <p:nvPr/>
        </p:nvSpPr>
        <p:spPr>
          <a:xfrm>
            <a:off x="5334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Rectangle 246"/>
          <p:cNvSpPr/>
          <p:nvPr/>
        </p:nvSpPr>
        <p:spPr>
          <a:xfrm>
            <a:off x="5791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Rectangle 247"/>
          <p:cNvSpPr/>
          <p:nvPr/>
        </p:nvSpPr>
        <p:spPr>
          <a:xfrm>
            <a:off x="6248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9" name="Rectangle 248"/>
          <p:cNvSpPr/>
          <p:nvPr/>
        </p:nvSpPr>
        <p:spPr>
          <a:xfrm>
            <a:off x="6705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0" name="Rectangle 249"/>
          <p:cNvSpPr/>
          <p:nvPr/>
        </p:nvSpPr>
        <p:spPr>
          <a:xfrm>
            <a:off x="7162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" name="Rectangle 250"/>
          <p:cNvSpPr/>
          <p:nvPr/>
        </p:nvSpPr>
        <p:spPr>
          <a:xfrm>
            <a:off x="7620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Rectangle 251"/>
          <p:cNvSpPr/>
          <p:nvPr/>
        </p:nvSpPr>
        <p:spPr>
          <a:xfrm>
            <a:off x="8077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" name="Rectangle 252"/>
          <p:cNvSpPr/>
          <p:nvPr/>
        </p:nvSpPr>
        <p:spPr>
          <a:xfrm>
            <a:off x="304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4" name="Rectangle 253"/>
          <p:cNvSpPr/>
          <p:nvPr/>
        </p:nvSpPr>
        <p:spPr>
          <a:xfrm>
            <a:off x="762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Rectangle 254"/>
          <p:cNvSpPr/>
          <p:nvPr/>
        </p:nvSpPr>
        <p:spPr>
          <a:xfrm>
            <a:off x="1219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Rectangle 255"/>
          <p:cNvSpPr/>
          <p:nvPr/>
        </p:nvSpPr>
        <p:spPr>
          <a:xfrm>
            <a:off x="1676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Rectangle 256"/>
          <p:cNvSpPr/>
          <p:nvPr/>
        </p:nvSpPr>
        <p:spPr>
          <a:xfrm>
            <a:off x="2133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" name="Rectangle 257"/>
          <p:cNvSpPr/>
          <p:nvPr/>
        </p:nvSpPr>
        <p:spPr>
          <a:xfrm>
            <a:off x="2590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" name="Rectangle 258"/>
          <p:cNvSpPr/>
          <p:nvPr/>
        </p:nvSpPr>
        <p:spPr>
          <a:xfrm>
            <a:off x="3048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" name="Rectangle 259"/>
          <p:cNvSpPr/>
          <p:nvPr/>
        </p:nvSpPr>
        <p:spPr>
          <a:xfrm>
            <a:off x="3505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Rectangle 260"/>
          <p:cNvSpPr/>
          <p:nvPr/>
        </p:nvSpPr>
        <p:spPr>
          <a:xfrm>
            <a:off x="3962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2" name="Rectangle 261"/>
          <p:cNvSpPr/>
          <p:nvPr/>
        </p:nvSpPr>
        <p:spPr>
          <a:xfrm>
            <a:off x="4419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" name="Rectangle 262"/>
          <p:cNvSpPr/>
          <p:nvPr/>
        </p:nvSpPr>
        <p:spPr>
          <a:xfrm>
            <a:off x="4876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Rectangle 263"/>
          <p:cNvSpPr/>
          <p:nvPr/>
        </p:nvSpPr>
        <p:spPr>
          <a:xfrm>
            <a:off x="5334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5" name="Rectangle 264"/>
          <p:cNvSpPr/>
          <p:nvPr/>
        </p:nvSpPr>
        <p:spPr>
          <a:xfrm>
            <a:off x="5791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" name="Rectangle 265"/>
          <p:cNvSpPr/>
          <p:nvPr/>
        </p:nvSpPr>
        <p:spPr>
          <a:xfrm>
            <a:off x="6248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7" name="Rectangle 266"/>
          <p:cNvSpPr/>
          <p:nvPr/>
        </p:nvSpPr>
        <p:spPr>
          <a:xfrm>
            <a:off x="6705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8" name="Rectangle 267"/>
          <p:cNvSpPr/>
          <p:nvPr/>
        </p:nvSpPr>
        <p:spPr>
          <a:xfrm>
            <a:off x="7162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" name="Rectangle 268"/>
          <p:cNvSpPr/>
          <p:nvPr/>
        </p:nvSpPr>
        <p:spPr>
          <a:xfrm>
            <a:off x="7620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0" name="Rectangle 269"/>
          <p:cNvSpPr/>
          <p:nvPr/>
        </p:nvSpPr>
        <p:spPr>
          <a:xfrm>
            <a:off x="8077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1" name="Rectangle 270"/>
          <p:cNvSpPr/>
          <p:nvPr/>
        </p:nvSpPr>
        <p:spPr>
          <a:xfrm>
            <a:off x="304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2" name="Rectangle 271"/>
          <p:cNvSpPr/>
          <p:nvPr/>
        </p:nvSpPr>
        <p:spPr>
          <a:xfrm>
            <a:off x="762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3" name="Rectangle 272"/>
          <p:cNvSpPr/>
          <p:nvPr/>
        </p:nvSpPr>
        <p:spPr>
          <a:xfrm>
            <a:off x="1219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4" name="Rectangle 273"/>
          <p:cNvSpPr/>
          <p:nvPr/>
        </p:nvSpPr>
        <p:spPr>
          <a:xfrm>
            <a:off x="1676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5" name="Rectangle 274"/>
          <p:cNvSpPr/>
          <p:nvPr/>
        </p:nvSpPr>
        <p:spPr>
          <a:xfrm>
            <a:off x="2133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6" name="Rectangle 275"/>
          <p:cNvSpPr/>
          <p:nvPr/>
        </p:nvSpPr>
        <p:spPr>
          <a:xfrm>
            <a:off x="2590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7" name="Rectangle 276"/>
          <p:cNvSpPr/>
          <p:nvPr/>
        </p:nvSpPr>
        <p:spPr>
          <a:xfrm>
            <a:off x="3048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8" name="Rectangle 277"/>
          <p:cNvSpPr/>
          <p:nvPr/>
        </p:nvSpPr>
        <p:spPr>
          <a:xfrm>
            <a:off x="3505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9" name="Rectangle 278"/>
          <p:cNvSpPr/>
          <p:nvPr/>
        </p:nvSpPr>
        <p:spPr>
          <a:xfrm>
            <a:off x="3962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0" name="Rectangle 279"/>
          <p:cNvSpPr/>
          <p:nvPr/>
        </p:nvSpPr>
        <p:spPr>
          <a:xfrm>
            <a:off x="4419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1" name="Rectangle 280"/>
          <p:cNvSpPr/>
          <p:nvPr/>
        </p:nvSpPr>
        <p:spPr>
          <a:xfrm>
            <a:off x="4876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2" name="Rectangle 281"/>
          <p:cNvSpPr/>
          <p:nvPr/>
        </p:nvSpPr>
        <p:spPr>
          <a:xfrm>
            <a:off x="5334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3" name="Rectangle 282"/>
          <p:cNvSpPr/>
          <p:nvPr/>
        </p:nvSpPr>
        <p:spPr>
          <a:xfrm>
            <a:off x="5791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4" name="Rectangle 283"/>
          <p:cNvSpPr/>
          <p:nvPr/>
        </p:nvSpPr>
        <p:spPr>
          <a:xfrm>
            <a:off x="6248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5" name="Rectangle 284"/>
          <p:cNvSpPr/>
          <p:nvPr/>
        </p:nvSpPr>
        <p:spPr>
          <a:xfrm>
            <a:off x="6705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6" name="Rectangle 285"/>
          <p:cNvSpPr/>
          <p:nvPr/>
        </p:nvSpPr>
        <p:spPr>
          <a:xfrm>
            <a:off x="7162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7" name="Rectangle 286"/>
          <p:cNvSpPr/>
          <p:nvPr/>
        </p:nvSpPr>
        <p:spPr>
          <a:xfrm>
            <a:off x="7620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8" name="Rectangle 287"/>
          <p:cNvSpPr/>
          <p:nvPr/>
        </p:nvSpPr>
        <p:spPr>
          <a:xfrm>
            <a:off x="8077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9" name="Rectangle 288"/>
          <p:cNvSpPr/>
          <p:nvPr/>
        </p:nvSpPr>
        <p:spPr>
          <a:xfrm>
            <a:off x="304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0" name="Rectangle 289"/>
          <p:cNvSpPr/>
          <p:nvPr/>
        </p:nvSpPr>
        <p:spPr>
          <a:xfrm>
            <a:off x="762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1" name="Rectangle 290"/>
          <p:cNvSpPr/>
          <p:nvPr/>
        </p:nvSpPr>
        <p:spPr>
          <a:xfrm>
            <a:off x="1219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2" name="Rectangle 291"/>
          <p:cNvSpPr/>
          <p:nvPr/>
        </p:nvSpPr>
        <p:spPr>
          <a:xfrm>
            <a:off x="1676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3" name="Rectangle 292"/>
          <p:cNvSpPr/>
          <p:nvPr/>
        </p:nvSpPr>
        <p:spPr>
          <a:xfrm>
            <a:off x="2133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4" name="Rectangle 293"/>
          <p:cNvSpPr/>
          <p:nvPr/>
        </p:nvSpPr>
        <p:spPr>
          <a:xfrm>
            <a:off x="2590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5" name="Rectangle 294"/>
          <p:cNvSpPr/>
          <p:nvPr/>
        </p:nvSpPr>
        <p:spPr>
          <a:xfrm>
            <a:off x="3048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6" name="Rectangle 295"/>
          <p:cNvSpPr/>
          <p:nvPr/>
        </p:nvSpPr>
        <p:spPr>
          <a:xfrm>
            <a:off x="3505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7" name="Rectangle 296"/>
          <p:cNvSpPr/>
          <p:nvPr/>
        </p:nvSpPr>
        <p:spPr>
          <a:xfrm>
            <a:off x="3962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8" name="Rectangle 297"/>
          <p:cNvSpPr/>
          <p:nvPr/>
        </p:nvSpPr>
        <p:spPr>
          <a:xfrm>
            <a:off x="4419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9" name="Rectangle 298"/>
          <p:cNvSpPr/>
          <p:nvPr/>
        </p:nvSpPr>
        <p:spPr>
          <a:xfrm>
            <a:off x="4876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0" name="Rectangle 299"/>
          <p:cNvSpPr/>
          <p:nvPr/>
        </p:nvSpPr>
        <p:spPr>
          <a:xfrm>
            <a:off x="5334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1" name="Rectangle 300"/>
          <p:cNvSpPr/>
          <p:nvPr/>
        </p:nvSpPr>
        <p:spPr>
          <a:xfrm>
            <a:off x="5791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2" name="Rectangle 301"/>
          <p:cNvSpPr/>
          <p:nvPr/>
        </p:nvSpPr>
        <p:spPr>
          <a:xfrm>
            <a:off x="6248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3" name="Rectangle 302"/>
          <p:cNvSpPr/>
          <p:nvPr/>
        </p:nvSpPr>
        <p:spPr>
          <a:xfrm>
            <a:off x="6705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4" name="Rectangle 303"/>
          <p:cNvSpPr/>
          <p:nvPr/>
        </p:nvSpPr>
        <p:spPr>
          <a:xfrm>
            <a:off x="7162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5" name="Rectangle 304"/>
          <p:cNvSpPr/>
          <p:nvPr/>
        </p:nvSpPr>
        <p:spPr>
          <a:xfrm>
            <a:off x="7620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6" name="Rectangle 305"/>
          <p:cNvSpPr/>
          <p:nvPr/>
        </p:nvSpPr>
        <p:spPr>
          <a:xfrm>
            <a:off x="8077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7" name="Rectangle 306"/>
          <p:cNvSpPr/>
          <p:nvPr/>
        </p:nvSpPr>
        <p:spPr>
          <a:xfrm>
            <a:off x="304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" name="Rectangle 307"/>
          <p:cNvSpPr/>
          <p:nvPr/>
        </p:nvSpPr>
        <p:spPr>
          <a:xfrm>
            <a:off x="762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" name="Rectangle 308"/>
          <p:cNvSpPr/>
          <p:nvPr/>
        </p:nvSpPr>
        <p:spPr>
          <a:xfrm>
            <a:off x="1219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0" name="Rectangle 309"/>
          <p:cNvSpPr/>
          <p:nvPr/>
        </p:nvSpPr>
        <p:spPr>
          <a:xfrm>
            <a:off x="16764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1" name="Rectangle 310"/>
          <p:cNvSpPr/>
          <p:nvPr/>
        </p:nvSpPr>
        <p:spPr>
          <a:xfrm>
            <a:off x="21336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2" name="Rectangle 311"/>
          <p:cNvSpPr/>
          <p:nvPr/>
        </p:nvSpPr>
        <p:spPr>
          <a:xfrm>
            <a:off x="2590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3" name="Rectangle 312"/>
          <p:cNvSpPr/>
          <p:nvPr/>
        </p:nvSpPr>
        <p:spPr>
          <a:xfrm>
            <a:off x="3048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4" name="Rectangle 313"/>
          <p:cNvSpPr/>
          <p:nvPr/>
        </p:nvSpPr>
        <p:spPr>
          <a:xfrm>
            <a:off x="3505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5" name="Rectangle 314"/>
          <p:cNvSpPr/>
          <p:nvPr/>
        </p:nvSpPr>
        <p:spPr>
          <a:xfrm>
            <a:off x="39624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6" name="Rectangle 315"/>
          <p:cNvSpPr/>
          <p:nvPr/>
        </p:nvSpPr>
        <p:spPr>
          <a:xfrm>
            <a:off x="44196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7" name="Rectangle 316"/>
          <p:cNvSpPr/>
          <p:nvPr/>
        </p:nvSpPr>
        <p:spPr>
          <a:xfrm>
            <a:off x="4876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8" name="Rectangle 317"/>
          <p:cNvSpPr/>
          <p:nvPr/>
        </p:nvSpPr>
        <p:spPr>
          <a:xfrm>
            <a:off x="5334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9" name="Rectangle 318"/>
          <p:cNvSpPr/>
          <p:nvPr/>
        </p:nvSpPr>
        <p:spPr>
          <a:xfrm>
            <a:off x="5791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0" name="Rectangle 319"/>
          <p:cNvSpPr/>
          <p:nvPr/>
        </p:nvSpPr>
        <p:spPr>
          <a:xfrm>
            <a:off x="62484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1" name="Rectangle 320"/>
          <p:cNvSpPr/>
          <p:nvPr/>
        </p:nvSpPr>
        <p:spPr>
          <a:xfrm>
            <a:off x="67056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2" name="Rectangle 321"/>
          <p:cNvSpPr/>
          <p:nvPr/>
        </p:nvSpPr>
        <p:spPr>
          <a:xfrm>
            <a:off x="7162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3" name="Rectangle 322"/>
          <p:cNvSpPr/>
          <p:nvPr/>
        </p:nvSpPr>
        <p:spPr>
          <a:xfrm>
            <a:off x="7620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4" name="Rectangle 323"/>
          <p:cNvSpPr/>
          <p:nvPr/>
        </p:nvSpPr>
        <p:spPr>
          <a:xfrm>
            <a:off x="8077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5" name="Rectangle 324"/>
          <p:cNvSpPr/>
          <p:nvPr/>
        </p:nvSpPr>
        <p:spPr>
          <a:xfrm>
            <a:off x="304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6" name="Rectangle 325"/>
          <p:cNvSpPr/>
          <p:nvPr/>
        </p:nvSpPr>
        <p:spPr>
          <a:xfrm>
            <a:off x="762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7" name="Rectangle 326"/>
          <p:cNvSpPr/>
          <p:nvPr/>
        </p:nvSpPr>
        <p:spPr>
          <a:xfrm>
            <a:off x="1219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8" name="Rectangle 327"/>
          <p:cNvSpPr/>
          <p:nvPr/>
        </p:nvSpPr>
        <p:spPr>
          <a:xfrm>
            <a:off x="1676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9" name="Rectangle 328"/>
          <p:cNvSpPr/>
          <p:nvPr/>
        </p:nvSpPr>
        <p:spPr>
          <a:xfrm>
            <a:off x="2133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0" name="Rectangle 329"/>
          <p:cNvSpPr/>
          <p:nvPr/>
        </p:nvSpPr>
        <p:spPr>
          <a:xfrm>
            <a:off x="2590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1" name="Rectangle 330"/>
          <p:cNvSpPr/>
          <p:nvPr/>
        </p:nvSpPr>
        <p:spPr>
          <a:xfrm>
            <a:off x="3048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2" name="Rectangle 331"/>
          <p:cNvSpPr/>
          <p:nvPr/>
        </p:nvSpPr>
        <p:spPr>
          <a:xfrm>
            <a:off x="3505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3" name="Rectangle 332"/>
          <p:cNvSpPr/>
          <p:nvPr/>
        </p:nvSpPr>
        <p:spPr>
          <a:xfrm>
            <a:off x="3962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4" name="Rectangle 333"/>
          <p:cNvSpPr/>
          <p:nvPr/>
        </p:nvSpPr>
        <p:spPr>
          <a:xfrm>
            <a:off x="4419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5" name="Rectangle 334"/>
          <p:cNvSpPr/>
          <p:nvPr/>
        </p:nvSpPr>
        <p:spPr>
          <a:xfrm>
            <a:off x="4876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6" name="Rectangle 335"/>
          <p:cNvSpPr/>
          <p:nvPr/>
        </p:nvSpPr>
        <p:spPr>
          <a:xfrm>
            <a:off x="5334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7" name="Rectangle 336"/>
          <p:cNvSpPr/>
          <p:nvPr/>
        </p:nvSpPr>
        <p:spPr>
          <a:xfrm>
            <a:off x="5791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8" name="Rectangle 337"/>
          <p:cNvSpPr/>
          <p:nvPr/>
        </p:nvSpPr>
        <p:spPr>
          <a:xfrm>
            <a:off x="6248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9" name="Rectangle 338"/>
          <p:cNvSpPr/>
          <p:nvPr/>
        </p:nvSpPr>
        <p:spPr>
          <a:xfrm>
            <a:off x="6705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0" name="Rectangle 339"/>
          <p:cNvSpPr/>
          <p:nvPr/>
        </p:nvSpPr>
        <p:spPr>
          <a:xfrm>
            <a:off x="7162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1" name="Rectangle 340"/>
          <p:cNvSpPr/>
          <p:nvPr/>
        </p:nvSpPr>
        <p:spPr>
          <a:xfrm>
            <a:off x="7620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2" name="Rectangle 341"/>
          <p:cNvSpPr/>
          <p:nvPr/>
        </p:nvSpPr>
        <p:spPr>
          <a:xfrm>
            <a:off x="8077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4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762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1219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1676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2133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2590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3048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3505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3962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4419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4876800" y="914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>
            <a:off x="5334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5791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/>
          <p:cNvSpPr/>
          <p:nvPr/>
        </p:nvSpPr>
        <p:spPr>
          <a:xfrm>
            <a:off x="6248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/>
          <p:cNvSpPr/>
          <p:nvPr/>
        </p:nvSpPr>
        <p:spPr>
          <a:xfrm>
            <a:off x="6705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7162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7620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8077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304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>
            <a:off x="762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1219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1676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/>
          <p:cNvSpPr/>
          <p:nvPr/>
        </p:nvSpPr>
        <p:spPr>
          <a:xfrm>
            <a:off x="2133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2590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/>
          <p:cNvSpPr/>
          <p:nvPr/>
        </p:nvSpPr>
        <p:spPr>
          <a:xfrm>
            <a:off x="3048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3505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3962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4419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/>
          <p:cNvSpPr/>
          <p:nvPr/>
        </p:nvSpPr>
        <p:spPr>
          <a:xfrm>
            <a:off x="4876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5334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5791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/>
          <p:cNvSpPr/>
          <p:nvPr/>
        </p:nvSpPr>
        <p:spPr>
          <a:xfrm>
            <a:off x="6248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/>
          <p:cNvSpPr/>
          <p:nvPr/>
        </p:nvSpPr>
        <p:spPr>
          <a:xfrm>
            <a:off x="6705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/>
          <p:cNvSpPr/>
          <p:nvPr/>
        </p:nvSpPr>
        <p:spPr>
          <a:xfrm>
            <a:off x="7162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/>
          <p:cNvSpPr/>
          <p:nvPr/>
        </p:nvSpPr>
        <p:spPr>
          <a:xfrm>
            <a:off x="7620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/>
          <p:cNvSpPr/>
          <p:nvPr/>
        </p:nvSpPr>
        <p:spPr>
          <a:xfrm>
            <a:off x="8077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Rectangle 216"/>
          <p:cNvSpPr/>
          <p:nvPr/>
        </p:nvSpPr>
        <p:spPr>
          <a:xfrm>
            <a:off x="304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Rectangle 217"/>
          <p:cNvSpPr/>
          <p:nvPr/>
        </p:nvSpPr>
        <p:spPr>
          <a:xfrm>
            <a:off x="762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Rectangle 218"/>
          <p:cNvSpPr/>
          <p:nvPr/>
        </p:nvSpPr>
        <p:spPr>
          <a:xfrm>
            <a:off x="1219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Rectangle 219"/>
          <p:cNvSpPr/>
          <p:nvPr/>
        </p:nvSpPr>
        <p:spPr>
          <a:xfrm>
            <a:off x="1676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Rectangle 220"/>
          <p:cNvSpPr/>
          <p:nvPr/>
        </p:nvSpPr>
        <p:spPr>
          <a:xfrm>
            <a:off x="2133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Rectangle 221"/>
          <p:cNvSpPr/>
          <p:nvPr/>
        </p:nvSpPr>
        <p:spPr>
          <a:xfrm>
            <a:off x="2590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Rectangle 222"/>
          <p:cNvSpPr/>
          <p:nvPr/>
        </p:nvSpPr>
        <p:spPr>
          <a:xfrm>
            <a:off x="3048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Rectangle 223"/>
          <p:cNvSpPr/>
          <p:nvPr/>
        </p:nvSpPr>
        <p:spPr>
          <a:xfrm>
            <a:off x="3505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Rectangle 224"/>
          <p:cNvSpPr/>
          <p:nvPr/>
        </p:nvSpPr>
        <p:spPr>
          <a:xfrm>
            <a:off x="3962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Rectangle 225"/>
          <p:cNvSpPr/>
          <p:nvPr/>
        </p:nvSpPr>
        <p:spPr>
          <a:xfrm>
            <a:off x="4419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Rectangle 226"/>
          <p:cNvSpPr/>
          <p:nvPr/>
        </p:nvSpPr>
        <p:spPr>
          <a:xfrm>
            <a:off x="4876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Rectangle 227"/>
          <p:cNvSpPr/>
          <p:nvPr/>
        </p:nvSpPr>
        <p:spPr>
          <a:xfrm>
            <a:off x="5334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Rectangle 228"/>
          <p:cNvSpPr/>
          <p:nvPr/>
        </p:nvSpPr>
        <p:spPr>
          <a:xfrm>
            <a:off x="5791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Rectangle 229"/>
          <p:cNvSpPr/>
          <p:nvPr/>
        </p:nvSpPr>
        <p:spPr>
          <a:xfrm>
            <a:off x="6248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Rectangle 230"/>
          <p:cNvSpPr/>
          <p:nvPr/>
        </p:nvSpPr>
        <p:spPr>
          <a:xfrm>
            <a:off x="6705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Rectangle 231"/>
          <p:cNvSpPr/>
          <p:nvPr/>
        </p:nvSpPr>
        <p:spPr>
          <a:xfrm>
            <a:off x="7162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Rectangle 232"/>
          <p:cNvSpPr/>
          <p:nvPr/>
        </p:nvSpPr>
        <p:spPr>
          <a:xfrm>
            <a:off x="7620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Rectangle 233"/>
          <p:cNvSpPr/>
          <p:nvPr/>
        </p:nvSpPr>
        <p:spPr>
          <a:xfrm>
            <a:off x="8077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Rectangle 234"/>
          <p:cNvSpPr/>
          <p:nvPr/>
        </p:nvSpPr>
        <p:spPr>
          <a:xfrm>
            <a:off x="304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Rectangle 235"/>
          <p:cNvSpPr/>
          <p:nvPr/>
        </p:nvSpPr>
        <p:spPr>
          <a:xfrm>
            <a:off x="762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Rectangle 236"/>
          <p:cNvSpPr/>
          <p:nvPr/>
        </p:nvSpPr>
        <p:spPr>
          <a:xfrm>
            <a:off x="1219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Rectangle 237"/>
          <p:cNvSpPr/>
          <p:nvPr/>
        </p:nvSpPr>
        <p:spPr>
          <a:xfrm>
            <a:off x="1676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Rectangle 238"/>
          <p:cNvSpPr/>
          <p:nvPr/>
        </p:nvSpPr>
        <p:spPr>
          <a:xfrm>
            <a:off x="2133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" name="Rectangle 239"/>
          <p:cNvSpPr/>
          <p:nvPr/>
        </p:nvSpPr>
        <p:spPr>
          <a:xfrm>
            <a:off x="25908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Rectangle 240"/>
          <p:cNvSpPr/>
          <p:nvPr/>
        </p:nvSpPr>
        <p:spPr>
          <a:xfrm>
            <a:off x="3048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" name="Rectangle 241"/>
          <p:cNvSpPr/>
          <p:nvPr/>
        </p:nvSpPr>
        <p:spPr>
          <a:xfrm>
            <a:off x="3505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Rectangle 242"/>
          <p:cNvSpPr/>
          <p:nvPr/>
        </p:nvSpPr>
        <p:spPr>
          <a:xfrm>
            <a:off x="3962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Rectangle 243"/>
          <p:cNvSpPr/>
          <p:nvPr/>
        </p:nvSpPr>
        <p:spPr>
          <a:xfrm>
            <a:off x="4419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Rectangle 244"/>
          <p:cNvSpPr/>
          <p:nvPr/>
        </p:nvSpPr>
        <p:spPr>
          <a:xfrm>
            <a:off x="4876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" name="Rectangle 245"/>
          <p:cNvSpPr/>
          <p:nvPr/>
        </p:nvSpPr>
        <p:spPr>
          <a:xfrm>
            <a:off x="5334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Rectangle 246"/>
          <p:cNvSpPr/>
          <p:nvPr/>
        </p:nvSpPr>
        <p:spPr>
          <a:xfrm>
            <a:off x="5791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Rectangle 247"/>
          <p:cNvSpPr/>
          <p:nvPr/>
        </p:nvSpPr>
        <p:spPr>
          <a:xfrm>
            <a:off x="6248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9" name="Rectangle 248"/>
          <p:cNvSpPr/>
          <p:nvPr/>
        </p:nvSpPr>
        <p:spPr>
          <a:xfrm>
            <a:off x="6705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0" name="Rectangle 249"/>
          <p:cNvSpPr/>
          <p:nvPr/>
        </p:nvSpPr>
        <p:spPr>
          <a:xfrm>
            <a:off x="7162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" name="Rectangle 250"/>
          <p:cNvSpPr/>
          <p:nvPr/>
        </p:nvSpPr>
        <p:spPr>
          <a:xfrm>
            <a:off x="7620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Rectangle 251"/>
          <p:cNvSpPr/>
          <p:nvPr/>
        </p:nvSpPr>
        <p:spPr>
          <a:xfrm>
            <a:off x="8077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" name="Rectangle 252"/>
          <p:cNvSpPr/>
          <p:nvPr/>
        </p:nvSpPr>
        <p:spPr>
          <a:xfrm>
            <a:off x="304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4" name="Rectangle 253"/>
          <p:cNvSpPr/>
          <p:nvPr/>
        </p:nvSpPr>
        <p:spPr>
          <a:xfrm>
            <a:off x="762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Rectangle 254"/>
          <p:cNvSpPr/>
          <p:nvPr/>
        </p:nvSpPr>
        <p:spPr>
          <a:xfrm>
            <a:off x="1219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Rectangle 255"/>
          <p:cNvSpPr/>
          <p:nvPr/>
        </p:nvSpPr>
        <p:spPr>
          <a:xfrm>
            <a:off x="1676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Rectangle 256"/>
          <p:cNvSpPr/>
          <p:nvPr/>
        </p:nvSpPr>
        <p:spPr>
          <a:xfrm>
            <a:off x="2133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" name="Rectangle 257"/>
          <p:cNvSpPr/>
          <p:nvPr/>
        </p:nvSpPr>
        <p:spPr>
          <a:xfrm>
            <a:off x="2590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" name="Rectangle 258"/>
          <p:cNvSpPr/>
          <p:nvPr/>
        </p:nvSpPr>
        <p:spPr>
          <a:xfrm>
            <a:off x="3048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" name="Rectangle 259"/>
          <p:cNvSpPr/>
          <p:nvPr/>
        </p:nvSpPr>
        <p:spPr>
          <a:xfrm>
            <a:off x="3505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Rectangle 260"/>
          <p:cNvSpPr/>
          <p:nvPr/>
        </p:nvSpPr>
        <p:spPr>
          <a:xfrm>
            <a:off x="3962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2" name="Rectangle 261"/>
          <p:cNvSpPr/>
          <p:nvPr/>
        </p:nvSpPr>
        <p:spPr>
          <a:xfrm>
            <a:off x="4419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" name="Rectangle 262"/>
          <p:cNvSpPr/>
          <p:nvPr/>
        </p:nvSpPr>
        <p:spPr>
          <a:xfrm>
            <a:off x="4876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Rectangle 263"/>
          <p:cNvSpPr/>
          <p:nvPr/>
        </p:nvSpPr>
        <p:spPr>
          <a:xfrm>
            <a:off x="5334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5" name="Rectangle 264"/>
          <p:cNvSpPr/>
          <p:nvPr/>
        </p:nvSpPr>
        <p:spPr>
          <a:xfrm>
            <a:off x="5791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" name="Rectangle 265"/>
          <p:cNvSpPr/>
          <p:nvPr/>
        </p:nvSpPr>
        <p:spPr>
          <a:xfrm>
            <a:off x="6248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7" name="Rectangle 266"/>
          <p:cNvSpPr/>
          <p:nvPr/>
        </p:nvSpPr>
        <p:spPr>
          <a:xfrm>
            <a:off x="6705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8" name="Rectangle 267"/>
          <p:cNvSpPr/>
          <p:nvPr/>
        </p:nvSpPr>
        <p:spPr>
          <a:xfrm>
            <a:off x="7162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" name="Rectangle 268"/>
          <p:cNvSpPr/>
          <p:nvPr/>
        </p:nvSpPr>
        <p:spPr>
          <a:xfrm>
            <a:off x="7620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0" name="Rectangle 269"/>
          <p:cNvSpPr/>
          <p:nvPr/>
        </p:nvSpPr>
        <p:spPr>
          <a:xfrm>
            <a:off x="8077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1" name="Rectangle 270"/>
          <p:cNvSpPr/>
          <p:nvPr/>
        </p:nvSpPr>
        <p:spPr>
          <a:xfrm>
            <a:off x="304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2" name="Rectangle 271"/>
          <p:cNvSpPr/>
          <p:nvPr/>
        </p:nvSpPr>
        <p:spPr>
          <a:xfrm>
            <a:off x="762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3" name="Rectangle 272"/>
          <p:cNvSpPr/>
          <p:nvPr/>
        </p:nvSpPr>
        <p:spPr>
          <a:xfrm>
            <a:off x="1219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4" name="Rectangle 273"/>
          <p:cNvSpPr/>
          <p:nvPr/>
        </p:nvSpPr>
        <p:spPr>
          <a:xfrm>
            <a:off x="1676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5" name="Rectangle 274"/>
          <p:cNvSpPr/>
          <p:nvPr/>
        </p:nvSpPr>
        <p:spPr>
          <a:xfrm>
            <a:off x="2133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6" name="Rectangle 275"/>
          <p:cNvSpPr/>
          <p:nvPr/>
        </p:nvSpPr>
        <p:spPr>
          <a:xfrm>
            <a:off x="2590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7" name="Rectangle 276"/>
          <p:cNvSpPr/>
          <p:nvPr/>
        </p:nvSpPr>
        <p:spPr>
          <a:xfrm>
            <a:off x="3048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8" name="Rectangle 277"/>
          <p:cNvSpPr/>
          <p:nvPr/>
        </p:nvSpPr>
        <p:spPr>
          <a:xfrm>
            <a:off x="3505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9" name="Rectangle 278"/>
          <p:cNvSpPr/>
          <p:nvPr/>
        </p:nvSpPr>
        <p:spPr>
          <a:xfrm>
            <a:off x="3962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0" name="Rectangle 279"/>
          <p:cNvSpPr/>
          <p:nvPr/>
        </p:nvSpPr>
        <p:spPr>
          <a:xfrm>
            <a:off x="4419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1" name="Rectangle 280"/>
          <p:cNvSpPr/>
          <p:nvPr/>
        </p:nvSpPr>
        <p:spPr>
          <a:xfrm>
            <a:off x="4876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2" name="Rectangle 281"/>
          <p:cNvSpPr/>
          <p:nvPr/>
        </p:nvSpPr>
        <p:spPr>
          <a:xfrm>
            <a:off x="5334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3" name="Rectangle 282"/>
          <p:cNvSpPr/>
          <p:nvPr/>
        </p:nvSpPr>
        <p:spPr>
          <a:xfrm>
            <a:off x="5791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4" name="Rectangle 283"/>
          <p:cNvSpPr/>
          <p:nvPr/>
        </p:nvSpPr>
        <p:spPr>
          <a:xfrm>
            <a:off x="6248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5" name="Rectangle 284"/>
          <p:cNvSpPr/>
          <p:nvPr/>
        </p:nvSpPr>
        <p:spPr>
          <a:xfrm>
            <a:off x="6705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6" name="Rectangle 285"/>
          <p:cNvSpPr/>
          <p:nvPr/>
        </p:nvSpPr>
        <p:spPr>
          <a:xfrm>
            <a:off x="7162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7" name="Rectangle 286"/>
          <p:cNvSpPr/>
          <p:nvPr/>
        </p:nvSpPr>
        <p:spPr>
          <a:xfrm>
            <a:off x="7620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8" name="Rectangle 287"/>
          <p:cNvSpPr/>
          <p:nvPr/>
        </p:nvSpPr>
        <p:spPr>
          <a:xfrm>
            <a:off x="8077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9" name="Rectangle 288"/>
          <p:cNvSpPr/>
          <p:nvPr/>
        </p:nvSpPr>
        <p:spPr>
          <a:xfrm>
            <a:off x="304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0" name="Rectangle 289"/>
          <p:cNvSpPr/>
          <p:nvPr/>
        </p:nvSpPr>
        <p:spPr>
          <a:xfrm>
            <a:off x="762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1" name="Rectangle 290"/>
          <p:cNvSpPr/>
          <p:nvPr/>
        </p:nvSpPr>
        <p:spPr>
          <a:xfrm>
            <a:off x="1219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2" name="Rectangle 291"/>
          <p:cNvSpPr/>
          <p:nvPr/>
        </p:nvSpPr>
        <p:spPr>
          <a:xfrm>
            <a:off x="1676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3" name="Rectangle 292"/>
          <p:cNvSpPr/>
          <p:nvPr/>
        </p:nvSpPr>
        <p:spPr>
          <a:xfrm>
            <a:off x="2133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4" name="Rectangle 293"/>
          <p:cNvSpPr/>
          <p:nvPr/>
        </p:nvSpPr>
        <p:spPr>
          <a:xfrm>
            <a:off x="2590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5" name="Rectangle 294"/>
          <p:cNvSpPr/>
          <p:nvPr/>
        </p:nvSpPr>
        <p:spPr>
          <a:xfrm>
            <a:off x="3048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6" name="Rectangle 295"/>
          <p:cNvSpPr/>
          <p:nvPr/>
        </p:nvSpPr>
        <p:spPr>
          <a:xfrm>
            <a:off x="3505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7" name="Rectangle 296"/>
          <p:cNvSpPr/>
          <p:nvPr/>
        </p:nvSpPr>
        <p:spPr>
          <a:xfrm>
            <a:off x="3962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8" name="Rectangle 297"/>
          <p:cNvSpPr/>
          <p:nvPr/>
        </p:nvSpPr>
        <p:spPr>
          <a:xfrm>
            <a:off x="4419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9" name="Rectangle 298"/>
          <p:cNvSpPr/>
          <p:nvPr/>
        </p:nvSpPr>
        <p:spPr>
          <a:xfrm>
            <a:off x="4876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0" name="Rectangle 299"/>
          <p:cNvSpPr/>
          <p:nvPr/>
        </p:nvSpPr>
        <p:spPr>
          <a:xfrm>
            <a:off x="5334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1" name="Rectangle 300"/>
          <p:cNvSpPr/>
          <p:nvPr/>
        </p:nvSpPr>
        <p:spPr>
          <a:xfrm>
            <a:off x="5791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2" name="Rectangle 301"/>
          <p:cNvSpPr/>
          <p:nvPr/>
        </p:nvSpPr>
        <p:spPr>
          <a:xfrm>
            <a:off x="6248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3" name="Rectangle 302"/>
          <p:cNvSpPr/>
          <p:nvPr/>
        </p:nvSpPr>
        <p:spPr>
          <a:xfrm>
            <a:off x="6705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4" name="Rectangle 303"/>
          <p:cNvSpPr/>
          <p:nvPr/>
        </p:nvSpPr>
        <p:spPr>
          <a:xfrm>
            <a:off x="7162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5" name="Rectangle 304"/>
          <p:cNvSpPr/>
          <p:nvPr/>
        </p:nvSpPr>
        <p:spPr>
          <a:xfrm>
            <a:off x="7620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6" name="Rectangle 305"/>
          <p:cNvSpPr/>
          <p:nvPr/>
        </p:nvSpPr>
        <p:spPr>
          <a:xfrm>
            <a:off x="8077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7" name="Rectangle 306"/>
          <p:cNvSpPr/>
          <p:nvPr/>
        </p:nvSpPr>
        <p:spPr>
          <a:xfrm>
            <a:off x="304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" name="Rectangle 307"/>
          <p:cNvSpPr/>
          <p:nvPr/>
        </p:nvSpPr>
        <p:spPr>
          <a:xfrm>
            <a:off x="762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" name="Rectangle 308"/>
          <p:cNvSpPr/>
          <p:nvPr/>
        </p:nvSpPr>
        <p:spPr>
          <a:xfrm>
            <a:off x="1219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0" name="Rectangle 309"/>
          <p:cNvSpPr/>
          <p:nvPr/>
        </p:nvSpPr>
        <p:spPr>
          <a:xfrm>
            <a:off x="16764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1" name="Rectangle 310"/>
          <p:cNvSpPr/>
          <p:nvPr/>
        </p:nvSpPr>
        <p:spPr>
          <a:xfrm>
            <a:off x="21336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2" name="Rectangle 311"/>
          <p:cNvSpPr/>
          <p:nvPr/>
        </p:nvSpPr>
        <p:spPr>
          <a:xfrm>
            <a:off x="2590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3" name="Rectangle 312"/>
          <p:cNvSpPr/>
          <p:nvPr/>
        </p:nvSpPr>
        <p:spPr>
          <a:xfrm>
            <a:off x="3048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4" name="Rectangle 313"/>
          <p:cNvSpPr/>
          <p:nvPr/>
        </p:nvSpPr>
        <p:spPr>
          <a:xfrm>
            <a:off x="3505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5" name="Rectangle 314"/>
          <p:cNvSpPr/>
          <p:nvPr/>
        </p:nvSpPr>
        <p:spPr>
          <a:xfrm>
            <a:off x="39624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6" name="Rectangle 315"/>
          <p:cNvSpPr/>
          <p:nvPr/>
        </p:nvSpPr>
        <p:spPr>
          <a:xfrm>
            <a:off x="44196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7" name="Rectangle 316"/>
          <p:cNvSpPr/>
          <p:nvPr/>
        </p:nvSpPr>
        <p:spPr>
          <a:xfrm>
            <a:off x="4876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8" name="Rectangle 317"/>
          <p:cNvSpPr/>
          <p:nvPr/>
        </p:nvSpPr>
        <p:spPr>
          <a:xfrm>
            <a:off x="53340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9" name="Rectangle 318"/>
          <p:cNvSpPr/>
          <p:nvPr/>
        </p:nvSpPr>
        <p:spPr>
          <a:xfrm>
            <a:off x="5791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0" name="Rectangle 319"/>
          <p:cNvSpPr/>
          <p:nvPr/>
        </p:nvSpPr>
        <p:spPr>
          <a:xfrm>
            <a:off x="62484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1" name="Rectangle 320"/>
          <p:cNvSpPr/>
          <p:nvPr/>
        </p:nvSpPr>
        <p:spPr>
          <a:xfrm>
            <a:off x="67056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2" name="Rectangle 321"/>
          <p:cNvSpPr/>
          <p:nvPr/>
        </p:nvSpPr>
        <p:spPr>
          <a:xfrm>
            <a:off x="7162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3" name="Rectangle 322"/>
          <p:cNvSpPr/>
          <p:nvPr/>
        </p:nvSpPr>
        <p:spPr>
          <a:xfrm>
            <a:off x="7620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4" name="Rectangle 323"/>
          <p:cNvSpPr/>
          <p:nvPr/>
        </p:nvSpPr>
        <p:spPr>
          <a:xfrm>
            <a:off x="8077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5" name="Rectangle 324"/>
          <p:cNvSpPr/>
          <p:nvPr/>
        </p:nvSpPr>
        <p:spPr>
          <a:xfrm>
            <a:off x="304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6" name="Rectangle 325"/>
          <p:cNvSpPr/>
          <p:nvPr/>
        </p:nvSpPr>
        <p:spPr>
          <a:xfrm>
            <a:off x="762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7" name="Rectangle 326"/>
          <p:cNvSpPr/>
          <p:nvPr/>
        </p:nvSpPr>
        <p:spPr>
          <a:xfrm>
            <a:off x="1219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8" name="Rectangle 327"/>
          <p:cNvSpPr/>
          <p:nvPr/>
        </p:nvSpPr>
        <p:spPr>
          <a:xfrm>
            <a:off x="1676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9" name="Rectangle 328"/>
          <p:cNvSpPr/>
          <p:nvPr/>
        </p:nvSpPr>
        <p:spPr>
          <a:xfrm>
            <a:off x="2133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0" name="Rectangle 329"/>
          <p:cNvSpPr/>
          <p:nvPr/>
        </p:nvSpPr>
        <p:spPr>
          <a:xfrm>
            <a:off x="2590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1" name="Rectangle 330"/>
          <p:cNvSpPr/>
          <p:nvPr/>
        </p:nvSpPr>
        <p:spPr>
          <a:xfrm>
            <a:off x="3048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2" name="Rectangle 331"/>
          <p:cNvSpPr/>
          <p:nvPr/>
        </p:nvSpPr>
        <p:spPr>
          <a:xfrm>
            <a:off x="3505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3" name="Rectangle 332"/>
          <p:cNvSpPr/>
          <p:nvPr/>
        </p:nvSpPr>
        <p:spPr>
          <a:xfrm>
            <a:off x="3962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4" name="Rectangle 333"/>
          <p:cNvSpPr/>
          <p:nvPr/>
        </p:nvSpPr>
        <p:spPr>
          <a:xfrm>
            <a:off x="4419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5" name="Rectangle 334"/>
          <p:cNvSpPr/>
          <p:nvPr/>
        </p:nvSpPr>
        <p:spPr>
          <a:xfrm>
            <a:off x="4876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6" name="Rectangle 335"/>
          <p:cNvSpPr/>
          <p:nvPr/>
        </p:nvSpPr>
        <p:spPr>
          <a:xfrm>
            <a:off x="5334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7" name="Rectangle 336"/>
          <p:cNvSpPr/>
          <p:nvPr/>
        </p:nvSpPr>
        <p:spPr>
          <a:xfrm>
            <a:off x="5791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8" name="Rectangle 337"/>
          <p:cNvSpPr/>
          <p:nvPr/>
        </p:nvSpPr>
        <p:spPr>
          <a:xfrm>
            <a:off x="6248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9" name="Rectangle 338"/>
          <p:cNvSpPr/>
          <p:nvPr/>
        </p:nvSpPr>
        <p:spPr>
          <a:xfrm>
            <a:off x="6705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0" name="Rectangle 339"/>
          <p:cNvSpPr/>
          <p:nvPr/>
        </p:nvSpPr>
        <p:spPr>
          <a:xfrm>
            <a:off x="7162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1" name="Rectangle 340"/>
          <p:cNvSpPr/>
          <p:nvPr/>
        </p:nvSpPr>
        <p:spPr>
          <a:xfrm>
            <a:off x="7620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2" name="Rectangle 341"/>
          <p:cNvSpPr/>
          <p:nvPr/>
        </p:nvSpPr>
        <p:spPr>
          <a:xfrm>
            <a:off x="8077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4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762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1219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1676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2133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2590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3048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3505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3962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4419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4876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>
            <a:off x="5334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5791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/>
          <p:cNvSpPr/>
          <p:nvPr/>
        </p:nvSpPr>
        <p:spPr>
          <a:xfrm>
            <a:off x="6248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/>
          <p:cNvSpPr/>
          <p:nvPr/>
        </p:nvSpPr>
        <p:spPr>
          <a:xfrm>
            <a:off x="6705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7162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7620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8077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304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>
            <a:off x="762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1219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1676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/>
          <p:cNvSpPr/>
          <p:nvPr/>
        </p:nvSpPr>
        <p:spPr>
          <a:xfrm>
            <a:off x="2133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2590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/>
          <p:cNvSpPr/>
          <p:nvPr/>
        </p:nvSpPr>
        <p:spPr>
          <a:xfrm>
            <a:off x="3048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3505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3962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4419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/>
          <p:cNvSpPr/>
          <p:nvPr/>
        </p:nvSpPr>
        <p:spPr>
          <a:xfrm>
            <a:off x="4876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5334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5791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/>
          <p:cNvSpPr/>
          <p:nvPr/>
        </p:nvSpPr>
        <p:spPr>
          <a:xfrm>
            <a:off x="6248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/>
          <p:cNvSpPr/>
          <p:nvPr/>
        </p:nvSpPr>
        <p:spPr>
          <a:xfrm>
            <a:off x="6705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/>
          <p:cNvSpPr/>
          <p:nvPr/>
        </p:nvSpPr>
        <p:spPr>
          <a:xfrm>
            <a:off x="7162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/>
          <p:cNvSpPr/>
          <p:nvPr/>
        </p:nvSpPr>
        <p:spPr>
          <a:xfrm>
            <a:off x="7620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/>
          <p:cNvSpPr/>
          <p:nvPr/>
        </p:nvSpPr>
        <p:spPr>
          <a:xfrm>
            <a:off x="8077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Rectangle 216"/>
          <p:cNvSpPr/>
          <p:nvPr/>
        </p:nvSpPr>
        <p:spPr>
          <a:xfrm>
            <a:off x="304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Rectangle 217"/>
          <p:cNvSpPr/>
          <p:nvPr/>
        </p:nvSpPr>
        <p:spPr>
          <a:xfrm>
            <a:off x="762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Rectangle 218"/>
          <p:cNvSpPr/>
          <p:nvPr/>
        </p:nvSpPr>
        <p:spPr>
          <a:xfrm>
            <a:off x="1219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Rectangle 219"/>
          <p:cNvSpPr/>
          <p:nvPr/>
        </p:nvSpPr>
        <p:spPr>
          <a:xfrm>
            <a:off x="1676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Rectangle 220"/>
          <p:cNvSpPr/>
          <p:nvPr/>
        </p:nvSpPr>
        <p:spPr>
          <a:xfrm>
            <a:off x="2133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Rectangle 221"/>
          <p:cNvSpPr/>
          <p:nvPr/>
        </p:nvSpPr>
        <p:spPr>
          <a:xfrm>
            <a:off x="2590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Rectangle 222"/>
          <p:cNvSpPr/>
          <p:nvPr/>
        </p:nvSpPr>
        <p:spPr>
          <a:xfrm>
            <a:off x="3048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Rectangle 223"/>
          <p:cNvSpPr/>
          <p:nvPr/>
        </p:nvSpPr>
        <p:spPr>
          <a:xfrm>
            <a:off x="3505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Rectangle 224"/>
          <p:cNvSpPr/>
          <p:nvPr/>
        </p:nvSpPr>
        <p:spPr>
          <a:xfrm>
            <a:off x="3962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Rectangle 225"/>
          <p:cNvSpPr/>
          <p:nvPr/>
        </p:nvSpPr>
        <p:spPr>
          <a:xfrm>
            <a:off x="4419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Rectangle 226"/>
          <p:cNvSpPr/>
          <p:nvPr/>
        </p:nvSpPr>
        <p:spPr>
          <a:xfrm>
            <a:off x="4876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Rectangle 227"/>
          <p:cNvSpPr/>
          <p:nvPr/>
        </p:nvSpPr>
        <p:spPr>
          <a:xfrm>
            <a:off x="5334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Rectangle 228"/>
          <p:cNvSpPr/>
          <p:nvPr/>
        </p:nvSpPr>
        <p:spPr>
          <a:xfrm>
            <a:off x="5791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Rectangle 229"/>
          <p:cNvSpPr/>
          <p:nvPr/>
        </p:nvSpPr>
        <p:spPr>
          <a:xfrm>
            <a:off x="6248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Rectangle 230"/>
          <p:cNvSpPr/>
          <p:nvPr/>
        </p:nvSpPr>
        <p:spPr>
          <a:xfrm>
            <a:off x="6705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Rectangle 231"/>
          <p:cNvSpPr/>
          <p:nvPr/>
        </p:nvSpPr>
        <p:spPr>
          <a:xfrm>
            <a:off x="7162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Rectangle 232"/>
          <p:cNvSpPr/>
          <p:nvPr/>
        </p:nvSpPr>
        <p:spPr>
          <a:xfrm>
            <a:off x="7620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Rectangle 233"/>
          <p:cNvSpPr/>
          <p:nvPr/>
        </p:nvSpPr>
        <p:spPr>
          <a:xfrm>
            <a:off x="8077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Rectangle 234"/>
          <p:cNvSpPr/>
          <p:nvPr/>
        </p:nvSpPr>
        <p:spPr>
          <a:xfrm>
            <a:off x="304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Rectangle 235"/>
          <p:cNvSpPr/>
          <p:nvPr/>
        </p:nvSpPr>
        <p:spPr>
          <a:xfrm>
            <a:off x="762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Rectangle 236"/>
          <p:cNvSpPr/>
          <p:nvPr/>
        </p:nvSpPr>
        <p:spPr>
          <a:xfrm>
            <a:off x="1219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Rectangle 237"/>
          <p:cNvSpPr/>
          <p:nvPr/>
        </p:nvSpPr>
        <p:spPr>
          <a:xfrm>
            <a:off x="1676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Rectangle 238"/>
          <p:cNvSpPr/>
          <p:nvPr/>
        </p:nvSpPr>
        <p:spPr>
          <a:xfrm>
            <a:off x="2133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" name="Rectangle 239"/>
          <p:cNvSpPr/>
          <p:nvPr/>
        </p:nvSpPr>
        <p:spPr>
          <a:xfrm>
            <a:off x="2590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Rectangle 240"/>
          <p:cNvSpPr/>
          <p:nvPr/>
        </p:nvSpPr>
        <p:spPr>
          <a:xfrm>
            <a:off x="3048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" name="Rectangle 241"/>
          <p:cNvSpPr/>
          <p:nvPr/>
        </p:nvSpPr>
        <p:spPr>
          <a:xfrm>
            <a:off x="3505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Rectangle 242"/>
          <p:cNvSpPr/>
          <p:nvPr/>
        </p:nvSpPr>
        <p:spPr>
          <a:xfrm>
            <a:off x="3962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Rectangle 243"/>
          <p:cNvSpPr/>
          <p:nvPr/>
        </p:nvSpPr>
        <p:spPr>
          <a:xfrm>
            <a:off x="4419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Rectangle 244"/>
          <p:cNvSpPr/>
          <p:nvPr/>
        </p:nvSpPr>
        <p:spPr>
          <a:xfrm>
            <a:off x="4876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" name="Rectangle 245"/>
          <p:cNvSpPr/>
          <p:nvPr/>
        </p:nvSpPr>
        <p:spPr>
          <a:xfrm>
            <a:off x="5334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Rectangle 246"/>
          <p:cNvSpPr/>
          <p:nvPr/>
        </p:nvSpPr>
        <p:spPr>
          <a:xfrm>
            <a:off x="5791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Rectangle 247"/>
          <p:cNvSpPr/>
          <p:nvPr/>
        </p:nvSpPr>
        <p:spPr>
          <a:xfrm>
            <a:off x="6248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9" name="Rectangle 248"/>
          <p:cNvSpPr/>
          <p:nvPr/>
        </p:nvSpPr>
        <p:spPr>
          <a:xfrm>
            <a:off x="6705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0" name="Rectangle 249"/>
          <p:cNvSpPr/>
          <p:nvPr/>
        </p:nvSpPr>
        <p:spPr>
          <a:xfrm>
            <a:off x="7162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" name="Rectangle 250"/>
          <p:cNvSpPr/>
          <p:nvPr/>
        </p:nvSpPr>
        <p:spPr>
          <a:xfrm>
            <a:off x="7620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Rectangle 251"/>
          <p:cNvSpPr/>
          <p:nvPr/>
        </p:nvSpPr>
        <p:spPr>
          <a:xfrm>
            <a:off x="8077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" name="Rectangle 252"/>
          <p:cNvSpPr/>
          <p:nvPr/>
        </p:nvSpPr>
        <p:spPr>
          <a:xfrm>
            <a:off x="304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4" name="Rectangle 253"/>
          <p:cNvSpPr/>
          <p:nvPr/>
        </p:nvSpPr>
        <p:spPr>
          <a:xfrm>
            <a:off x="762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Rectangle 254"/>
          <p:cNvSpPr/>
          <p:nvPr/>
        </p:nvSpPr>
        <p:spPr>
          <a:xfrm>
            <a:off x="1219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Rectangle 255"/>
          <p:cNvSpPr/>
          <p:nvPr/>
        </p:nvSpPr>
        <p:spPr>
          <a:xfrm>
            <a:off x="1676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Rectangle 256"/>
          <p:cNvSpPr/>
          <p:nvPr/>
        </p:nvSpPr>
        <p:spPr>
          <a:xfrm>
            <a:off x="2133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" name="Rectangle 257"/>
          <p:cNvSpPr/>
          <p:nvPr/>
        </p:nvSpPr>
        <p:spPr>
          <a:xfrm>
            <a:off x="25908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" name="Rectangle 258"/>
          <p:cNvSpPr/>
          <p:nvPr/>
        </p:nvSpPr>
        <p:spPr>
          <a:xfrm>
            <a:off x="3048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" name="Rectangle 259"/>
          <p:cNvSpPr/>
          <p:nvPr/>
        </p:nvSpPr>
        <p:spPr>
          <a:xfrm>
            <a:off x="3505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Rectangle 260"/>
          <p:cNvSpPr/>
          <p:nvPr/>
        </p:nvSpPr>
        <p:spPr>
          <a:xfrm>
            <a:off x="3962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2" name="Rectangle 261"/>
          <p:cNvSpPr/>
          <p:nvPr/>
        </p:nvSpPr>
        <p:spPr>
          <a:xfrm>
            <a:off x="4419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" name="Rectangle 262"/>
          <p:cNvSpPr/>
          <p:nvPr/>
        </p:nvSpPr>
        <p:spPr>
          <a:xfrm>
            <a:off x="4876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Rectangle 263"/>
          <p:cNvSpPr/>
          <p:nvPr/>
        </p:nvSpPr>
        <p:spPr>
          <a:xfrm>
            <a:off x="5334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5" name="Rectangle 264"/>
          <p:cNvSpPr/>
          <p:nvPr/>
        </p:nvSpPr>
        <p:spPr>
          <a:xfrm>
            <a:off x="5791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" name="Rectangle 265"/>
          <p:cNvSpPr/>
          <p:nvPr/>
        </p:nvSpPr>
        <p:spPr>
          <a:xfrm>
            <a:off x="6248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7" name="Rectangle 266"/>
          <p:cNvSpPr/>
          <p:nvPr/>
        </p:nvSpPr>
        <p:spPr>
          <a:xfrm>
            <a:off x="6705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8" name="Rectangle 267"/>
          <p:cNvSpPr/>
          <p:nvPr/>
        </p:nvSpPr>
        <p:spPr>
          <a:xfrm>
            <a:off x="7162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" name="Rectangle 268"/>
          <p:cNvSpPr/>
          <p:nvPr/>
        </p:nvSpPr>
        <p:spPr>
          <a:xfrm>
            <a:off x="7620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0" name="Rectangle 269"/>
          <p:cNvSpPr/>
          <p:nvPr/>
        </p:nvSpPr>
        <p:spPr>
          <a:xfrm>
            <a:off x="8077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1" name="Rectangle 270"/>
          <p:cNvSpPr/>
          <p:nvPr/>
        </p:nvSpPr>
        <p:spPr>
          <a:xfrm>
            <a:off x="304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2" name="Rectangle 271"/>
          <p:cNvSpPr/>
          <p:nvPr/>
        </p:nvSpPr>
        <p:spPr>
          <a:xfrm>
            <a:off x="762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3" name="Rectangle 272"/>
          <p:cNvSpPr/>
          <p:nvPr/>
        </p:nvSpPr>
        <p:spPr>
          <a:xfrm>
            <a:off x="1219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4" name="Rectangle 273"/>
          <p:cNvSpPr/>
          <p:nvPr/>
        </p:nvSpPr>
        <p:spPr>
          <a:xfrm>
            <a:off x="1676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5" name="Rectangle 274"/>
          <p:cNvSpPr/>
          <p:nvPr/>
        </p:nvSpPr>
        <p:spPr>
          <a:xfrm>
            <a:off x="2133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6" name="Rectangle 275"/>
          <p:cNvSpPr/>
          <p:nvPr/>
        </p:nvSpPr>
        <p:spPr>
          <a:xfrm>
            <a:off x="2590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7" name="Rectangle 276"/>
          <p:cNvSpPr/>
          <p:nvPr/>
        </p:nvSpPr>
        <p:spPr>
          <a:xfrm>
            <a:off x="3048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8" name="Rectangle 277"/>
          <p:cNvSpPr/>
          <p:nvPr/>
        </p:nvSpPr>
        <p:spPr>
          <a:xfrm>
            <a:off x="3505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9" name="Rectangle 278"/>
          <p:cNvSpPr/>
          <p:nvPr/>
        </p:nvSpPr>
        <p:spPr>
          <a:xfrm>
            <a:off x="3962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0" name="Rectangle 279"/>
          <p:cNvSpPr/>
          <p:nvPr/>
        </p:nvSpPr>
        <p:spPr>
          <a:xfrm>
            <a:off x="4419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1" name="Rectangle 280"/>
          <p:cNvSpPr/>
          <p:nvPr/>
        </p:nvSpPr>
        <p:spPr>
          <a:xfrm>
            <a:off x="4876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2" name="Rectangle 281"/>
          <p:cNvSpPr/>
          <p:nvPr/>
        </p:nvSpPr>
        <p:spPr>
          <a:xfrm>
            <a:off x="5334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3" name="Rectangle 282"/>
          <p:cNvSpPr/>
          <p:nvPr/>
        </p:nvSpPr>
        <p:spPr>
          <a:xfrm>
            <a:off x="5791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4" name="Rectangle 283"/>
          <p:cNvSpPr/>
          <p:nvPr/>
        </p:nvSpPr>
        <p:spPr>
          <a:xfrm>
            <a:off x="6248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5" name="Rectangle 284"/>
          <p:cNvSpPr/>
          <p:nvPr/>
        </p:nvSpPr>
        <p:spPr>
          <a:xfrm>
            <a:off x="6705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6" name="Rectangle 285"/>
          <p:cNvSpPr/>
          <p:nvPr/>
        </p:nvSpPr>
        <p:spPr>
          <a:xfrm>
            <a:off x="7162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7" name="Rectangle 286"/>
          <p:cNvSpPr/>
          <p:nvPr/>
        </p:nvSpPr>
        <p:spPr>
          <a:xfrm>
            <a:off x="7620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8" name="Rectangle 287"/>
          <p:cNvSpPr/>
          <p:nvPr/>
        </p:nvSpPr>
        <p:spPr>
          <a:xfrm>
            <a:off x="8077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9" name="Rectangle 288"/>
          <p:cNvSpPr/>
          <p:nvPr/>
        </p:nvSpPr>
        <p:spPr>
          <a:xfrm>
            <a:off x="304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0" name="Rectangle 289"/>
          <p:cNvSpPr/>
          <p:nvPr/>
        </p:nvSpPr>
        <p:spPr>
          <a:xfrm>
            <a:off x="762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1" name="Rectangle 290"/>
          <p:cNvSpPr/>
          <p:nvPr/>
        </p:nvSpPr>
        <p:spPr>
          <a:xfrm>
            <a:off x="1219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2" name="Rectangle 291"/>
          <p:cNvSpPr/>
          <p:nvPr/>
        </p:nvSpPr>
        <p:spPr>
          <a:xfrm>
            <a:off x="1676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3" name="Rectangle 292"/>
          <p:cNvSpPr/>
          <p:nvPr/>
        </p:nvSpPr>
        <p:spPr>
          <a:xfrm>
            <a:off x="2133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4" name="Rectangle 293"/>
          <p:cNvSpPr/>
          <p:nvPr/>
        </p:nvSpPr>
        <p:spPr>
          <a:xfrm>
            <a:off x="2590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5" name="Rectangle 294"/>
          <p:cNvSpPr/>
          <p:nvPr/>
        </p:nvSpPr>
        <p:spPr>
          <a:xfrm>
            <a:off x="3048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6" name="Rectangle 295"/>
          <p:cNvSpPr/>
          <p:nvPr/>
        </p:nvSpPr>
        <p:spPr>
          <a:xfrm>
            <a:off x="3505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7" name="Rectangle 296"/>
          <p:cNvSpPr/>
          <p:nvPr/>
        </p:nvSpPr>
        <p:spPr>
          <a:xfrm>
            <a:off x="3962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8" name="Rectangle 297"/>
          <p:cNvSpPr/>
          <p:nvPr/>
        </p:nvSpPr>
        <p:spPr>
          <a:xfrm>
            <a:off x="4419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9" name="Rectangle 298"/>
          <p:cNvSpPr/>
          <p:nvPr/>
        </p:nvSpPr>
        <p:spPr>
          <a:xfrm>
            <a:off x="4876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0" name="Rectangle 299"/>
          <p:cNvSpPr/>
          <p:nvPr/>
        </p:nvSpPr>
        <p:spPr>
          <a:xfrm>
            <a:off x="5334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1" name="Rectangle 300"/>
          <p:cNvSpPr/>
          <p:nvPr/>
        </p:nvSpPr>
        <p:spPr>
          <a:xfrm>
            <a:off x="5791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2" name="Rectangle 301"/>
          <p:cNvSpPr/>
          <p:nvPr/>
        </p:nvSpPr>
        <p:spPr>
          <a:xfrm>
            <a:off x="6248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3" name="Rectangle 302"/>
          <p:cNvSpPr/>
          <p:nvPr/>
        </p:nvSpPr>
        <p:spPr>
          <a:xfrm>
            <a:off x="6705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4" name="Rectangle 303"/>
          <p:cNvSpPr/>
          <p:nvPr/>
        </p:nvSpPr>
        <p:spPr>
          <a:xfrm>
            <a:off x="7162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5" name="Rectangle 304"/>
          <p:cNvSpPr/>
          <p:nvPr/>
        </p:nvSpPr>
        <p:spPr>
          <a:xfrm>
            <a:off x="7620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6" name="Rectangle 305"/>
          <p:cNvSpPr/>
          <p:nvPr/>
        </p:nvSpPr>
        <p:spPr>
          <a:xfrm>
            <a:off x="8077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7" name="Rectangle 306"/>
          <p:cNvSpPr/>
          <p:nvPr/>
        </p:nvSpPr>
        <p:spPr>
          <a:xfrm>
            <a:off x="304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" name="Rectangle 307"/>
          <p:cNvSpPr/>
          <p:nvPr/>
        </p:nvSpPr>
        <p:spPr>
          <a:xfrm>
            <a:off x="762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" name="Rectangle 308"/>
          <p:cNvSpPr/>
          <p:nvPr/>
        </p:nvSpPr>
        <p:spPr>
          <a:xfrm>
            <a:off x="1219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0" name="Rectangle 309"/>
          <p:cNvSpPr/>
          <p:nvPr/>
        </p:nvSpPr>
        <p:spPr>
          <a:xfrm>
            <a:off x="16764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1" name="Rectangle 310"/>
          <p:cNvSpPr/>
          <p:nvPr/>
        </p:nvSpPr>
        <p:spPr>
          <a:xfrm>
            <a:off x="21336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2" name="Rectangle 311"/>
          <p:cNvSpPr/>
          <p:nvPr/>
        </p:nvSpPr>
        <p:spPr>
          <a:xfrm>
            <a:off x="2590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3" name="Rectangle 312"/>
          <p:cNvSpPr/>
          <p:nvPr/>
        </p:nvSpPr>
        <p:spPr>
          <a:xfrm>
            <a:off x="3048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4" name="Rectangle 313"/>
          <p:cNvSpPr/>
          <p:nvPr/>
        </p:nvSpPr>
        <p:spPr>
          <a:xfrm>
            <a:off x="3505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5" name="Rectangle 314"/>
          <p:cNvSpPr/>
          <p:nvPr/>
        </p:nvSpPr>
        <p:spPr>
          <a:xfrm>
            <a:off x="39624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6" name="Rectangle 315"/>
          <p:cNvSpPr/>
          <p:nvPr/>
        </p:nvSpPr>
        <p:spPr>
          <a:xfrm>
            <a:off x="44196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7" name="Rectangle 316"/>
          <p:cNvSpPr/>
          <p:nvPr/>
        </p:nvSpPr>
        <p:spPr>
          <a:xfrm>
            <a:off x="4876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8" name="Rectangle 317"/>
          <p:cNvSpPr/>
          <p:nvPr/>
        </p:nvSpPr>
        <p:spPr>
          <a:xfrm>
            <a:off x="5334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9" name="Rectangle 318"/>
          <p:cNvSpPr/>
          <p:nvPr/>
        </p:nvSpPr>
        <p:spPr>
          <a:xfrm>
            <a:off x="5791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0" name="Rectangle 319"/>
          <p:cNvSpPr/>
          <p:nvPr/>
        </p:nvSpPr>
        <p:spPr>
          <a:xfrm>
            <a:off x="62484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1" name="Rectangle 320"/>
          <p:cNvSpPr/>
          <p:nvPr/>
        </p:nvSpPr>
        <p:spPr>
          <a:xfrm>
            <a:off x="67056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2" name="Rectangle 321"/>
          <p:cNvSpPr/>
          <p:nvPr/>
        </p:nvSpPr>
        <p:spPr>
          <a:xfrm>
            <a:off x="7162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3" name="Rectangle 322"/>
          <p:cNvSpPr/>
          <p:nvPr/>
        </p:nvSpPr>
        <p:spPr>
          <a:xfrm>
            <a:off x="7620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4" name="Rectangle 323"/>
          <p:cNvSpPr/>
          <p:nvPr/>
        </p:nvSpPr>
        <p:spPr>
          <a:xfrm>
            <a:off x="8077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5" name="Rectangle 324"/>
          <p:cNvSpPr/>
          <p:nvPr/>
        </p:nvSpPr>
        <p:spPr>
          <a:xfrm>
            <a:off x="304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6" name="Rectangle 325"/>
          <p:cNvSpPr/>
          <p:nvPr/>
        </p:nvSpPr>
        <p:spPr>
          <a:xfrm>
            <a:off x="762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7" name="Rectangle 326"/>
          <p:cNvSpPr/>
          <p:nvPr/>
        </p:nvSpPr>
        <p:spPr>
          <a:xfrm>
            <a:off x="1219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8" name="Rectangle 327"/>
          <p:cNvSpPr/>
          <p:nvPr/>
        </p:nvSpPr>
        <p:spPr>
          <a:xfrm>
            <a:off x="1676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9" name="Rectangle 328"/>
          <p:cNvSpPr/>
          <p:nvPr/>
        </p:nvSpPr>
        <p:spPr>
          <a:xfrm>
            <a:off x="2133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0" name="Rectangle 329"/>
          <p:cNvSpPr/>
          <p:nvPr/>
        </p:nvSpPr>
        <p:spPr>
          <a:xfrm>
            <a:off x="2590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1" name="Rectangle 330"/>
          <p:cNvSpPr/>
          <p:nvPr/>
        </p:nvSpPr>
        <p:spPr>
          <a:xfrm>
            <a:off x="3048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2" name="Rectangle 331"/>
          <p:cNvSpPr/>
          <p:nvPr/>
        </p:nvSpPr>
        <p:spPr>
          <a:xfrm>
            <a:off x="3505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3" name="Rectangle 332"/>
          <p:cNvSpPr/>
          <p:nvPr/>
        </p:nvSpPr>
        <p:spPr>
          <a:xfrm>
            <a:off x="3962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4" name="Rectangle 333"/>
          <p:cNvSpPr/>
          <p:nvPr/>
        </p:nvSpPr>
        <p:spPr>
          <a:xfrm>
            <a:off x="4419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5" name="Rectangle 334"/>
          <p:cNvSpPr/>
          <p:nvPr/>
        </p:nvSpPr>
        <p:spPr>
          <a:xfrm>
            <a:off x="4876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6" name="Rectangle 335"/>
          <p:cNvSpPr/>
          <p:nvPr/>
        </p:nvSpPr>
        <p:spPr>
          <a:xfrm>
            <a:off x="5334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7" name="Rectangle 336"/>
          <p:cNvSpPr/>
          <p:nvPr/>
        </p:nvSpPr>
        <p:spPr>
          <a:xfrm>
            <a:off x="5791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8" name="Rectangle 337"/>
          <p:cNvSpPr/>
          <p:nvPr/>
        </p:nvSpPr>
        <p:spPr>
          <a:xfrm>
            <a:off x="6248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9" name="Rectangle 338"/>
          <p:cNvSpPr/>
          <p:nvPr/>
        </p:nvSpPr>
        <p:spPr>
          <a:xfrm>
            <a:off x="6705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0" name="Rectangle 339"/>
          <p:cNvSpPr/>
          <p:nvPr/>
        </p:nvSpPr>
        <p:spPr>
          <a:xfrm>
            <a:off x="7162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1" name="Rectangle 340"/>
          <p:cNvSpPr/>
          <p:nvPr/>
        </p:nvSpPr>
        <p:spPr>
          <a:xfrm>
            <a:off x="7620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2" name="Rectangle 341"/>
          <p:cNvSpPr/>
          <p:nvPr/>
        </p:nvSpPr>
        <p:spPr>
          <a:xfrm>
            <a:off x="8077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4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762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1219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1676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2133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2590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3048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3505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3962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4419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4876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>
            <a:off x="5334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5791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/>
          <p:cNvSpPr/>
          <p:nvPr/>
        </p:nvSpPr>
        <p:spPr>
          <a:xfrm>
            <a:off x="6248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/>
          <p:cNvSpPr/>
          <p:nvPr/>
        </p:nvSpPr>
        <p:spPr>
          <a:xfrm>
            <a:off x="6705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7162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7620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8077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304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>
            <a:off x="762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1219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1676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/>
          <p:cNvSpPr/>
          <p:nvPr/>
        </p:nvSpPr>
        <p:spPr>
          <a:xfrm>
            <a:off x="2133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2590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/>
          <p:cNvSpPr/>
          <p:nvPr/>
        </p:nvSpPr>
        <p:spPr>
          <a:xfrm>
            <a:off x="3048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3505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3962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4419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/>
          <p:cNvSpPr/>
          <p:nvPr/>
        </p:nvSpPr>
        <p:spPr>
          <a:xfrm>
            <a:off x="4876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5334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5791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/>
          <p:cNvSpPr/>
          <p:nvPr/>
        </p:nvSpPr>
        <p:spPr>
          <a:xfrm>
            <a:off x="6248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/>
          <p:cNvSpPr/>
          <p:nvPr/>
        </p:nvSpPr>
        <p:spPr>
          <a:xfrm>
            <a:off x="6705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/>
          <p:cNvSpPr/>
          <p:nvPr/>
        </p:nvSpPr>
        <p:spPr>
          <a:xfrm>
            <a:off x="7162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/>
          <p:cNvSpPr/>
          <p:nvPr/>
        </p:nvSpPr>
        <p:spPr>
          <a:xfrm>
            <a:off x="7620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/>
          <p:cNvSpPr/>
          <p:nvPr/>
        </p:nvSpPr>
        <p:spPr>
          <a:xfrm>
            <a:off x="8077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Rectangle 216"/>
          <p:cNvSpPr/>
          <p:nvPr/>
        </p:nvSpPr>
        <p:spPr>
          <a:xfrm>
            <a:off x="304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Rectangle 217"/>
          <p:cNvSpPr/>
          <p:nvPr/>
        </p:nvSpPr>
        <p:spPr>
          <a:xfrm>
            <a:off x="762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Rectangle 218"/>
          <p:cNvSpPr/>
          <p:nvPr/>
        </p:nvSpPr>
        <p:spPr>
          <a:xfrm>
            <a:off x="1219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Rectangle 219"/>
          <p:cNvSpPr/>
          <p:nvPr/>
        </p:nvSpPr>
        <p:spPr>
          <a:xfrm>
            <a:off x="1676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Rectangle 220"/>
          <p:cNvSpPr/>
          <p:nvPr/>
        </p:nvSpPr>
        <p:spPr>
          <a:xfrm>
            <a:off x="2133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Rectangle 221"/>
          <p:cNvSpPr/>
          <p:nvPr/>
        </p:nvSpPr>
        <p:spPr>
          <a:xfrm>
            <a:off x="2590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Rectangle 222"/>
          <p:cNvSpPr/>
          <p:nvPr/>
        </p:nvSpPr>
        <p:spPr>
          <a:xfrm>
            <a:off x="3048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Rectangle 223"/>
          <p:cNvSpPr/>
          <p:nvPr/>
        </p:nvSpPr>
        <p:spPr>
          <a:xfrm>
            <a:off x="3505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Rectangle 224"/>
          <p:cNvSpPr/>
          <p:nvPr/>
        </p:nvSpPr>
        <p:spPr>
          <a:xfrm>
            <a:off x="3962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Rectangle 225"/>
          <p:cNvSpPr/>
          <p:nvPr/>
        </p:nvSpPr>
        <p:spPr>
          <a:xfrm>
            <a:off x="4419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Rectangle 226"/>
          <p:cNvSpPr/>
          <p:nvPr/>
        </p:nvSpPr>
        <p:spPr>
          <a:xfrm>
            <a:off x="4876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Rectangle 227"/>
          <p:cNvSpPr/>
          <p:nvPr/>
        </p:nvSpPr>
        <p:spPr>
          <a:xfrm>
            <a:off x="5334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Rectangle 228"/>
          <p:cNvSpPr/>
          <p:nvPr/>
        </p:nvSpPr>
        <p:spPr>
          <a:xfrm>
            <a:off x="5791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Rectangle 229"/>
          <p:cNvSpPr/>
          <p:nvPr/>
        </p:nvSpPr>
        <p:spPr>
          <a:xfrm>
            <a:off x="6248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Rectangle 230"/>
          <p:cNvSpPr/>
          <p:nvPr/>
        </p:nvSpPr>
        <p:spPr>
          <a:xfrm>
            <a:off x="6705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Rectangle 231"/>
          <p:cNvSpPr/>
          <p:nvPr/>
        </p:nvSpPr>
        <p:spPr>
          <a:xfrm>
            <a:off x="7162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Rectangle 232"/>
          <p:cNvSpPr/>
          <p:nvPr/>
        </p:nvSpPr>
        <p:spPr>
          <a:xfrm>
            <a:off x="7620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Rectangle 233"/>
          <p:cNvSpPr/>
          <p:nvPr/>
        </p:nvSpPr>
        <p:spPr>
          <a:xfrm>
            <a:off x="8077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Rectangle 234"/>
          <p:cNvSpPr/>
          <p:nvPr/>
        </p:nvSpPr>
        <p:spPr>
          <a:xfrm>
            <a:off x="304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Rectangle 235"/>
          <p:cNvSpPr/>
          <p:nvPr/>
        </p:nvSpPr>
        <p:spPr>
          <a:xfrm>
            <a:off x="762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Rectangle 236"/>
          <p:cNvSpPr/>
          <p:nvPr/>
        </p:nvSpPr>
        <p:spPr>
          <a:xfrm>
            <a:off x="1219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Rectangle 237"/>
          <p:cNvSpPr/>
          <p:nvPr/>
        </p:nvSpPr>
        <p:spPr>
          <a:xfrm>
            <a:off x="1676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Rectangle 238"/>
          <p:cNvSpPr/>
          <p:nvPr/>
        </p:nvSpPr>
        <p:spPr>
          <a:xfrm>
            <a:off x="2133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" name="Rectangle 239"/>
          <p:cNvSpPr/>
          <p:nvPr/>
        </p:nvSpPr>
        <p:spPr>
          <a:xfrm>
            <a:off x="2590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Rectangle 240"/>
          <p:cNvSpPr/>
          <p:nvPr/>
        </p:nvSpPr>
        <p:spPr>
          <a:xfrm>
            <a:off x="3048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" name="Rectangle 241"/>
          <p:cNvSpPr/>
          <p:nvPr/>
        </p:nvSpPr>
        <p:spPr>
          <a:xfrm>
            <a:off x="3505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Rectangle 242"/>
          <p:cNvSpPr/>
          <p:nvPr/>
        </p:nvSpPr>
        <p:spPr>
          <a:xfrm>
            <a:off x="3962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Rectangle 243"/>
          <p:cNvSpPr/>
          <p:nvPr/>
        </p:nvSpPr>
        <p:spPr>
          <a:xfrm>
            <a:off x="4419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Rectangle 244"/>
          <p:cNvSpPr/>
          <p:nvPr/>
        </p:nvSpPr>
        <p:spPr>
          <a:xfrm>
            <a:off x="4876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" name="Rectangle 245"/>
          <p:cNvSpPr/>
          <p:nvPr/>
        </p:nvSpPr>
        <p:spPr>
          <a:xfrm>
            <a:off x="5334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Rectangle 246"/>
          <p:cNvSpPr/>
          <p:nvPr/>
        </p:nvSpPr>
        <p:spPr>
          <a:xfrm>
            <a:off x="5791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Rectangle 247"/>
          <p:cNvSpPr/>
          <p:nvPr/>
        </p:nvSpPr>
        <p:spPr>
          <a:xfrm>
            <a:off x="6248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9" name="Rectangle 248"/>
          <p:cNvSpPr/>
          <p:nvPr/>
        </p:nvSpPr>
        <p:spPr>
          <a:xfrm>
            <a:off x="6705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0" name="Rectangle 249"/>
          <p:cNvSpPr/>
          <p:nvPr/>
        </p:nvSpPr>
        <p:spPr>
          <a:xfrm>
            <a:off x="7162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" name="Rectangle 250"/>
          <p:cNvSpPr/>
          <p:nvPr/>
        </p:nvSpPr>
        <p:spPr>
          <a:xfrm>
            <a:off x="7620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Rectangle 251"/>
          <p:cNvSpPr/>
          <p:nvPr/>
        </p:nvSpPr>
        <p:spPr>
          <a:xfrm>
            <a:off x="8077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" name="Rectangle 252"/>
          <p:cNvSpPr/>
          <p:nvPr/>
        </p:nvSpPr>
        <p:spPr>
          <a:xfrm>
            <a:off x="304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4" name="Rectangle 253"/>
          <p:cNvSpPr/>
          <p:nvPr/>
        </p:nvSpPr>
        <p:spPr>
          <a:xfrm>
            <a:off x="762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Rectangle 254"/>
          <p:cNvSpPr/>
          <p:nvPr/>
        </p:nvSpPr>
        <p:spPr>
          <a:xfrm>
            <a:off x="1219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Rectangle 255"/>
          <p:cNvSpPr/>
          <p:nvPr/>
        </p:nvSpPr>
        <p:spPr>
          <a:xfrm>
            <a:off x="1676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Rectangle 256"/>
          <p:cNvSpPr/>
          <p:nvPr/>
        </p:nvSpPr>
        <p:spPr>
          <a:xfrm>
            <a:off x="2133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" name="Rectangle 257"/>
          <p:cNvSpPr/>
          <p:nvPr/>
        </p:nvSpPr>
        <p:spPr>
          <a:xfrm>
            <a:off x="2590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" name="Rectangle 258"/>
          <p:cNvSpPr/>
          <p:nvPr/>
        </p:nvSpPr>
        <p:spPr>
          <a:xfrm>
            <a:off x="3048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" name="Rectangle 259"/>
          <p:cNvSpPr/>
          <p:nvPr/>
        </p:nvSpPr>
        <p:spPr>
          <a:xfrm>
            <a:off x="3505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Rectangle 260"/>
          <p:cNvSpPr/>
          <p:nvPr/>
        </p:nvSpPr>
        <p:spPr>
          <a:xfrm>
            <a:off x="3962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2" name="Rectangle 261"/>
          <p:cNvSpPr/>
          <p:nvPr/>
        </p:nvSpPr>
        <p:spPr>
          <a:xfrm>
            <a:off x="4419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" name="Rectangle 262"/>
          <p:cNvSpPr/>
          <p:nvPr/>
        </p:nvSpPr>
        <p:spPr>
          <a:xfrm>
            <a:off x="4876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Rectangle 263"/>
          <p:cNvSpPr/>
          <p:nvPr/>
        </p:nvSpPr>
        <p:spPr>
          <a:xfrm>
            <a:off x="5334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5" name="Rectangle 264"/>
          <p:cNvSpPr/>
          <p:nvPr/>
        </p:nvSpPr>
        <p:spPr>
          <a:xfrm>
            <a:off x="5791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" name="Rectangle 265"/>
          <p:cNvSpPr/>
          <p:nvPr/>
        </p:nvSpPr>
        <p:spPr>
          <a:xfrm>
            <a:off x="6248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7" name="Rectangle 266"/>
          <p:cNvSpPr/>
          <p:nvPr/>
        </p:nvSpPr>
        <p:spPr>
          <a:xfrm>
            <a:off x="6705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8" name="Rectangle 267"/>
          <p:cNvSpPr/>
          <p:nvPr/>
        </p:nvSpPr>
        <p:spPr>
          <a:xfrm>
            <a:off x="7162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" name="Rectangle 268"/>
          <p:cNvSpPr/>
          <p:nvPr/>
        </p:nvSpPr>
        <p:spPr>
          <a:xfrm>
            <a:off x="7620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0" name="Rectangle 269"/>
          <p:cNvSpPr/>
          <p:nvPr/>
        </p:nvSpPr>
        <p:spPr>
          <a:xfrm>
            <a:off x="8077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1" name="Rectangle 270"/>
          <p:cNvSpPr/>
          <p:nvPr/>
        </p:nvSpPr>
        <p:spPr>
          <a:xfrm>
            <a:off x="304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2" name="Rectangle 271"/>
          <p:cNvSpPr/>
          <p:nvPr/>
        </p:nvSpPr>
        <p:spPr>
          <a:xfrm>
            <a:off x="762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3" name="Rectangle 272"/>
          <p:cNvSpPr/>
          <p:nvPr/>
        </p:nvSpPr>
        <p:spPr>
          <a:xfrm>
            <a:off x="1219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4" name="Rectangle 273"/>
          <p:cNvSpPr/>
          <p:nvPr/>
        </p:nvSpPr>
        <p:spPr>
          <a:xfrm>
            <a:off x="1676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5" name="Rectangle 274"/>
          <p:cNvSpPr/>
          <p:nvPr/>
        </p:nvSpPr>
        <p:spPr>
          <a:xfrm>
            <a:off x="2133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6" name="Rectangle 275"/>
          <p:cNvSpPr/>
          <p:nvPr/>
        </p:nvSpPr>
        <p:spPr>
          <a:xfrm>
            <a:off x="2590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7" name="Rectangle 276"/>
          <p:cNvSpPr/>
          <p:nvPr/>
        </p:nvSpPr>
        <p:spPr>
          <a:xfrm>
            <a:off x="3048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8" name="Rectangle 277"/>
          <p:cNvSpPr/>
          <p:nvPr/>
        </p:nvSpPr>
        <p:spPr>
          <a:xfrm>
            <a:off x="3505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9" name="Rectangle 278"/>
          <p:cNvSpPr/>
          <p:nvPr/>
        </p:nvSpPr>
        <p:spPr>
          <a:xfrm>
            <a:off x="3962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0" name="Rectangle 279"/>
          <p:cNvSpPr/>
          <p:nvPr/>
        </p:nvSpPr>
        <p:spPr>
          <a:xfrm>
            <a:off x="4419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1" name="Rectangle 280"/>
          <p:cNvSpPr/>
          <p:nvPr/>
        </p:nvSpPr>
        <p:spPr>
          <a:xfrm>
            <a:off x="4876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2" name="Rectangle 281"/>
          <p:cNvSpPr/>
          <p:nvPr/>
        </p:nvSpPr>
        <p:spPr>
          <a:xfrm>
            <a:off x="5334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3" name="Rectangle 282"/>
          <p:cNvSpPr/>
          <p:nvPr/>
        </p:nvSpPr>
        <p:spPr>
          <a:xfrm>
            <a:off x="5791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4" name="Rectangle 283"/>
          <p:cNvSpPr/>
          <p:nvPr/>
        </p:nvSpPr>
        <p:spPr>
          <a:xfrm>
            <a:off x="6248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5" name="Rectangle 284"/>
          <p:cNvSpPr/>
          <p:nvPr/>
        </p:nvSpPr>
        <p:spPr>
          <a:xfrm>
            <a:off x="6705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6" name="Rectangle 285"/>
          <p:cNvSpPr/>
          <p:nvPr/>
        </p:nvSpPr>
        <p:spPr>
          <a:xfrm>
            <a:off x="7162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7" name="Rectangle 286"/>
          <p:cNvSpPr/>
          <p:nvPr/>
        </p:nvSpPr>
        <p:spPr>
          <a:xfrm>
            <a:off x="7620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8" name="Rectangle 287"/>
          <p:cNvSpPr/>
          <p:nvPr/>
        </p:nvSpPr>
        <p:spPr>
          <a:xfrm>
            <a:off x="8077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9" name="Rectangle 288"/>
          <p:cNvSpPr/>
          <p:nvPr/>
        </p:nvSpPr>
        <p:spPr>
          <a:xfrm>
            <a:off x="304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0" name="Rectangle 289"/>
          <p:cNvSpPr/>
          <p:nvPr/>
        </p:nvSpPr>
        <p:spPr>
          <a:xfrm>
            <a:off x="762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1" name="Rectangle 290"/>
          <p:cNvSpPr/>
          <p:nvPr/>
        </p:nvSpPr>
        <p:spPr>
          <a:xfrm>
            <a:off x="1219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2" name="Rectangle 291"/>
          <p:cNvSpPr/>
          <p:nvPr/>
        </p:nvSpPr>
        <p:spPr>
          <a:xfrm>
            <a:off x="1676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3" name="Rectangle 292"/>
          <p:cNvSpPr/>
          <p:nvPr/>
        </p:nvSpPr>
        <p:spPr>
          <a:xfrm>
            <a:off x="2133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4" name="Rectangle 293"/>
          <p:cNvSpPr/>
          <p:nvPr/>
        </p:nvSpPr>
        <p:spPr>
          <a:xfrm>
            <a:off x="2590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5" name="Rectangle 294"/>
          <p:cNvSpPr/>
          <p:nvPr/>
        </p:nvSpPr>
        <p:spPr>
          <a:xfrm>
            <a:off x="3048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6" name="Rectangle 295"/>
          <p:cNvSpPr/>
          <p:nvPr/>
        </p:nvSpPr>
        <p:spPr>
          <a:xfrm>
            <a:off x="3505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7" name="Rectangle 296"/>
          <p:cNvSpPr/>
          <p:nvPr/>
        </p:nvSpPr>
        <p:spPr>
          <a:xfrm>
            <a:off x="3962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8" name="Rectangle 297"/>
          <p:cNvSpPr/>
          <p:nvPr/>
        </p:nvSpPr>
        <p:spPr>
          <a:xfrm>
            <a:off x="4419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9" name="Rectangle 298"/>
          <p:cNvSpPr/>
          <p:nvPr/>
        </p:nvSpPr>
        <p:spPr>
          <a:xfrm>
            <a:off x="4876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0" name="Rectangle 299"/>
          <p:cNvSpPr/>
          <p:nvPr/>
        </p:nvSpPr>
        <p:spPr>
          <a:xfrm>
            <a:off x="5334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1" name="Rectangle 300"/>
          <p:cNvSpPr/>
          <p:nvPr/>
        </p:nvSpPr>
        <p:spPr>
          <a:xfrm>
            <a:off x="5791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2" name="Rectangle 301"/>
          <p:cNvSpPr/>
          <p:nvPr/>
        </p:nvSpPr>
        <p:spPr>
          <a:xfrm>
            <a:off x="6248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3" name="Rectangle 302"/>
          <p:cNvSpPr/>
          <p:nvPr/>
        </p:nvSpPr>
        <p:spPr>
          <a:xfrm>
            <a:off x="6705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4" name="Rectangle 303"/>
          <p:cNvSpPr/>
          <p:nvPr/>
        </p:nvSpPr>
        <p:spPr>
          <a:xfrm>
            <a:off x="7162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5" name="Rectangle 304"/>
          <p:cNvSpPr/>
          <p:nvPr/>
        </p:nvSpPr>
        <p:spPr>
          <a:xfrm>
            <a:off x="7620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6" name="Rectangle 305"/>
          <p:cNvSpPr/>
          <p:nvPr/>
        </p:nvSpPr>
        <p:spPr>
          <a:xfrm>
            <a:off x="8077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7" name="Rectangle 306"/>
          <p:cNvSpPr/>
          <p:nvPr/>
        </p:nvSpPr>
        <p:spPr>
          <a:xfrm>
            <a:off x="304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" name="Rectangle 307"/>
          <p:cNvSpPr/>
          <p:nvPr/>
        </p:nvSpPr>
        <p:spPr>
          <a:xfrm>
            <a:off x="762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" name="Rectangle 308"/>
          <p:cNvSpPr/>
          <p:nvPr/>
        </p:nvSpPr>
        <p:spPr>
          <a:xfrm>
            <a:off x="1219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0" name="Rectangle 309"/>
          <p:cNvSpPr/>
          <p:nvPr/>
        </p:nvSpPr>
        <p:spPr>
          <a:xfrm>
            <a:off x="16764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1" name="Rectangle 310"/>
          <p:cNvSpPr/>
          <p:nvPr/>
        </p:nvSpPr>
        <p:spPr>
          <a:xfrm>
            <a:off x="21336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2" name="Rectangle 311"/>
          <p:cNvSpPr/>
          <p:nvPr/>
        </p:nvSpPr>
        <p:spPr>
          <a:xfrm>
            <a:off x="2590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3" name="Rectangle 312"/>
          <p:cNvSpPr/>
          <p:nvPr/>
        </p:nvSpPr>
        <p:spPr>
          <a:xfrm>
            <a:off x="3048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4" name="Rectangle 313"/>
          <p:cNvSpPr/>
          <p:nvPr/>
        </p:nvSpPr>
        <p:spPr>
          <a:xfrm>
            <a:off x="3505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5" name="Rectangle 314"/>
          <p:cNvSpPr/>
          <p:nvPr/>
        </p:nvSpPr>
        <p:spPr>
          <a:xfrm>
            <a:off x="39624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6" name="Rectangle 315"/>
          <p:cNvSpPr/>
          <p:nvPr/>
        </p:nvSpPr>
        <p:spPr>
          <a:xfrm>
            <a:off x="44196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7" name="Rectangle 316"/>
          <p:cNvSpPr/>
          <p:nvPr/>
        </p:nvSpPr>
        <p:spPr>
          <a:xfrm>
            <a:off x="4876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8" name="Rectangle 317"/>
          <p:cNvSpPr/>
          <p:nvPr/>
        </p:nvSpPr>
        <p:spPr>
          <a:xfrm>
            <a:off x="5334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9" name="Rectangle 318"/>
          <p:cNvSpPr/>
          <p:nvPr/>
        </p:nvSpPr>
        <p:spPr>
          <a:xfrm>
            <a:off x="5791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0" name="Rectangle 319"/>
          <p:cNvSpPr/>
          <p:nvPr/>
        </p:nvSpPr>
        <p:spPr>
          <a:xfrm>
            <a:off x="62484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1" name="Rectangle 320"/>
          <p:cNvSpPr/>
          <p:nvPr/>
        </p:nvSpPr>
        <p:spPr>
          <a:xfrm>
            <a:off x="67056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2" name="Rectangle 321"/>
          <p:cNvSpPr/>
          <p:nvPr/>
        </p:nvSpPr>
        <p:spPr>
          <a:xfrm>
            <a:off x="7162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3" name="Rectangle 322"/>
          <p:cNvSpPr/>
          <p:nvPr/>
        </p:nvSpPr>
        <p:spPr>
          <a:xfrm>
            <a:off x="7620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4" name="Rectangle 323"/>
          <p:cNvSpPr/>
          <p:nvPr/>
        </p:nvSpPr>
        <p:spPr>
          <a:xfrm>
            <a:off x="8077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5" name="Rectangle 324"/>
          <p:cNvSpPr/>
          <p:nvPr/>
        </p:nvSpPr>
        <p:spPr>
          <a:xfrm>
            <a:off x="304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6" name="Rectangle 325"/>
          <p:cNvSpPr/>
          <p:nvPr/>
        </p:nvSpPr>
        <p:spPr>
          <a:xfrm>
            <a:off x="762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7" name="Rectangle 326"/>
          <p:cNvSpPr/>
          <p:nvPr/>
        </p:nvSpPr>
        <p:spPr>
          <a:xfrm>
            <a:off x="1219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8" name="Rectangle 327"/>
          <p:cNvSpPr/>
          <p:nvPr/>
        </p:nvSpPr>
        <p:spPr>
          <a:xfrm>
            <a:off x="1676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9" name="Rectangle 328"/>
          <p:cNvSpPr/>
          <p:nvPr/>
        </p:nvSpPr>
        <p:spPr>
          <a:xfrm>
            <a:off x="2133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0" name="Rectangle 329"/>
          <p:cNvSpPr/>
          <p:nvPr/>
        </p:nvSpPr>
        <p:spPr>
          <a:xfrm>
            <a:off x="2590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1" name="Rectangle 330"/>
          <p:cNvSpPr/>
          <p:nvPr/>
        </p:nvSpPr>
        <p:spPr>
          <a:xfrm>
            <a:off x="3048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2" name="Rectangle 331"/>
          <p:cNvSpPr/>
          <p:nvPr/>
        </p:nvSpPr>
        <p:spPr>
          <a:xfrm>
            <a:off x="3505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3" name="Rectangle 332"/>
          <p:cNvSpPr/>
          <p:nvPr/>
        </p:nvSpPr>
        <p:spPr>
          <a:xfrm>
            <a:off x="3962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4" name="Rectangle 333"/>
          <p:cNvSpPr/>
          <p:nvPr/>
        </p:nvSpPr>
        <p:spPr>
          <a:xfrm>
            <a:off x="4419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5" name="Rectangle 334"/>
          <p:cNvSpPr/>
          <p:nvPr/>
        </p:nvSpPr>
        <p:spPr>
          <a:xfrm>
            <a:off x="4876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6" name="Rectangle 335"/>
          <p:cNvSpPr/>
          <p:nvPr/>
        </p:nvSpPr>
        <p:spPr>
          <a:xfrm>
            <a:off x="5334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7" name="Rectangle 336"/>
          <p:cNvSpPr/>
          <p:nvPr/>
        </p:nvSpPr>
        <p:spPr>
          <a:xfrm>
            <a:off x="5791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8" name="Rectangle 337"/>
          <p:cNvSpPr/>
          <p:nvPr/>
        </p:nvSpPr>
        <p:spPr>
          <a:xfrm>
            <a:off x="6248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9" name="Rectangle 338"/>
          <p:cNvSpPr/>
          <p:nvPr/>
        </p:nvSpPr>
        <p:spPr>
          <a:xfrm>
            <a:off x="6705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0" name="Rectangle 339"/>
          <p:cNvSpPr/>
          <p:nvPr/>
        </p:nvSpPr>
        <p:spPr>
          <a:xfrm>
            <a:off x="7162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1" name="Rectangle 340"/>
          <p:cNvSpPr/>
          <p:nvPr/>
        </p:nvSpPr>
        <p:spPr>
          <a:xfrm>
            <a:off x="7620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2" name="Rectangle 341"/>
          <p:cNvSpPr/>
          <p:nvPr/>
        </p:nvSpPr>
        <p:spPr>
          <a:xfrm>
            <a:off x="8077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/>
          <a:srcRect l="20745" t="17010" r="55626" b="29382"/>
          <a:stretch>
            <a:fillRect/>
          </a:stretch>
        </p:blipFill>
        <p:spPr bwMode="auto">
          <a:xfrm>
            <a:off x="3810000" y="2057400"/>
            <a:ext cx="160020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4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762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1219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1676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2133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2590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3048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3505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3962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4419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4876800" y="914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>
            <a:off x="5334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5791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/>
          <p:cNvSpPr/>
          <p:nvPr/>
        </p:nvSpPr>
        <p:spPr>
          <a:xfrm>
            <a:off x="6248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/>
          <p:cNvSpPr/>
          <p:nvPr/>
        </p:nvSpPr>
        <p:spPr>
          <a:xfrm>
            <a:off x="6705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7162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7620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8077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304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>
            <a:off x="762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1219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1676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/>
          <p:cNvSpPr/>
          <p:nvPr/>
        </p:nvSpPr>
        <p:spPr>
          <a:xfrm>
            <a:off x="2133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2590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/>
          <p:cNvSpPr/>
          <p:nvPr/>
        </p:nvSpPr>
        <p:spPr>
          <a:xfrm>
            <a:off x="3048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3505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3962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4419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/>
          <p:cNvSpPr/>
          <p:nvPr/>
        </p:nvSpPr>
        <p:spPr>
          <a:xfrm>
            <a:off x="4876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5334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5791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6" name="Rectangle 105"/>
          <p:cNvSpPr/>
          <p:nvPr/>
        </p:nvSpPr>
        <p:spPr>
          <a:xfrm>
            <a:off x="6248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/>
          <p:cNvSpPr/>
          <p:nvPr/>
        </p:nvSpPr>
        <p:spPr>
          <a:xfrm>
            <a:off x="6705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/>
          <p:cNvSpPr/>
          <p:nvPr/>
        </p:nvSpPr>
        <p:spPr>
          <a:xfrm>
            <a:off x="7162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/>
          <p:cNvSpPr/>
          <p:nvPr/>
        </p:nvSpPr>
        <p:spPr>
          <a:xfrm>
            <a:off x="7620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/>
          <p:cNvSpPr/>
          <p:nvPr/>
        </p:nvSpPr>
        <p:spPr>
          <a:xfrm>
            <a:off x="8077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Rectangle 216"/>
          <p:cNvSpPr/>
          <p:nvPr/>
        </p:nvSpPr>
        <p:spPr>
          <a:xfrm>
            <a:off x="304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Rectangle 217"/>
          <p:cNvSpPr/>
          <p:nvPr/>
        </p:nvSpPr>
        <p:spPr>
          <a:xfrm>
            <a:off x="762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Rectangle 218"/>
          <p:cNvSpPr/>
          <p:nvPr/>
        </p:nvSpPr>
        <p:spPr>
          <a:xfrm>
            <a:off x="1219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Rectangle 219"/>
          <p:cNvSpPr/>
          <p:nvPr/>
        </p:nvSpPr>
        <p:spPr>
          <a:xfrm>
            <a:off x="1676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Rectangle 220"/>
          <p:cNvSpPr/>
          <p:nvPr/>
        </p:nvSpPr>
        <p:spPr>
          <a:xfrm>
            <a:off x="2133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Rectangle 221"/>
          <p:cNvSpPr/>
          <p:nvPr/>
        </p:nvSpPr>
        <p:spPr>
          <a:xfrm>
            <a:off x="2590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Rectangle 222"/>
          <p:cNvSpPr/>
          <p:nvPr/>
        </p:nvSpPr>
        <p:spPr>
          <a:xfrm>
            <a:off x="3048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Rectangle 223"/>
          <p:cNvSpPr/>
          <p:nvPr/>
        </p:nvSpPr>
        <p:spPr>
          <a:xfrm>
            <a:off x="3505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Rectangle 224"/>
          <p:cNvSpPr/>
          <p:nvPr/>
        </p:nvSpPr>
        <p:spPr>
          <a:xfrm>
            <a:off x="3962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Rectangle 225"/>
          <p:cNvSpPr/>
          <p:nvPr/>
        </p:nvSpPr>
        <p:spPr>
          <a:xfrm>
            <a:off x="4419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Rectangle 226"/>
          <p:cNvSpPr/>
          <p:nvPr/>
        </p:nvSpPr>
        <p:spPr>
          <a:xfrm>
            <a:off x="4876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Rectangle 227"/>
          <p:cNvSpPr/>
          <p:nvPr/>
        </p:nvSpPr>
        <p:spPr>
          <a:xfrm>
            <a:off x="5334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Rectangle 228"/>
          <p:cNvSpPr/>
          <p:nvPr/>
        </p:nvSpPr>
        <p:spPr>
          <a:xfrm>
            <a:off x="5791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Rectangle 229"/>
          <p:cNvSpPr/>
          <p:nvPr/>
        </p:nvSpPr>
        <p:spPr>
          <a:xfrm>
            <a:off x="6248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Rectangle 230"/>
          <p:cNvSpPr/>
          <p:nvPr/>
        </p:nvSpPr>
        <p:spPr>
          <a:xfrm>
            <a:off x="6705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Rectangle 231"/>
          <p:cNvSpPr/>
          <p:nvPr/>
        </p:nvSpPr>
        <p:spPr>
          <a:xfrm>
            <a:off x="7162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Rectangle 232"/>
          <p:cNvSpPr/>
          <p:nvPr/>
        </p:nvSpPr>
        <p:spPr>
          <a:xfrm>
            <a:off x="7620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Rectangle 233"/>
          <p:cNvSpPr/>
          <p:nvPr/>
        </p:nvSpPr>
        <p:spPr>
          <a:xfrm>
            <a:off x="8077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Rectangle 234"/>
          <p:cNvSpPr/>
          <p:nvPr/>
        </p:nvSpPr>
        <p:spPr>
          <a:xfrm>
            <a:off x="304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Rectangle 235"/>
          <p:cNvSpPr/>
          <p:nvPr/>
        </p:nvSpPr>
        <p:spPr>
          <a:xfrm>
            <a:off x="762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Rectangle 236"/>
          <p:cNvSpPr/>
          <p:nvPr/>
        </p:nvSpPr>
        <p:spPr>
          <a:xfrm>
            <a:off x="1219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Rectangle 237"/>
          <p:cNvSpPr/>
          <p:nvPr/>
        </p:nvSpPr>
        <p:spPr>
          <a:xfrm>
            <a:off x="1676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Rectangle 238"/>
          <p:cNvSpPr/>
          <p:nvPr/>
        </p:nvSpPr>
        <p:spPr>
          <a:xfrm>
            <a:off x="2133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" name="Rectangle 239"/>
          <p:cNvSpPr/>
          <p:nvPr/>
        </p:nvSpPr>
        <p:spPr>
          <a:xfrm>
            <a:off x="25908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Rectangle 240"/>
          <p:cNvSpPr/>
          <p:nvPr/>
        </p:nvSpPr>
        <p:spPr>
          <a:xfrm>
            <a:off x="3048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" name="Rectangle 241"/>
          <p:cNvSpPr/>
          <p:nvPr/>
        </p:nvSpPr>
        <p:spPr>
          <a:xfrm>
            <a:off x="3505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Rectangle 242"/>
          <p:cNvSpPr/>
          <p:nvPr/>
        </p:nvSpPr>
        <p:spPr>
          <a:xfrm>
            <a:off x="3962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Rectangle 243"/>
          <p:cNvSpPr/>
          <p:nvPr/>
        </p:nvSpPr>
        <p:spPr>
          <a:xfrm>
            <a:off x="4419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Rectangle 244"/>
          <p:cNvSpPr/>
          <p:nvPr/>
        </p:nvSpPr>
        <p:spPr>
          <a:xfrm>
            <a:off x="4876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" name="Rectangle 245"/>
          <p:cNvSpPr/>
          <p:nvPr/>
        </p:nvSpPr>
        <p:spPr>
          <a:xfrm>
            <a:off x="5334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Rectangle 246"/>
          <p:cNvSpPr/>
          <p:nvPr/>
        </p:nvSpPr>
        <p:spPr>
          <a:xfrm>
            <a:off x="5791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Rectangle 247"/>
          <p:cNvSpPr/>
          <p:nvPr/>
        </p:nvSpPr>
        <p:spPr>
          <a:xfrm>
            <a:off x="6248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9" name="Rectangle 248"/>
          <p:cNvSpPr/>
          <p:nvPr/>
        </p:nvSpPr>
        <p:spPr>
          <a:xfrm>
            <a:off x="6705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0" name="Rectangle 249"/>
          <p:cNvSpPr/>
          <p:nvPr/>
        </p:nvSpPr>
        <p:spPr>
          <a:xfrm>
            <a:off x="7162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" name="Rectangle 250"/>
          <p:cNvSpPr/>
          <p:nvPr/>
        </p:nvSpPr>
        <p:spPr>
          <a:xfrm>
            <a:off x="7620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Rectangle 251"/>
          <p:cNvSpPr/>
          <p:nvPr/>
        </p:nvSpPr>
        <p:spPr>
          <a:xfrm>
            <a:off x="8077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" name="Rectangle 252"/>
          <p:cNvSpPr/>
          <p:nvPr/>
        </p:nvSpPr>
        <p:spPr>
          <a:xfrm>
            <a:off x="304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4" name="Rectangle 253"/>
          <p:cNvSpPr/>
          <p:nvPr/>
        </p:nvSpPr>
        <p:spPr>
          <a:xfrm>
            <a:off x="762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Rectangle 254"/>
          <p:cNvSpPr/>
          <p:nvPr/>
        </p:nvSpPr>
        <p:spPr>
          <a:xfrm>
            <a:off x="1219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Rectangle 255"/>
          <p:cNvSpPr/>
          <p:nvPr/>
        </p:nvSpPr>
        <p:spPr>
          <a:xfrm>
            <a:off x="1676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Rectangle 256"/>
          <p:cNvSpPr/>
          <p:nvPr/>
        </p:nvSpPr>
        <p:spPr>
          <a:xfrm>
            <a:off x="2133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" name="Rectangle 257"/>
          <p:cNvSpPr/>
          <p:nvPr/>
        </p:nvSpPr>
        <p:spPr>
          <a:xfrm>
            <a:off x="2590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" name="Rectangle 258"/>
          <p:cNvSpPr/>
          <p:nvPr/>
        </p:nvSpPr>
        <p:spPr>
          <a:xfrm>
            <a:off x="3048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" name="Rectangle 259"/>
          <p:cNvSpPr/>
          <p:nvPr/>
        </p:nvSpPr>
        <p:spPr>
          <a:xfrm>
            <a:off x="3505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Rectangle 260"/>
          <p:cNvSpPr/>
          <p:nvPr/>
        </p:nvSpPr>
        <p:spPr>
          <a:xfrm>
            <a:off x="3962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2" name="Rectangle 261"/>
          <p:cNvSpPr/>
          <p:nvPr/>
        </p:nvSpPr>
        <p:spPr>
          <a:xfrm>
            <a:off x="4419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" name="Rectangle 262"/>
          <p:cNvSpPr/>
          <p:nvPr/>
        </p:nvSpPr>
        <p:spPr>
          <a:xfrm>
            <a:off x="4876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Rectangle 263"/>
          <p:cNvSpPr/>
          <p:nvPr/>
        </p:nvSpPr>
        <p:spPr>
          <a:xfrm>
            <a:off x="5334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5" name="Rectangle 264"/>
          <p:cNvSpPr/>
          <p:nvPr/>
        </p:nvSpPr>
        <p:spPr>
          <a:xfrm>
            <a:off x="5791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" name="Rectangle 265"/>
          <p:cNvSpPr/>
          <p:nvPr/>
        </p:nvSpPr>
        <p:spPr>
          <a:xfrm>
            <a:off x="6248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7" name="Rectangle 266"/>
          <p:cNvSpPr/>
          <p:nvPr/>
        </p:nvSpPr>
        <p:spPr>
          <a:xfrm>
            <a:off x="6705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8" name="Rectangle 267"/>
          <p:cNvSpPr/>
          <p:nvPr/>
        </p:nvSpPr>
        <p:spPr>
          <a:xfrm>
            <a:off x="7162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" name="Rectangle 268"/>
          <p:cNvSpPr/>
          <p:nvPr/>
        </p:nvSpPr>
        <p:spPr>
          <a:xfrm>
            <a:off x="7620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0" name="Rectangle 269"/>
          <p:cNvSpPr/>
          <p:nvPr/>
        </p:nvSpPr>
        <p:spPr>
          <a:xfrm>
            <a:off x="8077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1" name="Rectangle 270"/>
          <p:cNvSpPr/>
          <p:nvPr/>
        </p:nvSpPr>
        <p:spPr>
          <a:xfrm>
            <a:off x="304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2" name="Rectangle 271"/>
          <p:cNvSpPr/>
          <p:nvPr/>
        </p:nvSpPr>
        <p:spPr>
          <a:xfrm>
            <a:off x="762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3" name="Rectangle 272"/>
          <p:cNvSpPr/>
          <p:nvPr/>
        </p:nvSpPr>
        <p:spPr>
          <a:xfrm>
            <a:off x="1219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4" name="Rectangle 273"/>
          <p:cNvSpPr/>
          <p:nvPr/>
        </p:nvSpPr>
        <p:spPr>
          <a:xfrm>
            <a:off x="1676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5" name="Rectangle 274"/>
          <p:cNvSpPr/>
          <p:nvPr/>
        </p:nvSpPr>
        <p:spPr>
          <a:xfrm>
            <a:off x="2133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6" name="Rectangle 275"/>
          <p:cNvSpPr/>
          <p:nvPr/>
        </p:nvSpPr>
        <p:spPr>
          <a:xfrm>
            <a:off x="2590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7" name="Rectangle 276"/>
          <p:cNvSpPr/>
          <p:nvPr/>
        </p:nvSpPr>
        <p:spPr>
          <a:xfrm>
            <a:off x="3048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8" name="Rectangle 277"/>
          <p:cNvSpPr/>
          <p:nvPr/>
        </p:nvSpPr>
        <p:spPr>
          <a:xfrm>
            <a:off x="3505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9" name="Rectangle 278"/>
          <p:cNvSpPr/>
          <p:nvPr/>
        </p:nvSpPr>
        <p:spPr>
          <a:xfrm>
            <a:off x="3962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0" name="Rectangle 279"/>
          <p:cNvSpPr/>
          <p:nvPr/>
        </p:nvSpPr>
        <p:spPr>
          <a:xfrm>
            <a:off x="4419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1" name="Rectangle 280"/>
          <p:cNvSpPr/>
          <p:nvPr/>
        </p:nvSpPr>
        <p:spPr>
          <a:xfrm>
            <a:off x="4876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2" name="Rectangle 281"/>
          <p:cNvSpPr/>
          <p:nvPr/>
        </p:nvSpPr>
        <p:spPr>
          <a:xfrm>
            <a:off x="5334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3" name="Rectangle 282"/>
          <p:cNvSpPr/>
          <p:nvPr/>
        </p:nvSpPr>
        <p:spPr>
          <a:xfrm>
            <a:off x="5791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4" name="Rectangle 283"/>
          <p:cNvSpPr/>
          <p:nvPr/>
        </p:nvSpPr>
        <p:spPr>
          <a:xfrm>
            <a:off x="6248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5" name="Rectangle 284"/>
          <p:cNvSpPr/>
          <p:nvPr/>
        </p:nvSpPr>
        <p:spPr>
          <a:xfrm>
            <a:off x="6705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6" name="Rectangle 285"/>
          <p:cNvSpPr/>
          <p:nvPr/>
        </p:nvSpPr>
        <p:spPr>
          <a:xfrm>
            <a:off x="7162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7" name="Rectangle 286"/>
          <p:cNvSpPr/>
          <p:nvPr/>
        </p:nvSpPr>
        <p:spPr>
          <a:xfrm>
            <a:off x="7620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8" name="Rectangle 287"/>
          <p:cNvSpPr/>
          <p:nvPr/>
        </p:nvSpPr>
        <p:spPr>
          <a:xfrm>
            <a:off x="8077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9" name="Rectangle 288"/>
          <p:cNvSpPr/>
          <p:nvPr/>
        </p:nvSpPr>
        <p:spPr>
          <a:xfrm>
            <a:off x="304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0" name="Rectangle 289"/>
          <p:cNvSpPr/>
          <p:nvPr/>
        </p:nvSpPr>
        <p:spPr>
          <a:xfrm>
            <a:off x="762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1" name="Rectangle 290"/>
          <p:cNvSpPr/>
          <p:nvPr/>
        </p:nvSpPr>
        <p:spPr>
          <a:xfrm>
            <a:off x="1219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2" name="Rectangle 291"/>
          <p:cNvSpPr/>
          <p:nvPr/>
        </p:nvSpPr>
        <p:spPr>
          <a:xfrm>
            <a:off x="1676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3" name="Rectangle 292"/>
          <p:cNvSpPr/>
          <p:nvPr/>
        </p:nvSpPr>
        <p:spPr>
          <a:xfrm>
            <a:off x="2133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4" name="Rectangle 293"/>
          <p:cNvSpPr/>
          <p:nvPr/>
        </p:nvSpPr>
        <p:spPr>
          <a:xfrm>
            <a:off x="2590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5" name="Rectangle 294"/>
          <p:cNvSpPr/>
          <p:nvPr/>
        </p:nvSpPr>
        <p:spPr>
          <a:xfrm>
            <a:off x="3048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6" name="Rectangle 295"/>
          <p:cNvSpPr/>
          <p:nvPr/>
        </p:nvSpPr>
        <p:spPr>
          <a:xfrm>
            <a:off x="3505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7" name="Rectangle 296"/>
          <p:cNvSpPr/>
          <p:nvPr/>
        </p:nvSpPr>
        <p:spPr>
          <a:xfrm>
            <a:off x="3962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8" name="Rectangle 297"/>
          <p:cNvSpPr/>
          <p:nvPr/>
        </p:nvSpPr>
        <p:spPr>
          <a:xfrm>
            <a:off x="4419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9" name="Rectangle 298"/>
          <p:cNvSpPr/>
          <p:nvPr/>
        </p:nvSpPr>
        <p:spPr>
          <a:xfrm>
            <a:off x="4876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0" name="Rectangle 299"/>
          <p:cNvSpPr/>
          <p:nvPr/>
        </p:nvSpPr>
        <p:spPr>
          <a:xfrm>
            <a:off x="5334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1" name="Rectangle 300"/>
          <p:cNvSpPr/>
          <p:nvPr/>
        </p:nvSpPr>
        <p:spPr>
          <a:xfrm>
            <a:off x="5791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2" name="Rectangle 301"/>
          <p:cNvSpPr/>
          <p:nvPr/>
        </p:nvSpPr>
        <p:spPr>
          <a:xfrm>
            <a:off x="6248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3" name="Rectangle 302"/>
          <p:cNvSpPr/>
          <p:nvPr/>
        </p:nvSpPr>
        <p:spPr>
          <a:xfrm>
            <a:off x="6705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4" name="Rectangle 303"/>
          <p:cNvSpPr/>
          <p:nvPr/>
        </p:nvSpPr>
        <p:spPr>
          <a:xfrm>
            <a:off x="7162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5" name="Rectangle 304"/>
          <p:cNvSpPr/>
          <p:nvPr/>
        </p:nvSpPr>
        <p:spPr>
          <a:xfrm>
            <a:off x="7620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6" name="Rectangle 305"/>
          <p:cNvSpPr/>
          <p:nvPr/>
        </p:nvSpPr>
        <p:spPr>
          <a:xfrm>
            <a:off x="8077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7" name="Rectangle 306"/>
          <p:cNvSpPr/>
          <p:nvPr/>
        </p:nvSpPr>
        <p:spPr>
          <a:xfrm>
            <a:off x="304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" name="Rectangle 307"/>
          <p:cNvSpPr/>
          <p:nvPr/>
        </p:nvSpPr>
        <p:spPr>
          <a:xfrm>
            <a:off x="762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" name="Rectangle 308"/>
          <p:cNvSpPr/>
          <p:nvPr/>
        </p:nvSpPr>
        <p:spPr>
          <a:xfrm>
            <a:off x="1219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0" name="Rectangle 309"/>
          <p:cNvSpPr/>
          <p:nvPr/>
        </p:nvSpPr>
        <p:spPr>
          <a:xfrm>
            <a:off x="16764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1" name="Rectangle 310"/>
          <p:cNvSpPr/>
          <p:nvPr/>
        </p:nvSpPr>
        <p:spPr>
          <a:xfrm>
            <a:off x="21336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2" name="Rectangle 311"/>
          <p:cNvSpPr/>
          <p:nvPr/>
        </p:nvSpPr>
        <p:spPr>
          <a:xfrm>
            <a:off x="2590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3" name="Rectangle 312"/>
          <p:cNvSpPr/>
          <p:nvPr/>
        </p:nvSpPr>
        <p:spPr>
          <a:xfrm>
            <a:off x="3048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4" name="Rectangle 313"/>
          <p:cNvSpPr/>
          <p:nvPr/>
        </p:nvSpPr>
        <p:spPr>
          <a:xfrm>
            <a:off x="3505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5" name="Rectangle 314"/>
          <p:cNvSpPr/>
          <p:nvPr/>
        </p:nvSpPr>
        <p:spPr>
          <a:xfrm>
            <a:off x="39624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6" name="Rectangle 315"/>
          <p:cNvSpPr/>
          <p:nvPr/>
        </p:nvSpPr>
        <p:spPr>
          <a:xfrm>
            <a:off x="44196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7" name="Rectangle 316"/>
          <p:cNvSpPr/>
          <p:nvPr/>
        </p:nvSpPr>
        <p:spPr>
          <a:xfrm>
            <a:off x="4876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8" name="Rectangle 317"/>
          <p:cNvSpPr/>
          <p:nvPr/>
        </p:nvSpPr>
        <p:spPr>
          <a:xfrm>
            <a:off x="53340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9" name="Rectangle 318"/>
          <p:cNvSpPr/>
          <p:nvPr/>
        </p:nvSpPr>
        <p:spPr>
          <a:xfrm>
            <a:off x="5791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0" name="Rectangle 319"/>
          <p:cNvSpPr/>
          <p:nvPr/>
        </p:nvSpPr>
        <p:spPr>
          <a:xfrm>
            <a:off x="62484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1" name="Rectangle 320"/>
          <p:cNvSpPr/>
          <p:nvPr/>
        </p:nvSpPr>
        <p:spPr>
          <a:xfrm>
            <a:off x="67056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2" name="Rectangle 321"/>
          <p:cNvSpPr/>
          <p:nvPr/>
        </p:nvSpPr>
        <p:spPr>
          <a:xfrm>
            <a:off x="7162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3" name="Rectangle 322"/>
          <p:cNvSpPr/>
          <p:nvPr/>
        </p:nvSpPr>
        <p:spPr>
          <a:xfrm>
            <a:off x="7620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4" name="Rectangle 323"/>
          <p:cNvSpPr/>
          <p:nvPr/>
        </p:nvSpPr>
        <p:spPr>
          <a:xfrm>
            <a:off x="8077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5" name="Rectangle 324"/>
          <p:cNvSpPr/>
          <p:nvPr/>
        </p:nvSpPr>
        <p:spPr>
          <a:xfrm>
            <a:off x="304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6" name="Rectangle 325"/>
          <p:cNvSpPr/>
          <p:nvPr/>
        </p:nvSpPr>
        <p:spPr>
          <a:xfrm>
            <a:off x="762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7" name="Rectangle 326"/>
          <p:cNvSpPr/>
          <p:nvPr/>
        </p:nvSpPr>
        <p:spPr>
          <a:xfrm>
            <a:off x="1219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8" name="Rectangle 327"/>
          <p:cNvSpPr/>
          <p:nvPr/>
        </p:nvSpPr>
        <p:spPr>
          <a:xfrm>
            <a:off x="1676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9" name="Rectangle 328"/>
          <p:cNvSpPr/>
          <p:nvPr/>
        </p:nvSpPr>
        <p:spPr>
          <a:xfrm>
            <a:off x="2133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0" name="Rectangle 329"/>
          <p:cNvSpPr/>
          <p:nvPr/>
        </p:nvSpPr>
        <p:spPr>
          <a:xfrm>
            <a:off x="2590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1" name="Rectangle 330"/>
          <p:cNvSpPr/>
          <p:nvPr/>
        </p:nvSpPr>
        <p:spPr>
          <a:xfrm>
            <a:off x="3048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2" name="Rectangle 331"/>
          <p:cNvSpPr/>
          <p:nvPr/>
        </p:nvSpPr>
        <p:spPr>
          <a:xfrm>
            <a:off x="3505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3" name="Rectangle 332"/>
          <p:cNvSpPr/>
          <p:nvPr/>
        </p:nvSpPr>
        <p:spPr>
          <a:xfrm>
            <a:off x="3962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4" name="Rectangle 333"/>
          <p:cNvSpPr/>
          <p:nvPr/>
        </p:nvSpPr>
        <p:spPr>
          <a:xfrm>
            <a:off x="4419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5" name="Rectangle 334"/>
          <p:cNvSpPr/>
          <p:nvPr/>
        </p:nvSpPr>
        <p:spPr>
          <a:xfrm>
            <a:off x="4876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6" name="Rectangle 335"/>
          <p:cNvSpPr/>
          <p:nvPr/>
        </p:nvSpPr>
        <p:spPr>
          <a:xfrm>
            <a:off x="5334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7" name="Rectangle 336"/>
          <p:cNvSpPr/>
          <p:nvPr/>
        </p:nvSpPr>
        <p:spPr>
          <a:xfrm>
            <a:off x="5791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8" name="Rectangle 337"/>
          <p:cNvSpPr/>
          <p:nvPr/>
        </p:nvSpPr>
        <p:spPr>
          <a:xfrm>
            <a:off x="6248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9" name="Rectangle 338"/>
          <p:cNvSpPr/>
          <p:nvPr/>
        </p:nvSpPr>
        <p:spPr>
          <a:xfrm>
            <a:off x="6705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0" name="Rectangle 339"/>
          <p:cNvSpPr/>
          <p:nvPr/>
        </p:nvSpPr>
        <p:spPr>
          <a:xfrm>
            <a:off x="7162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1" name="Rectangle 340"/>
          <p:cNvSpPr/>
          <p:nvPr/>
        </p:nvSpPr>
        <p:spPr>
          <a:xfrm>
            <a:off x="7620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2" name="Rectangle 341"/>
          <p:cNvSpPr/>
          <p:nvPr/>
        </p:nvSpPr>
        <p:spPr>
          <a:xfrm>
            <a:off x="8077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4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762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1219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1676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2133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2590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3048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3505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3962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4419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4876800" y="914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>
            <a:off x="5334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5791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/>
          <p:cNvSpPr/>
          <p:nvPr/>
        </p:nvSpPr>
        <p:spPr>
          <a:xfrm>
            <a:off x="6248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/>
          <p:cNvSpPr/>
          <p:nvPr/>
        </p:nvSpPr>
        <p:spPr>
          <a:xfrm>
            <a:off x="6705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7162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7620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8077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304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>
            <a:off x="762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1219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1676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/>
          <p:cNvSpPr/>
          <p:nvPr/>
        </p:nvSpPr>
        <p:spPr>
          <a:xfrm>
            <a:off x="2133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2590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/>
          <p:cNvSpPr/>
          <p:nvPr/>
        </p:nvSpPr>
        <p:spPr>
          <a:xfrm>
            <a:off x="3048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3505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3962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4419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/>
          <p:cNvSpPr/>
          <p:nvPr/>
        </p:nvSpPr>
        <p:spPr>
          <a:xfrm>
            <a:off x="4876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5334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5791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6" name="Rectangle 105"/>
          <p:cNvSpPr/>
          <p:nvPr/>
        </p:nvSpPr>
        <p:spPr>
          <a:xfrm>
            <a:off x="6248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/>
          <p:cNvSpPr/>
          <p:nvPr/>
        </p:nvSpPr>
        <p:spPr>
          <a:xfrm>
            <a:off x="6705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/>
          <p:cNvSpPr/>
          <p:nvPr/>
        </p:nvSpPr>
        <p:spPr>
          <a:xfrm>
            <a:off x="7162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/>
          <p:cNvSpPr/>
          <p:nvPr/>
        </p:nvSpPr>
        <p:spPr>
          <a:xfrm>
            <a:off x="7620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/>
          <p:cNvSpPr/>
          <p:nvPr/>
        </p:nvSpPr>
        <p:spPr>
          <a:xfrm>
            <a:off x="8077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Rectangle 216"/>
          <p:cNvSpPr/>
          <p:nvPr/>
        </p:nvSpPr>
        <p:spPr>
          <a:xfrm>
            <a:off x="304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Rectangle 217"/>
          <p:cNvSpPr/>
          <p:nvPr/>
        </p:nvSpPr>
        <p:spPr>
          <a:xfrm>
            <a:off x="762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Rectangle 218"/>
          <p:cNvSpPr/>
          <p:nvPr/>
        </p:nvSpPr>
        <p:spPr>
          <a:xfrm>
            <a:off x="1219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Rectangle 219"/>
          <p:cNvSpPr/>
          <p:nvPr/>
        </p:nvSpPr>
        <p:spPr>
          <a:xfrm>
            <a:off x="1676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Rectangle 220"/>
          <p:cNvSpPr/>
          <p:nvPr/>
        </p:nvSpPr>
        <p:spPr>
          <a:xfrm>
            <a:off x="2133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Rectangle 221"/>
          <p:cNvSpPr/>
          <p:nvPr/>
        </p:nvSpPr>
        <p:spPr>
          <a:xfrm>
            <a:off x="2590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Rectangle 222"/>
          <p:cNvSpPr/>
          <p:nvPr/>
        </p:nvSpPr>
        <p:spPr>
          <a:xfrm>
            <a:off x="3048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Rectangle 223"/>
          <p:cNvSpPr/>
          <p:nvPr/>
        </p:nvSpPr>
        <p:spPr>
          <a:xfrm>
            <a:off x="3505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Rectangle 224"/>
          <p:cNvSpPr/>
          <p:nvPr/>
        </p:nvSpPr>
        <p:spPr>
          <a:xfrm>
            <a:off x="3962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Rectangle 225"/>
          <p:cNvSpPr/>
          <p:nvPr/>
        </p:nvSpPr>
        <p:spPr>
          <a:xfrm>
            <a:off x="4419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Rectangle 226"/>
          <p:cNvSpPr/>
          <p:nvPr/>
        </p:nvSpPr>
        <p:spPr>
          <a:xfrm>
            <a:off x="4876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Rectangle 227"/>
          <p:cNvSpPr/>
          <p:nvPr/>
        </p:nvSpPr>
        <p:spPr>
          <a:xfrm>
            <a:off x="5334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Rectangle 228"/>
          <p:cNvSpPr/>
          <p:nvPr/>
        </p:nvSpPr>
        <p:spPr>
          <a:xfrm>
            <a:off x="5791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Rectangle 229"/>
          <p:cNvSpPr/>
          <p:nvPr/>
        </p:nvSpPr>
        <p:spPr>
          <a:xfrm>
            <a:off x="6248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Rectangle 230"/>
          <p:cNvSpPr/>
          <p:nvPr/>
        </p:nvSpPr>
        <p:spPr>
          <a:xfrm>
            <a:off x="6705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Rectangle 231"/>
          <p:cNvSpPr/>
          <p:nvPr/>
        </p:nvSpPr>
        <p:spPr>
          <a:xfrm>
            <a:off x="7162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Rectangle 232"/>
          <p:cNvSpPr/>
          <p:nvPr/>
        </p:nvSpPr>
        <p:spPr>
          <a:xfrm>
            <a:off x="7620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Rectangle 233"/>
          <p:cNvSpPr/>
          <p:nvPr/>
        </p:nvSpPr>
        <p:spPr>
          <a:xfrm>
            <a:off x="8077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Rectangle 234"/>
          <p:cNvSpPr/>
          <p:nvPr/>
        </p:nvSpPr>
        <p:spPr>
          <a:xfrm>
            <a:off x="304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Rectangle 235"/>
          <p:cNvSpPr/>
          <p:nvPr/>
        </p:nvSpPr>
        <p:spPr>
          <a:xfrm>
            <a:off x="762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Rectangle 236"/>
          <p:cNvSpPr/>
          <p:nvPr/>
        </p:nvSpPr>
        <p:spPr>
          <a:xfrm>
            <a:off x="1219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Rectangle 237"/>
          <p:cNvSpPr/>
          <p:nvPr/>
        </p:nvSpPr>
        <p:spPr>
          <a:xfrm>
            <a:off x="1676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Rectangle 238"/>
          <p:cNvSpPr/>
          <p:nvPr/>
        </p:nvSpPr>
        <p:spPr>
          <a:xfrm>
            <a:off x="2133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" name="Rectangle 239"/>
          <p:cNvSpPr/>
          <p:nvPr/>
        </p:nvSpPr>
        <p:spPr>
          <a:xfrm>
            <a:off x="25908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Rectangle 240"/>
          <p:cNvSpPr/>
          <p:nvPr/>
        </p:nvSpPr>
        <p:spPr>
          <a:xfrm>
            <a:off x="3048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" name="Rectangle 241"/>
          <p:cNvSpPr/>
          <p:nvPr/>
        </p:nvSpPr>
        <p:spPr>
          <a:xfrm>
            <a:off x="3505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Rectangle 242"/>
          <p:cNvSpPr/>
          <p:nvPr/>
        </p:nvSpPr>
        <p:spPr>
          <a:xfrm>
            <a:off x="3962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Rectangle 243"/>
          <p:cNvSpPr/>
          <p:nvPr/>
        </p:nvSpPr>
        <p:spPr>
          <a:xfrm>
            <a:off x="4419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Rectangle 244"/>
          <p:cNvSpPr/>
          <p:nvPr/>
        </p:nvSpPr>
        <p:spPr>
          <a:xfrm>
            <a:off x="4876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" name="Rectangle 245"/>
          <p:cNvSpPr/>
          <p:nvPr/>
        </p:nvSpPr>
        <p:spPr>
          <a:xfrm>
            <a:off x="5334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Rectangle 246"/>
          <p:cNvSpPr/>
          <p:nvPr/>
        </p:nvSpPr>
        <p:spPr>
          <a:xfrm>
            <a:off x="5791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Rectangle 247"/>
          <p:cNvSpPr/>
          <p:nvPr/>
        </p:nvSpPr>
        <p:spPr>
          <a:xfrm>
            <a:off x="6248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9" name="Rectangle 248"/>
          <p:cNvSpPr/>
          <p:nvPr/>
        </p:nvSpPr>
        <p:spPr>
          <a:xfrm>
            <a:off x="6705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0" name="Rectangle 249"/>
          <p:cNvSpPr/>
          <p:nvPr/>
        </p:nvSpPr>
        <p:spPr>
          <a:xfrm>
            <a:off x="7162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" name="Rectangle 250"/>
          <p:cNvSpPr/>
          <p:nvPr/>
        </p:nvSpPr>
        <p:spPr>
          <a:xfrm>
            <a:off x="7620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Rectangle 251"/>
          <p:cNvSpPr/>
          <p:nvPr/>
        </p:nvSpPr>
        <p:spPr>
          <a:xfrm>
            <a:off x="8077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" name="Rectangle 252"/>
          <p:cNvSpPr/>
          <p:nvPr/>
        </p:nvSpPr>
        <p:spPr>
          <a:xfrm>
            <a:off x="304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4" name="Rectangle 253"/>
          <p:cNvSpPr/>
          <p:nvPr/>
        </p:nvSpPr>
        <p:spPr>
          <a:xfrm>
            <a:off x="762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Rectangle 254"/>
          <p:cNvSpPr/>
          <p:nvPr/>
        </p:nvSpPr>
        <p:spPr>
          <a:xfrm>
            <a:off x="1219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Rectangle 255"/>
          <p:cNvSpPr/>
          <p:nvPr/>
        </p:nvSpPr>
        <p:spPr>
          <a:xfrm>
            <a:off x="1676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Rectangle 256"/>
          <p:cNvSpPr/>
          <p:nvPr/>
        </p:nvSpPr>
        <p:spPr>
          <a:xfrm>
            <a:off x="2133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" name="Rectangle 257"/>
          <p:cNvSpPr/>
          <p:nvPr/>
        </p:nvSpPr>
        <p:spPr>
          <a:xfrm>
            <a:off x="2590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" name="Rectangle 258"/>
          <p:cNvSpPr/>
          <p:nvPr/>
        </p:nvSpPr>
        <p:spPr>
          <a:xfrm>
            <a:off x="3048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" name="Rectangle 259"/>
          <p:cNvSpPr/>
          <p:nvPr/>
        </p:nvSpPr>
        <p:spPr>
          <a:xfrm>
            <a:off x="3505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Rectangle 260"/>
          <p:cNvSpPr/>
          <p:nvPr/>
        </p:nvSpPr>
        <p:spPr>
          <a:xfrm>
            <a:off x="3962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2" name="Rectangle 261"/>
          <p:cNvSpPr/>
          <p:nvPr/>
        </p:nvSpPr>
        <p:spPr>
          <a:xfrm>
            <a:off x="4419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" name="Rectangle 262"/>
          <p:cNvSpPr/>
          <p:nvPr/>
        </p:nvSpPr>
        <p:spPr>
          <a:xfrm>
            <a:off x="4876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Rectangle 263"/>
          <p:cNvSpPr/>
          <p:nvPr/>
        </p:nvSpPr>
        <p:spPr>
          <a:xfrm>
            <a:off x="5334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5" name="Rectangle 264"/>
          <p:cNvSpPr/>
          <p:nvPr/>
        </p:nvSpPr>
        <p:spPr>
          <a:xfrm>
            <a:off x="5791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" name="Rectangle 265"/>
          <p:cNvSpPr/>
          <p:nvPr/>
        </p:nvSpPr>
        <p:spPr>
          <a:xfrm>
            <a:off x="6248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7" name="Rectangle 266"/>
          <p:cNvSpPr/>
          <p:nvPr/>
        </p:nvSpPr>
        <p:spPr>
          <a:xfrm>
            <a:off x="6705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8" name="Rectangle 267"/>
          <p:cNvSpPr/>
          <p:nvPr/>
        </p:nvSpPr>
        <p:spPr>
          <a:xfrm>
            <a:off x="7162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" name="Rectangle 268"/>
          <p:cNvSpPr/>
          <p:nvPr/>
        </p:nvSpPr>
        <p:spPr>
          <a:xfrm>
            <a:off x="7620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0" name="Rectangle 269"/>
          <p:cNvSpPr/>
          <p:nvPr/>
        </p:nvSpPr>
        <p:spPr>
          <a:xfrm>
            <a:off x="8077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1" name="Rectangle 270"/>
          <p:cNvSpPr/>
          <p:nvPr/>
        </p:nvSpPr>
        <p:spPr>
          <a:xfrm>
            <a:off x="304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2" name="Rectangle 271"/>
          <p:cNvSpPr/>
          <p:nvPr/>
        </p:nvSpPr>
        <p:spPr>
          <a:xfrm>
            <a:off x="762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3" name="Rectangle 272"/>
          <p:cNvSpPr/>
          <p:nvPr/>
        </p:nvSpPr>
        <p:spPr>
          <a:xfrm>
            <a:off x="1219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4" name="Rectangle 273"/>
          <p:cNvSpPr/>
          <p:nvPr/>
        </p:nvSpPr>
        <p:spPr>
          <a:xfrm>
            <a:off x="1676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5" name="Rectangle 274"/>
          <p:cNvSpPr/>
          <p:nvPr/>
        </p:nvSpPr>
        <p:spPr>
          <a:xfrm>
            <a:off x="2133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6" name="Rectangle 275"/>
          <p:cNvSpPr/>
          <p:nvPr/>
        </p:nvSpPr>
        <p:spPr>
          <a:xfrm>
            <a:off x="2590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7" name="Rectangle 276"/>
          <p:cNvSpPr/>
          <p:nvPr/>
        </p:nvSpPr>
        <p:spPr>
          <a:xfrm>
            <a:off x="3048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8" name="Rectangle 277"/>
          <p:cNvSpPr/>
          <p:nvPr/>
        </p:nvSpPr>
        <p:spPr>
          <a:xfrm>
            <a:off x="3505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9" name="Rectangle 278"/>
          <p:cNvSpPr/>
          <p:nvPr/>
        </p:nvSpPr>
        <p:spPr>
          <a:xfrm>
            <a:off x="3962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0" name="Rectangle 279"/>
          <p:cNvSpPr/>
          <p:nvPr/>
        </p:nvSpPr>
        <p:spPr>
          <a:xfrm>
            <a:off x="4419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1" name="Rectangle 280"/>
          <p:cNvSpPr/>
          <p:nvPr/>
        </p:nvSpPr>
        <p:spPr>
          <a:xfrm>
            <a:off x="4876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2" name="Rectangle 281"/>
          <p:cNvSpPr/>
          <p:nvPr/>
        </p:nvSpPr>
        <p:spPr>
          <a:xfrm>
            <a:off x="5334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3" name="Rectangle 282"/>
          <p:cNvSpPr/>
          <p:nvPr/>
        </p:nvSpPr>
        <p:spPr>
          <a:xfrm>
            <a:off x="5791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4" name="Rectangle 283"/>
          <p:cNvSpPr/>
          <p:nvPr/>
        </p:nvSpPr>
        <p:spPr>
          <a:xfrm>
            <a:off x="6248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5" name="Rectangle 284"/>
          <p:cNvSpPr/>
          <p:nvPr/>
        </p:nvSpPr>
        <p:spPr>
          <a:xfrm>
            <a:off x="6705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6" name="Rectangle 285"/>
          <p:cNvSpPr/>
          <p:nvPr/>
        </p:nvSpPr>
        <p:spPr>
          <a:xfrm>
            <a:off x="7162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7" name="Rectangle 286"/>
          <p:cNvSpPr/>
          <p:nvPr/>
        </p:nvSpPr>
        <p:spPr>
          <a:xfrm>
            <a:off x="7620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8" name="Rectangle 287"/>
          <p:cNvSpPr/>
          <p:nvPr/>
        </p:nvSpPr>
        <p:spPr>
          <a:xfrm>
            <a:off x="8077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9" name="Rectangle 288"/>
          <p:cNvSpPr/>
          <p:nvPr/>
        </p:nvSpPr>
        <p:spPr>
          <a:xfrm>
            <a:off x="304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0" name="Rectangle 289"/>
          <p:cNvSpPr/>
          <p:nvPr/>
        </p:nvSpPr>
        <p:spPr>
          <a:xfrm>
            <a:off x="762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1" name="Rectangle 290"/>
          <p:cNvSpPr/>
          <p:nvPr/>
        </p:nvSpPr>
        <p:spPr>
          <a:xfrm>
            <a:off x="1219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2" name="Rectangle 291"/>
          <p:cNvSpPr/>
          <p:nvPr/>
        </p:nvSpPr>
        <p:spPr>
          <a:xfrm>
            <a:off x="1676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3" name="Rectangle 292"/>
          <p:cNvSpPr/>
          <p:nvPr/>
        </p:nvSpPr>
        <p:spPr>
          <a:xfrm>
            <a:off x="2133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4" name="Rectangle 293"/>
          <p:cNvSpPr/>
          <p:nvPr/>
        </p:nvSpPr>
        <p:spPr>
          <a:xfrm>
            <a:off x="2590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5" name="Rectangle 294"/>
          <p:cNvSpPr/>
          <p:nvPr/>
        </p:nvSpPr>
        <p:spPr>
          <a:xfrm>
            <a:off x="3048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6" name="Rectangle 295"/>
          <p:cNvSpPr/>
          <p:nvPr/>
        </p:nvSpPr>
        <p:spPr>
          <a:xfrm>
            <a:off x="3505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7" name="Rectangle 296"/>
          <p:cNvSpPr/>
          <p:nvPr/>
        </p:nvSpPr>
        <p:spPr>
          <a:xfrm>
            <a:off x="3962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8" name="Rectangle 297"/>
          <p:cNvSpPr/>
          <p:nvPr/>
        </p:nvSpPr>
        <p:spPr>
          <a:xfrm>
            <a:off x="4419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9" name="Rectangle 298"/>
          <p:cNvSpPr/>
          <p:nvPr/>
        </p:nvSpPr>
        <p:spPr>
          <a:xfrm>
            <a:off x="4876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0" name="Rectangle 299"/>
          <p:cNvSpPr/>
          <p:nvPr/>
        </p:nvSpPr>
        <p:spPr>
          <a:xfrm>
            <a:off x="5334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1" name="Rectangle 300"/>
          <p:cNvSpPr/>
          <p:nvPr/>
        </p:nvSpPr>
        <p:spPr>
          <a:xfrm>
            <a:off x="5791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2" name="Rectangle 301"/>
          <p:cNvSpPr/>
          <p:nvPr/>
        </p:nvSpPr>
        <p:spPr>
          <a:xfrm>
            <a:off x="6248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3" name="Rectangle 302"/>
          <p:cNvSpPr/>
          <p:nvPr/>
        </p:nvSpPr>
        <p:spPr>
          <a:xfrm>
            <a:off x="6705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4" name="Rectangle 303"/>
          <p:cNvSpPr/>
          <p:nvPr/>
        </p:nvSpPr>
        <p:spPr>
          <a:xfrm>
            <a:off x="7162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5" name="Rectangle 304"/>
          <p:cNvSpPr/>
          <p:nvPr/>
        </p:nvSpPr>
        <p:spPr>
          <a:xfrm>
            <a:off x="7620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6" name="Rectangle 305"/>
          <p:cNvSpPr/>
          <p:nvPr/>
        </p:nvSpPr>
        <p:spPr>
          <a:xfrm>
            <a:off x="8077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7" name="Rectangle 306"/>
          <p:cNvSpPr/>
          <p:nvPr/>
        </p:nvSpPr>
        <p:spPr>
          <a:xfrm>
            <a:off x="304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" name="Rectangle 307"/>
          <p:cNvSpPr/>
          <p:nvPr/>
        </p:nvSpPr>
        <p:spPr>
          <a:xfrm>
            <a:off x="762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" name="Rectangle 308"/>
          <p:cNvSpPr/>
          <p:nvPr/>
        </p:nvSpPr>
        <p:spPr>
          <a:xfrm>
            <a:off x="1219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0" name="Rectangle 309"/>
          <p:cNvSpPr/>
          <p:nvPr/>
        </p:nvSpPr>
        <p:spPr>
          <a:xfrm>
            <a:off x="16764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1" name="Rectangle 310"/>
          <p:cNvSpPr/>
          <p:nvPr/>
        </p:nvSpPr>
        <p:spPr>
          <a:xfrm>
            <a:off x="21336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2" name="Rectangle 311"/>
          <p:cNvSpPr/>
          <p:nvPr/>
        </p:nvSpPr>
        <p:spPr>
          <a:xfrm>
            <a:off x="2590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3" name="Rectangle 312"/>
          <p:cNvSpPr/>
          <p:nvPr/>
        </p:nvSpPr>
        <p:spPr>
          <a:xfrm>
            <a:off x="3048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4" name="Rectangle 313"/>
          <p:cNvSpPr/>
          <p:nvPr/>
        </p:nvSpPr>
        <p:spPr>
          <a:xfrm>
            <a:off x="3505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5" name="Rectangle 314"/>
          <p:cNvSpPr/>
          <p:nvPr/>
        </p:nvSpPr>
        <p:spPr>
          <a:xfrm>
            <a:off x="39624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6" name="Rectangle 315"/>
          <p:cNvSpPr/>
          <p:nvPr/>
        </p:nvSpPr>
        <p:spPr>
          <a:xfrm>
            <a:off x="44196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7" name="Rectangle 316"/>
          <p:cNvSpPr/>
          <p:nvPr/>
        </p:nvSpPr>
        <p:spPr>
          <a:xfrm>
            <a:off x="4876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8" name="Rectangle 317"/>
          <p:cNvSpPr/>
          <p:nvPr/>
        </p:nvSpPr>
        <p:spPr>
          <a:xfrm>
            <a:off x="53340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9" name="Rectangle 318"/>
          <p:cNvSpPr/>
          <p:nvPr/>
        </p:nvSpPr>
        <p:spPr>
          <a:xfrm>
            <a:off x="5791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0" name="Rectangle 319"/>
          <p:cNvSpPr/>
          <p:nvPr/>
        </p:nvSpPr>
        <p:spPr>
          <a:xfrm>
            <a:off x="62484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1" name="Rectangle 320"/>
          <p:cNvSpPr/>
          <p:nvPr/>
        </p:nvSpPr>
        <p:spPr>
          <a:xfrm>
            <a:off x="67056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2" name="Rectangle 321"/>
          <p:cNvSpPr/>
          <p:nvPr/>
        </p:nvSpPr>
        <p:spPr>
          <a:xfrm>
            <a:off x="7162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3" name="Rectangle 322"/>
          <p:cNvSpPr/>
          <p:nvPr/>
        </p:nvSpPr>
        <p:spPr>
          <a:xfrm>
            <a:off x="7620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4" name="Rectangle 323"/>
          <p:cNvSpPr/>
          <p:nvPr/>
        </p:nvSpPr>
        <p:spPr>
          <a:xfrm>
            <a:off x="8077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5" name="Rectangle 324"/>
          <p:cNvSpPr/>
          <p:nvPr/>
        </p:nvSpPr>
        <p:spPr>
          <a:xfrm>
            <a:off x="304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6" name="Rectangle 325"/>
          <p:cNvSpPr/>
          <p:nvPr/>
        </p:nvSpPr>
        <p:spPr>
          <a:xfrm>
            <a:off x="762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7" name="Rectangle 326"/>
          <p:cNvSpPr/>
          <p:nvPr/>
        </p:nvSpPr>
        <p:spPr>
          <a:xfrm>
            <a:off x="1219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8" name="Rectangle 327"/>
          <p:cNvSpPr/>
          <p:nvPr/>
        </p:nvSpPr>
        <p:spPr>
          <a:xfrm>
            <a:off x="1676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9" name="Rectangle 328"/>
          <p:cNvSpPr/>
          <p:nvPr/>
        </p:nvSpPr>
        <p:spPr>
          <a:xfrm>
            <a:off x="2133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0" name="Rectangle 329"/>
          <p:cNvSpPr/>
          <p:nvPr/>
        </p:nvSpPr>
        <p:spPr>
          <a:xfrm>
            <a:off x="2590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1" name="Rectangle 330"/>
          <p:cNvSpPr/>
          <p:nvPr/>
        </p:nvSpPr>
        <p:spPr>
          <a:xfrm>
            <a:off x="3048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2" name="Rectangle 331"/>
          <p:cNvSpPr/>
          <p:nvPr/>
        </p:nvSpPr>
        <p:spPr>
          <a:xfrm>
            <a:off x="3505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3" name="Rectangle 332"/>
          <p:cNvSpPr/>
          <p:nvPr/>
        </p:nvSpPr>
        <p:spPr>
          <a:xfrm>
            <a:off x="3962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4" name="Rectangle 333"/>
          <p:cNvSpPr/>
          <p:nvPr/>
        </p:nvSpPr>
        <p:spPr>
          <a:xfrm>
            <a:off x="4419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5" name="Rectangle 334"/>
          <p:cNvSpPr/>
          <p:nvPr/>
        </p:nvSpPr>
        <p:spPr>
          <a:xfrm>
            <a:off x="4876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6" name="Rectangle 335"/>
          <p:cNvSpPr/>
          <p:nvPr/>
        </p:nvSpPr>
        <p:spPr>
          <a:xfrm>
            <a:off x="5334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7" name="Rectangle 336"/>
          <p:cNvSpPr/>
          <p:nvPr/>
        </p:nvSpPr>
        <p:spPr>
          <a:xfrm>
            <a:off x="5791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8" name="Rectangle 337"/>
          <p:cNvSpPr/>
          <p:nvPr/>
        </p:nvSpPr>
        <p:spPr>
          <a:xfrm>
            <a:off x="6248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9" name="Rectangle 338"/>
          <p:cNvSpPr/>
          <p:nvPr/>
        </p:nvSpPr>
        <p:spPr>
          <a:xfrm>
            <a:off x="6705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0" name="Rectangle 339"/>
          <p:cNvSpPr/>
          <p:nvPr/>
        </p:nvSpPr>
        <p:spPr>
          <a:xfrm>
            <a:off x="7162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1" name="Rectangle 340"/>
          <p:cNvSpPr/>
          <p:nvPr/>
        </p:nvSpPr>
        <p:spPr>
          <a:xfrm>
            <a:off x="7620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2" name="Rectangle 341"/>
          <p:cNvSpPr/>
          <p:nvPr/>
        </p:nvSpPr>
        <p:spPr>
          <a:xfrm>
            <a:off x="8077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TextBox 163"/>
          <p:cNvSpPr txBox="1"/>
          <p:nvPr/>
        </p:nvSpPr>
        <p:spPr>
          <a:xfrm>
            <a:off x="1295400" y="2819400"/>
            <a:ext cx="6629400" cy="1015663"/>
          </a:xfrm>
          <a:prstGeom prst="rect">
            <a:avLst/>
          </a:prstGeom>
          <a:solidFill>
            <a:srgbClr val="002060">
              <a:alpha val="77000"/>
            </a:srgbClr>
          </a:solidFill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6000" b="1" i="1" dirty="0" smtClean="0">
                <a:solidFill>
                  <a:schemeClr val="bg1"/>
                </a:solidFill>
                <a:latin typeface="Georgia" pitchFamily="18" charset="0"/>
              </a:rPr>
              <a:t>race </a:t>
            </a:r>
            <a:r>
              <a:rPr lang="en-US" sz="6000" i="1" dirty="0" smtClean="0">
                <a:solidFill>
                  <a:schemeClr val="bg1"/>
                </a:solidFill>
                <a:latin typeface="Georgia" pitchFamily="18" charset="0"/>
              </a:rPr>
              <a:t>condition</a:t>
            </a:r>
            <a:endParaRPr lang="en-US" sz="6000" i="1" dirty="0">
              <a:solidFill>
                <a:schemeClr val="bg1"/>
              </a:solidFill>
              <a:latin typeface="Georgia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4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762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1219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1676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2133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2590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3048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3505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3962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4419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4876800" y="914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>
            <a:off x="5334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5791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/>
          <p:cNvSpPr/>
          <p:nvPr/>
        </p:nvSpPr>
        <p:spPr>
          <a:xfrm>
            <a:off x="6248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/>
          <p:cNvSpPr/>
          <p:nvPr/>
        </p:nvSpPr>
        <p:spPr>
          <a:xfrm>
            <a:off x="6705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7162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7620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8077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304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>
            <a:off x="762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1219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1676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/>
          <p:cNvSpPr/>
          <p:nvPr/>
        </p:nvSpPr>
        <p:spPr>
          <a:xfrm>
            <a:off x="2133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2590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/>
          <p:cNvSpPr/>
          <p:nvPr/>
        </p:nvSpPr>
        <p:spPr>
          <a:xfrm>
            <a:off x="3048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3505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3962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4419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/>
          <p:cNvSpPr/>
          <p:nvPr/>
        </p:nvSpPr>
        <p:spPr>
          <a:xfrm>
            <a:off x="4876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5334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5791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6" name="Rectangle 105"/>
          <p:cNvSpPr/>
          <p:nvPr/>
        </p:nvSpPr>
        <p:spPr>
          <a:xfrm>
            <a:off x="6248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/>
          <p:cNvSpPr/>
          <p:nvPr/>
        </p:nvSpPr>
        <p:spPr>
          <a:xfrm>
            <a:off x="6705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/>
          <p:cNvSpPr/>
          <p:nvPr/>
        </p:nvSpPr>
        <p:spPr>
          <a:xfrm>
            <a:off x="7162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/>
          <p:cNvSpPr/>
          <p:nvPr/>
        </p:nvSpPr>
        <p:spPr>
          <a:xfrm>
            <a:off x="7620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/>
          <p:cNvSpPr/>
          <p:nvPr/>
        </p:nvSpPr>
        <p:spPr>
          <a:xfrm>
            <a:off x="8077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Rectangle 216"/>
          <p:cNvSpPr/>
          <p:nvPr/>
        </p:nvSpPr>
        <p:spPr>
          <a:xfrm>
            <a:off x="304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Rectangle 217"/>
          <p:cNvSpPr/>
          <p:nvPr/>
        </p:nvSpPr>
        <p:spPr>
          <a:xfrm>
            <a:off x="762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Rectangle 218"/>
          <p:cNvSpPr/>
          <p:nvPr/>
        </p:nvSpPr>
        <p:spPr>
          <a:xfrm>
            <a:off x="1219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Rectangle 219"/>
          <p:cNvSpPr/>
          <p:nvPr/>
        </p:nvSpPr>
        <p:spPr>
          <a:xfrm>
            <a:off x="1676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Rectangle 220"/>
          <p:cNvSpPr/>
          <p:nvPr/>
        </p:nvSpPr>
        <p:spPr>
          <a:xfrm>
            <a:off x="2133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Rectangle 221"/>
          <p:cNvSpPr/>
          <p:nvPr/>
        </p:nvSpPr>
        <p:spPr>
          <a:xfrm>
            <a:off x="2590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Rectangle 222"/>
          <p:cNvSpPr/>
          <p:nvPr/>
        </p:nvSpPr>
        <p:spPr>
          <a:xfrm>
            <a:off x="3048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Rectangle 223"/>
          <p:cNvSpPr/>
          <p:nvPr/>
        </p:nvSpPr>
        <p:spPr>
          <a:xfrm>
            <a:off x="3505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Rectangle 224"/>
          <p:cNvSpPr/>
          <p:nvPr/>
        </p:nvSpPr>
        <p:spPr>
          <a:xfrm>
            <a:off x="3962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Rectangle 225"/>
          <p:cNvSpPr/>
          <p:nvPr/>
        </p:nvSpPr>
        <p:spPr>
          <a:xfrm>
            <a:off x="4419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Rectangle 226"/>
          <p:cNvSpPr/>
          <p:nvPr/>
        </p:nvSpPr>
        <p:spPr>
          <a:xfrm>
            <a:off x="4876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Rectangle 227"/>
          <p:cNvSpPr/>
          <p:nvPr/>
        </p:nvSpPr>
        <p:spPr>
          <a:xfrm>
            <a:off x="5334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Rectangle 228"/>
          <p:cNvSpPr/>
          <p:nvPr/>
        </p:nvSpPr>
        <p:spPr>
          <a:xfrm>
            <a:off x="5791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Rectangle 229"/>
          <p:cNvSpPr/>
          <p:nvPr/>
        </p:nvSpPr>
        <p:spPr>
          <a:xfrm>
            <a:off x="6248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Rectangle 230"/>
          <p:cNvSpPr/>
          <p:nvPr/>
        </p:nvSpPr>
        <p:spPr>
          <a:xfrm>
            <a:off x="6705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Rectangle 231"/>
          <p:cNvSpPr/>
          <p:nvPr/>
        </p:nvSpPr>
        <p:spPr>
          <a:xfrm>
            <a:off x="7162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Rectangle 232"/>
          <p:cNvSpPr/>
          <p:nvPr/>
        </p:nvSpPr>
        <p:spPr>
          <a:xfrm>
            <a:off x="7620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Rectangle 233"/>
          <p:cNvSpPr/>
          <p:nvPr/>
        </p:nvSpPr>
        <p:spPr>
          <a:xfrm>
            <a:off x="8077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Rectangle 234"/>
          <p:cNvSpPr/>
          <p:nvPr/>
        </p:nvSpPr>
        <p:spPr>
          <a:xfrm>
            <a:off x="304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Rectangle 235"/>
          <p:cNvSpPr/>
          <p:nvPr/>
        </p:nvSpPr>
        <p:spPr>
          <a:xfrm>
            <a:off x="762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Rectangle 236"/>
          <p:cNvSpPr/>
          <p:nvPr/>
        </p:nvSpPr>
        <p:spPr>
          <a:xfrm>
            <a:off x="1219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Rectangle 237"/>
          <p:cNvSpPr/>
          <p:nvPr/>
        </p:nvSpPr>
        <p:spPr>
          <a:xfrm>
            <a:off x="1676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Rectangle 238"/>
          <p:cNvSpPr/>
          <p:nvPr/>
        </p:nvSpPr>
        <p:spPr>
          <a:xfrm>
            <a:off x="2133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" name="Rectangle 239"/>
          <p:cNvSpPr/>
          <p:nvPr/>
        </p:nvSpPr>
        <p:spPr>
          <a:xfrm>
            <a:off x="25908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Rectangle 240"/>
          <p:cNvSpPr/>
          <p:nvPr/>
        </p:nvSpPr>
        <p:spPr>
          <a:xfrm>
            <a:off x="3048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" name="Rectangle 241"/>
          <p:cNvSpPr/>
          <p:nvPr/>
        </p:nvSpPr>
        <p:spPr>
          <a:xfrm>
            <a:off x="3505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Rectangle 242"/>
          <p:cNvSpPr/>
          <p:nvPr/>
        </p:nvSpPr>
        <p:spPr>
          <a:xfrm>
            <a:off x="3962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Rectangle 243"/>
          <p:cNvSpPr/>
          <p:nvPr/>
        </p:nvSpPr>
        <p:spPr>
          <a:xfrm>
            <a:off x="4419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Rectangle 244"/>
          <p:cNvSpPr/>
          <p:nvPr/>
        </p:nvSpPr>
        <p:spPr>
          <a:xfrm>
            <a:off x="4876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" name="Rectangle 245"/>
          <p:cNvSpPr/>
          <p:nvPr/>
        </p:nvSpPr>
        <p:spPr>
          <a:xfrm>
            <a:off x="5334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Rectangle 246"/>
          <p:cNvSpPr/>
          <p:nvPr/>
        </p:nvSpPr>
        <p:spPr>
          <a:xfrm>
            <a:off x="5791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Rectangle 247"/>
          <p:cNvSpPr/>
          <p:nvPr/>
        </p:nvSpPr>
        <p:spPr>
          <a:xfrm>
            <a:off x="6248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9" name="Rectangle 248"/>
          <p:cNvSpPr/>
          <p:nvPr/>
        </p:nvSpPr>
        <p:spPr>
          <a:xfrm>
            <a:off x="6705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0" name="Rectangle 249"/>
          <p:cNvSpPr/>
          <p:nvPr/>
        </p:nvSpPr>
        <p:spPr>
          <a:xfrm>
            <a:off x="7162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" name="Rectangle 250"/>
          <p:cNvSpPr/>
          <p:nvPr/>
        </p:nvSpPr>
        <p:spPr>
          <a:xfrm>
            <a:off x="7620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Rectangle 251"/>
          <p:cNvSpPr/>
          <p:nvPr/>
        </p:nvSpPr>
        <p:spPr>
          <a:xfrm>
            <a:off x="8077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" name="Rectangle 252"/>
          <p:cNvSpPr/>
          <p:nvPr/>
        </p:nvSpPr>
        <p:spPr>
          <a:xfrm>
            <a:off x="304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4" name="Rectangle 253"/>
          <p:cNvSpPr/>
          <p:nvPr/>
        </p:nvSpPr>
        <p:spPr>
          <a:xfrm>
            <a:off x="762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Rectangle 254"/>
          <p:cNvSpPr/>
          <p:nvPr/>
        </p:nvSpPr>
        <p:spPr>
          <a:xfrm>
            <a:off x="1219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Rectangle 255"/>
          <p:cNvSpPr/>
          <p:nvPr/>
        </p:nvSpPr>
        <p:spPr>
          <a:xfrm>
            <a:off x="1676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Rectangle 256"/>
          <p:cNvSpPr/>
          <p:nvPr/>
        </p:nvSpPr>
        <p:spPr>
          <a:xfrm>
            <a:off x="2133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" name="Rectangle 257"/>
          <p:cNvSpPr/>
          <p:nvPr/>
        </p:nvSpPr>
        <p:spPr>
          <a:xfrm>
            <a:off x="2590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" name="Rectangle 258"/>
          <p:cNvSpPr/>
          <p:nvPr/>
        </p:nvSpPr>
        <p:spPr>
          <a:xfrm>
            <a:off x="3048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" name="Rectangle 259"/>
          <p:cNvSpPr/>
          <p:nvPr/>
        </p:nvSpPr>
        <p:spPr>
          <a:xfrm>
            <a:off x="3505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Rectangle 260"/>
          <p:cNvSpPr/>
          <p:nvPr/>
        </p:nvSpPr>
        <p:spPr>
          <a:xfrm>
            <a:off x="3962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2" name="Rectangle 261"/>
          <p:cNvSpPr/>
          <p:nvPr/>
        </p:nvSpPr>
        <p:spPr>
          <a:xfrm>
            <a:off x="4419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" name="Rectangle 262"/>
          <p:cNvSpPr/>
          <p:nvPr/>
        </p:nvSpPr>
        <p:spPr>
          <a:xfrm>
            <a:off x="4876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Rectangle 263"/>
          <p:cNvSpPr/>
          <p:nvPr/>
        </p:nvSpPr>
        <p:spPr>
          <a:xfrm>
            <a:off x="5334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5" name="Rectangle 264"/>
          <p:cNvSpPr/>
          <p:nvPr/>
        </p:nvSpPr>
        <p:spPr>
          <a:xfrm>
            <a:off x="5791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" name="Rectangle 265"/>
          <p:cNvSpPr/>
          <p:nvPr/>
        </p:nvSpPr>
        <p:spPr>
          <a:xfrm>
            <a:off x="6248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7" name="Rectangle 266"/>
          <p:cNvSpPr/>
          <p:nvPr/>
        </p:nvSpPr>
        <p:spPr>
          <a:xfrm>
            <a:off x="6705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8" name="Rectangle 267"/>
          <p:cNvSpPr/>
          <p:nvPr/>
        </p:nvSpPr>
        <p:spPr>
          <a:xfrm>
            <a:off x="7162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" name="Rectangle 268"/>
          <p:cNvSpPr/>
          <p:nvPr/>
        </p:nvSpPr>
        <p:spPr>
          <a:xfrm>
            <a:off x="7620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0" name="Rectangle 269"/>
          <p:cNvSpPr/>
          <p:nvPr/>
        </p:nvSpPr>
        <p:spPr>
          <a:xfrm>
            <a:off x="8077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1" name="Rectangle 270"/>
          <p:cNvSpPr/>
          <p:nvPr/>
        </p:nvSpPr>
        <p:spPr>
          <a:xfrm>
            <a:off x="304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2" name="Rectangle 271"/>
          <p:cNvSpPr/>
          <p:nvPr/>
        </p:nvSpPr>
        <p:spPr>
          <a:xfrm>
            <a:off x="762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3" name="Rectangle 272"/>
          <p:cNvSpPr/>
          <p:nvPr/>
        </p:nvSpPr>
        <p:spPr>
          <a:xfrm>
            <a:off x="1219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4" name="Rectangle 273"/>
          <p:cNvSpPr/>
          <p:nvPr/>
        </p:nvSpPr>
        <p:spPr>
          <a:xfrm>
            <a:off x="1676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5" name="Rectangle 274"/>
          <p:cNvSpPr/>
          <p:nvPr/>
        </p:nvSpPr>
        <p:spPr>
          <a:xfrm>
            <a:off x="2133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6" name="Rectangle 275"/>
          <p:cNvSpPr/>
          <p:nvPr/>
        </p:nvSpPr>
        <p:spPr>
          <a:xfrm>
            <a:off x="2590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7" name="Rectangle 276"/>
          <p:cNvSpPr/>
          <p:nvPr/>
        </p:nvSpPr>
        <p:spPr>
          <a:xfrm>
            <a:off x="3048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8" name="Rectangle 277"/>
          <p:cNvSpPr/>
          <p:nvPr/>
        </p:nvSpPr>
        <p:spPr>
          <a:xfrm>
            <a:off x="3505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9" name="Rectangle 278"/>
          <p:cNvSpPr/>
          <p:nvPr/>
        </p:nvSpPr>
        <p:spPr>
          <a:xfrm>
            <a:off x="3962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0" name="Rectangle 279"/>
          <p:cNvSpPr/>
          <p:nvPr/>
        </p:nvSpPr>
        <p:spPr>
          <a:xfrm>
            <a:off x="4419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1" name="Rectangle 280"/>
          <p:cNvSpPr/>
          <p:nvPr/>
        </p:nvSpPr>
        <p:spPr>
          <a:xfrm>
            <a:off x="4876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2" name="Rectangle 281"/>
          <p:cNvSpPr/>
          <p:nvPr/>
        </p:nvSpPr>
        <p:spPr>
          <a:xfrm>
            <a:off x="5334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3" name="Rectangle 282"/>
          <p:cNvSpPr/>
          <p:nvPr/>
        </p:nvSpPr>
        <p:spPr>
          <a:xfrm>
            <a:off x="5791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4" name="Rectangle 283"/>
          <p:cNvSpPr/>
          <p:nvPr/>
        </p:nvSpPr>
        <p:spPr>
          <a:xfrm>
            <a:off x="6248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5" name="Rectangle 284"/>
          <p:cNvSpPr/>
          <p:nvPr/>
        </p:nvSpPr>
        <p:spPr>
          <a:xfrm>
            <a:off x="6705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6" name="Rectangle 285"/>
          <p:cNvSpPr/>
          <p:nvPr/>
        </p:nvSpPr>
        <p:spPr>
          <a:xfrm>
            <a:off x="7162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7" name="Rectangle 286"/>
          <p:cNvSpPr/>
          <p:nvPr/>
        </p:nvSpPr>
        <p:spPr>
          <a:xfrm>
            <a:off x="7620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8" name="Rectangle 287"/>
          <p:cNvSpPr/>
          <p:nvPr/>
        </p:nvSpPr>
        <p:spPr>
          <a:xfrm>
            <a:off x="8077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9" name="Rectangle 288"/>
          <p:cNvSpPr/>
          <p:nvPr/>
        </p:nvSpPr>
        <p:spPr>
          <a:xfrm>
            <a:off x="304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0" name="Rectangle 289"/>
          <p:cNvSpPr/>
          <p:nvPr/>
        </p:nvSpPr>
        <p:spPr>
          <a:xfrm>
            <a:off x="762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1" name="Rectangle 290"/>
          <p:cNvSpPr/>
          <p:nvPr/>
        </p:nvSpPr>
        <p:spPr>
          <a:xfrm>
            <a:off x="1219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2" name="Rectangle 291"/>
          <p:cNvSpPr/>
          <p:nvPr/>
        </p:nvSpPr>
        <p:spPr>
          <a:xfrm>
            <a:off x="1676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3" name="Rectangle 292"/>
          <p:cNvSpPr/>
          <p:nvPr/>
        </p:nvSpPr>
        <p:spPr>
          <a:xfrm>
            <a:off x="2133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4" name="Rectangle 293"/>
          <p:cNvSpPr/>
          <p:nvPr/>
        </p:nvSpPr>
        <p:spPr>
          <a:xfrm>
            <a:off x="2590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5" name="Rectangle 294"/>
          <p:cNvSpPr/>
          <p:nvPr/>
        </p:nvSpPr>
        <p:spPr>
          <a:xfrm>
            <a:off x="3048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6" name="Rectangle 295"/>
          <p:cNvSpPr/>
          <p:nvPr/>
        </p:nvSpPr>
        <p:spPr>
          <a:xfrm>
            <a:off x="3505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7" name="Rectangle 296"/>
          <p:cNvSpPr/>
          <p:nvPr/>
        </p:nvSpPr>
        <p:spPr>
          <a:xfrm>
            <a:off x="3962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8" name="Rectangle 297"/>
          <p:cNvSpPr/>
          <p:nvPr/>
        </p:nvSpPr>
        <p:spPr>
          <a:xfrm>
            <a:off x="4419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9" name="Rectangle 298"/>
          <p:cNvSpPr/>
          <p:nvPr/>
        </p:nvSpPr>
        <p:spPr>
          <a:xfrm>
            <a:off x="4876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0" name="Rectangle 299"/>
          <p:cNvSpPr/>
          <p:nvPr/>
        </p:nvSpPr>
        <p:spPr>
          <a:xfrm>
            <a:off x="5334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1" name="Rectangle 300"/>
          <p:cNvSpPr/>
          <p:nvPr/>
        </p:nvSpPr>
        <p:spPr>
          <a:xfrm>
            <a:off x="5791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2" name="Rectangle 301"/>
          <p:cNvSpPr/>
          <p:nvPr/>
        </p:nvSpPr>
        <p:spPr>
          <a:xfrm>
            <a:off x="6248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3" name="Rectangle 302"/>
          <p:cNvSpPr/>
          <p:nvPr/>
        </p:nvSpPr>
        <p:spPr>
          <a:xfrm>
            <a:off x="6705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4" name="Rectangle 303"/>
          <p:cNvSpPr/>
          <p:nvPr/>
        </p:nvSpPr>
        <p:spPr>
          <a:xfrm>
            <a:off x="7162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5" name="Rectangle 304"/>
          <p:cNvSpPr/>
          <p:nvPr/>
        </p:nvSpPr>
        <p:spPr>
          <a:xfrm>
            <a:off x="7620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6" name="Rectangle 305"/>
          <p:cNvSpPr/>
          <p:nvPr/>
        </p:nvSpPr>
        <p:spPr>
          <a:xfrm>
            <a:off x="8077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7" name="Rectangle 306"/>
          <p:cNvSpPr/>
          <p:nvPr/>
        </p:nvSpPr>
        <p:spPr>
          <a:xfrm>
            <a:off x="304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" name="Rectangle 307"/>
          <p:cNvSpPr/>
          <p:nvPr/>
        </p:nvSpPr>
        <p:spPr>
          <a:xfrm>
            <a:off x="762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" name="Rectangle 308"/>
          <p:cNvSpPr/>
          <p:nvPr/>
        </p:nvSpPr>
        <p:spPr>
          <a:xfrm>
            <a:off x="1219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0" name="Rectangle 309"/>
          <p:cNvSpPr/>
          <p:nvPr/>
        </p:nvSpPr>
        <p:spPr>
          <a:xfrm>
            <a:off x="16764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1" name="Rectangle 310"/>
          <p:cNvSpPr/>
          <p:nvPr/>
        </p:nvSpPr>
        <p:spPr>
          <a:xfrm>
            <a:off x="21336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2" name="Rectangle 311"/>
          <p:cNvSpPr/>
          <p:nvPr/>
        </p:nvSpPr>
        <p:spPr>
          <a:xfrm>
            <a:off x="2590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3" name="Rectangle 312"/>
          <p:cNvSpPr/>
          <p:nvPr/>
        </p:nvSpPr>
        <p:spPr>
          <a:xfrm>
            <a:off x="3048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4" name="Rectangle 313"/>
          <p:cNvSpPr/>
          <p:nvPr/>
        </p:nvSpPr>
        <p:spPr>
          <a:xfrm>
            <a:off x="3505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5" name="Rectangle 314"/>
          <p:cNvSpPr/>
          <p:nvPr/>
        </p:nvSpPr>
        <p:spPr>
          <a:xfrm>
            <a:off x="39624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6" name="Rectangle 315"/>
          <p:cNvSpPr/>
          <p:nvPr/>
        </p:nvSpPr>
        <p:spPr>
          <a:xfrm>
            <a:off x="44196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7" name="Rectangle 316"/>
          <p:cNvSpPr/>
          <p:nvPr/>
        </p:nvSpPr>
        <p:spPr>
          <a:xfrm>
            <a:off x="4876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8" name="Rectangle 317"/>
          <p:cNvSpPr/>
          <p:nvPr/>
        </p:nvSpPr>
        <p:spPr>
          <a:xfrm>
            <a:off x="53340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9" name="Rectangle 318"/>
          <p:cNvSpPr/>
          <p:nvPr/>
        </p:nvSpPr>
        <p:spPr>
          <a:xfrm>
            <a:off x="5791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0" name="Rectangle 319"/>
          <p:cNvSpPr/>
          <p:nvPr/>
        </p:nvSpPr>
        <p:spPr>
          <a:xfrm>
            <a:off x="62484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1" name="Rectangle 320"/>
          <p:cNvSpPr/>
          <p:nvPr/>
        </p:nvSpPr>
        <p:spPr>
          <a:xfrm>
            <a:off x="67056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2" name="Rectangle 321"/>
          <p:cNvSpPr/>
          <p:nvPr/>
        </p:nvSpPr>
        <p:spPr>
          <a:xfrm>
            <a:off x="7162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3" name="Rectangle 322"/>
          <p:cNvSpPr/>
          <p:nvPr/>
        </p:nvSpPr>
        <p:spPr>
          <a:xfrm>
            <a:off x="7620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4" name="Rectangle 323"/>
          <p:cNvSpPr/>
          <p:nvPr/>
        </p:nvSpPr>
        <p:spPr>
          <a:xfrm>
            <a:off x="8077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5" name="Rectangle 324"/>
          <p:cNvSpPr/>
          <p:nvPr/>
        </p:nvSpPr>
        <p:spPr>
          <a:xfrm>
            <a:off x="304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6" name="Rectangle 325"/>
          <p:cNvSpPr/>
          <p:nvPr/>
        </p:nvSpPr>
        <p:spPr>
          <a:xfrm>
            <a:off x="762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7" name="Rectangle 326"/>
          <p:cNvSpPr/>
          <p:nvPr/>
        </p:nvSpPr>
        <p:spPr>
          <a:xfrm>
            <a:off x="1219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8" name="Rectangle 327"/>
          <p:cNvSpPr/>
          <p:nvPr/>
        </p:nvSpPr>
        <p:spPr>
          <a:xfrm>
            <a:off x="1676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9" name="Rectangle 328"/>
          <p:cNvSpPr/>
          <p:nvPr/>
        </p:nvSpPr>
        <p:spPr>
          <a:xfrm>
            <a:off x="2133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0" name="Rectangle 329"/>
          <p:cNvSpPr/>
          <p:nvPr/>
        </p:nvSpPr>
        <p:spPr>
          <a:xfrm>
            <a:off x="2590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1" name="Rectangle 330"/>
          <p:cNvSpPr/>
          <p:nvPr/>
        </p:nvSpPr>
        <p:spPr>
          <a:xfrm>
            <a:off x="3048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2" name="Rectangle 331"/>
          <p:cNvSpPr/>
          <p:nvPr/>
        </p:nvSpPr>
        <p:spPr>
          <a:xfrm>
            <a:off x="3505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3" name="Rectangle 332"/>
          <p:cNvSpPr/>
          <p:nvPr/>
        </p:nvSpPr>
        <p:spPr>
          <a:xfrm>
            <a:off x="3962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4" name="Rectangle 333"/>
          <p:cNvSpPr/>
          <p:nvPr/>
        </p:nvSpPr>
        <p:spPr>
          <a:xfrm>
            <a:off x="4419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5" name="Rectangle 334"/>
          <p:cNvSpPr/>
          <p:nvPr/>
        </p:nvSpPr>
        <p:spPr>
          <a:xfrm>
            <a:off x="4876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6" name="Rectangle 335"/>
          <p:cNvSpPr/>
          <p:nvPr/>
        </p:nvSpPr>
        <p:spPr>
          <a:xfrm>
            <a:off x="5334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7" name="Rectangle 336"/>
          <p:cNvSpPr/>
          <p:nvPr/>
        </p:nvSpPr>
        <p:spPr>
          <a:xfrm>
            <a:off x="5791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8" name="Rectangle 337"/>
          <p:cNvSpPr/>
          <p:nvPr/>
        </p:nvSpPr>
        <p:spPr>
          <a:xfrm>
            <a:off x="6248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9" name="Rectangle 338"/>
          <p:cNvSpPr/>
          <p:nvPr/>
        </p:nvSpPr>
        <p:spPr>
          <a:xfrm>
            <a:off x="6705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0" name="Rectangle 339"/>
          <p:cNvSpPr/>
          <p:nvPr/>
        </p:nvSpPr>
        <p:spPr>
          <a:xfrm>
            <a:off x="7162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1" name="Rectangle 340"/>
          <p:cNvSpPr/>
          <p:nvPr/>
        </p:nvSpPr>
        <p:spPr>
          <a:xfrm>
            <a:off x="7620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2" name="Rectangle 341"/>
          <p:cNvSpPr/>
          <p:nvPr/>
        </p:nvSpPr>
        <p:spPr>
          <a:xfrm>
            <a:off x="8077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TextBox 164"/>
          <p:cNvSpPr txBox="1"/>
          <p:nvPr/>
        </p:nvSpPr>
        <p:spPr>
          <a:xfrm>
            <a:off x="1295400" y="609600"/>
            <a:ext cx="6629400" cy="5509200"/>
          </a:xfrm>
          <a:prstGeom prst="rect">
            <a:avLst/>
          </a:prstGeom>
          <a:solidFill>
            <a:srgbClr val="002060">
              <a:alpha val="77000"/>
            </a:srgbClr>
          </a:solidFill>
          <a:effectLst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color = </a:t>
            </a:r>
            <a:r>
              <a:rPr lang="en-US" sz="3200" dirty="0" smtClean="0">
                <a:solidFill>
                  <a:srgbClr val="FFFF00"/>
                </a:solidFill>
                <a:latin typeface="Georgia" pitchFamily="18" charset="0"/>
                <a:sym typeface="Wingdings"/>
              </a:rPr>
              <a:t>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; row = 0; </a:t>
            </a:r>
            <a:r>
              <a:rPr lang="en-US" sz="3200" i="1" dirty="0" smtClean="0">
                <a:solidFill>
                  <a:schemeClr val="bg1"/>
                </a:solidFill>
                <a:latin typeface="Georgia" pitchFamily="18" charset="0"/>
              </a:rPr>
              <a:t>// </a:t>
            </a:r>
            <a:r>
              <a:rPr lang="en-US" sz="3200" i="1" dirty="0" err="1" smtClean="0">
                <a:solidFill>
                  <a:schemeClr val="bg1"/>
                </a:solidFill>
                <a:latin typeface="Georgia" pitchFamily="18" charset="0"/>
              </a:rPr>
              <a:t>globals</a:t>
            </a:r>
            <a:endParaRPr lang="en-US" sz="3200" i="1" dirty="0" smtClean="0">
              <a:solidFill>
                <a:schemeClr val="bg1"/>
              </a:solidFill>
              <a:latin typeface="Georgia" pitchFamily="18" charset="0"/>
            </a:endParaRP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void </a:t>
            </a:r>
            <a:r>
              <a:rPr lang="en-US" sz="3200" dirty="0" err="1" smtClean="0">
                <a:solidFill>
                  <a:schemeClr val="bg1"/>
                </a:solidFill>
                <a:latin typeface="Georgia" pitchFamily="18" charset="0"/>
              </a:rPr>
              <a:t>nextStripe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(){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  for (c = 0; c &lt; Width; </a:t>
            </a:r>
            <a:r>
              <a:rPr lang="en-US" sz="3200" dirty="0" err="1" smtClean="0">
                <a:solidFill>
                  <a:schemeClr val="bg1"/>
                </a:solidFill>
                <a:latin typeface="Georgia" pitchFamily="18" charset="0"/>
              </a:rPr>
              <a:t>c++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) {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    </a:t>
            </a:r>
            <a:r>
              <a:rPr lang="en-US" sz="3200" dirty="0" err="1" smtClean="0">
                <a:solidFill>
                  <a:schemeClr val="bg1"/>
                </a:solidFill>
                <a:latin typeface="Georgia" pitchFamily="18" charset="0"/>
              </a:rPr>
              <a:t>drawBox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 (</a:t>
            </a:r>
            <a:r>
              <a:rPr lang="en-US" sz="3200" dirty="0" err="1" smtClean="0">
                <a:solidFill>
                  <a:schemeClr val="bg1"/>
                </a:solidFill>
                <a:latin typeface="Georgia" pitchFamily="18" charset="0"/>
              </a:rPr>
              <a:t>c,row,color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);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  }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  color = (color == </a:t>
            </a:r>
            <a:r>
              <a:rPr lang="en-US" sz="3200" dirty="0" smtClean="0">
                <a:solidFill>
                  <a:srgbClr val="FFFF00"/>
                </a:solidFill>
                <a:latin typeface="Georgia" pitchFamily="18" charset="0"/>
                <a:sym typeface="Wingdings"/>
              </a:rPr>
              <a:t>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)? </a:t>
            </a:r>
            <a:r>
              <a:rPr lang="en-US" sz="3200" dirty="0" smtClean="0">
                <a:solidFill>
                  <a:srgbClr val="FF0000"/>
                </a:solidFill>
                <a:latin typeface="Georgia" pitchFamily="18" charset="0"/>
                <a:sym typeface="Wingdings"/>
              </a:rPr>
              <a:t>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 : </a:t>
            </a:r>
            <a:r>
              <a:rPr lang="en-US" sz="3200" dirty="0" smtClean="0">
                <a:solidFill>
                  <a:srgbClr val="FFFF00"/>
                </a:solidFill>
                <a:latin typeface="Georgia" pitchFamily="18" charset="0"/>
                <a:sym typeface="Wingdings"/>
              </a:rPr>
              <a:t>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;</a:t>
            </a:r>
            <a:b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</a:b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  row++;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}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for (n = 0; n &lt; 9; n++) {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  </a:t>
            </a:r>
            <a:r>
              <a:rPr lang="en-US" sz="3200" dirty="0" err="1" smtClean="0">
                <a:solidFill>
                  <a:schemeClr val="bg1"/>
                </a:solidFill>
                <a:latin typeface="Georgia" pitchFamily="18" charset="0"/>
              </a:rPr>
              <a:t>nextStripe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();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}</a:t>
            </a:r>
            <a:endParaRPr lang="en-US" sz="3200" dirty="0">
              <a:solidFill>
                <a:schemeClr val="bg1"/>
              </a:solidFill>
              <a:latin typeface="Georgia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4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762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1219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1676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2133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2590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3048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3505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3962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4419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4876800" y="914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>
            <a:off x="5334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5791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/>
          <p:cNvSpPr/>
          <p:nvPr/>
        </p:nvSpPr>
        <p:spPr>
          <a:xfrm>
            <a:off x="6248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/>
          <p:cNvSpPr/>
          <p:nvPr/>
        </p:nvSpPr>
        <p:spPr>
          <a:xfrm>
            <a:off x="6705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7162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7620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8077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304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>
            <a:off x="762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1219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1676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/>
          <p:cNvSpPr/>
          <p:nvPr/>
        </p:nvSpPr>
        <p:spPr>
          <a:xfrm>
            <a:off x="2133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2590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/>
          <p:cNvSpPr/>
          <p:nvPr/>
        </p:nvSpPr>
        <p:spPr>
          <a:xfrm>
            <a:off x="3048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3505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3962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4419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/>
          <p:cNvSpPr/>
          <p:nvPr/>
        </p:nvSpPr>
        <p:spPr>
          <a:xfrm>
            <a:off x="4876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5334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5791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6" name="Rectangle 105"/>
          <p:cNvSpPr/>
          <p:nvPr/>
        </p:nvSpPr>
        <p:spPr>
          <a:xfrm>
            <a:off x="6248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/>
          <p:cNvSpPr/>
          <p:nvPr/>
        </p:nvSpPr>
        <p:spPr>
          <a:xfrm>
            <a:off x="6705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/>
          <p:cNvSpPr/>
          <p:nvPr/>
        </p:nvSpPr>
        <p:spPr>
          <a:xfrm>
            <a:off x="7162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/>
          <p:cNvSpPr/>
          <p:nvPr/>
        </p:nvSpPr>
        <p:spPr>
          <a:xfrm>
            <a:off x="7620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/>
          <p:cNvSpPr/>
          <p:nvPr/>
        </p:nvSpPr>
        <p:spPr>
          <a:xfrm>
            <a:off x="8077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Rectangle 216"/>
          <p:cNvSpPr/>
          <p:nvPr/>
        </p:nvSpPr>
        <p:spPr>
          <a:xfrm>
            <a:off x="304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Rectangle 217"/>
          <p:cNvSpPr/>
          <p:nvPr/>
        </p:nvSpPr>
        <p:spPr>
          <a:xfrm>
            <a:off x="762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Rectangle 218"/>
          <p:cNvSpPr/>
          <p:nvPr/>
        </p:nvSpPr>
        <p:spPr>
          <a:xfrm>
            <a:off x="1219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Rectangle 219"/>
          <p:cNvSpPr/>
          <p:nvPr/>
        </p:nvSpPr>
        <p:spPr>
          <a:xfrm>
            <a:off x="1676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Rectangle 220"/>
          <p:cNvSpPr/>
          <p:nvPr/>
        </p:nvSpPr>
        <p:spPr>
          <a:xfrm>
            <a:off x="2133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Rectangle 221"/>
          <p:cNvSpPr/>
          <p:nvPr/>
        </p:nvSpPr>
        <p:spPr>
          <a:xfrm>
            <a:off x="2590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Rectangle 222"/>
          <p:cNvSpPr/>
          <p:nvPr/>
        </p:nvSpPr>
        <p:spPr>
          <a:xfrm>
            <a:off x="3048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Rectangle 223"/>
          <p:cNvSpPr/>
          <p:nvPr/>
        </p:nvSpPr>
        <p:spPr>
          <a:xfrm>
            <a:off x="3505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Rectangle 224"/>
          <p:cNvSpPr/>
          <p:nvPr/>
        </p:nvSpPr>
        <p:spPr>
          <a:xfrm>
            <a:off x="3962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Rectangle 225"/>
          <p:cNvSpPr/>
          <p:nvPr/>
        </p:nvSpPr>
        <p:spPr>
          <a:xfrm>
            <a:off x="4419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Rectangle 226"/>
          <p:cNvSpPr/>
          <p:nvPr/>
        </p:nvSpPr>
        <p:spPr>
          <a:xfrm>
            <a:off x="4876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Rectangle 227"/>
          <p:cNvSpPr/>
          <p:nvPr/>
        </p:nvSpPr>
        <p:spPr>
          <a:xfrm>
            <a:off x="5334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Rectangle 228"/>
          <p:cNvSpPr/>
          <p:nvPr/>
        </p:nvSpPr>
        <p:spPr>
          <a:xfrm>
            <a:off x="5791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Rectangle 229"/>
          <p:cNvSpPr/>
          <p:nvPr/>
        </p:nvSpPr>
        <p:spPr>
          <a:xfrm>
            <a:off x="6248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Rectangle 230"/>
          <p:cNvSpPr/>
          <p:nvPr/>
        </p:nvSpPr>
        <p:spPr>
          <a:xfrm>
            <a:off x="6705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Rectangle 231"/>
          <p:cNvSpPr/>
          <p:nvPr/>
        </p:nvSpPr>
        <p:spPr>
          <a:xfrm>
            <a:off x="7162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Rectangle 232"/>
          <p:cNvSpPr/>
          <p:nvPr/>
        </p:nvSpPr>
        <p:spPr>
          <a:xfrm>
            <a:off x="7620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Rectangle 233"/>
          <p:cNvSpPr/>
          <p:nvPr/>
        </p:nvSpPr>
        <p:spPr>
          <a:xfrm>
            <a:off x="8077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Rectangle 234"/>
          <p:cNvSpPr/>
          <p:nvPr/>
        </p:nvSpPr>
        <p:spPr>
          <a:xfrm>
            <a:off x="304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Rectangle 235"/>
          <p:cNvSpPr/>
          <p:nvPr/>
        </p:nvSpPr>
        <p:spPr>
          <a:xfrm>
            <a:off x="762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Rectangle 236"/>
          <p:cNvSpPr/>
          <p:nvPr/>
        </p:nvSpPr>
        <p:spPr>
          <a:xfrm>
            <a:off x="1219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Rectangle 237"/>
          <p:cNvSpPr/>
          <p:nvPr/>
        </p:nvSpPr>
        <p:spPr>
          <a:xfrm>
            <a:off x="1676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Rectangle 238"/>
          <p:cNvSpPr/>
          <p:nvPr/>
        </p:nvSpPr>
        <p:spPr>
          <a:xfrm>
            <a:off x="2133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" name="Rectangle 239"/>
          <p:cNvSpPr/>
          <p:nvPr/>
        </p:nvSpPr>
        <p:spPr>
          <a:xfrm>
            <a:off x="25908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Rectangle 240"/>
          <p:cNvSpPr/>
          <p:nvPr/>
        </p:nvSpPr>
        <p:spPr>
          <a:xfrm>
            <a:off x="3048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" name="Rectangle 241"/>
          <p:cNvSpPr/>
          <p:nvPr/>
        </p:nvSpPr>
        <p:spPr>
          <a:xfrm>
            <a:off x="3505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Rectangle 242"/>
          <p:cNvSpPr/>
          <p:nvPr/>
        </p:nvSpPr>
        <p:spPr>
          <a:xfrm>
            <a:off x="3962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Rectangle 243"/>
          <p:cNvSpPr/>
          <p:nvPr/>
        </p:nvSpPr>
        <p:spPr>
          <a:xfrm>
            <a:off x="4419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Rectangle 244"/>
          <p:cNvSpPr/>
          <p:nvPr/>
        </p:nvSpPr>
        <p:spPr>
          <a:xfrm>
            <a:off x="4876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" name="Rectangle 245"/>
          <p:cNvSpPr/>
          <p:nvPr/>
        </p:nvSpPr>
        <p:spPr>
          <a:xfrm>
            <a:off x="5334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Rectangle 246"/>
          <p:cNvSpPr/>
          <p:nvPr/>
        </p:nvSpPr>
        <p:spPr>
          <a:xfrm>
            <a:off x="5791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Rectangle 247"/>
          <p:cNvSpPr/>
          <p:nvPr/>
        </p:nvSpPr>
        <p:spPr>
          <a:xfrm>
            <a:off x="6248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9" name="Rectangle 248"/>
          <p:cNvSpPr/>
          <p:nvPr/>
        </p:nvSpPr>
        <p:spPr>
          <a:xfrm>
            <a:off x="6705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0" name="Rectangle 249"/>
          <p:cNvSpPr/>
          <p:nvPr/>
        </p:nvSpPr>
        <p:spPr>
          <a:xfrm>
            <a:off x="7162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" name="Rectangle 250"/>
          <p:cNvSpPr/>
          <p:nvPr/>
        </p:nvSpPr>
        <p:spPr>
          <a:xfrm>
            <a:off x="7620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Rectangle 251"/>
          <p:cNvSpPr/>
          <p:nvPr/>
        </p:nvSpPr>
        <p:spPr>
          <a:xfrm>
            <a:off x="8077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" name="Rectangle 252"/>
          <p:cNvSpPr/>
          <p:nvPr/>
        </p:nvSpPr>
        <p:spPr>
          <a:xfrm>
            <a:off x="304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4" name="Rectangle 253"/>
          <p:cNvSpPr/>
          <p:nvPr/>
        </p:nvSpPr>
        <p:spPr>
          <a:xfrm>
            <a:off x="762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Rectangle 254"/>
          <p:cNvSpPr/>
          <p:nvPr/>
        </p:nvSpPr>
        <p:spPr>
          <a:xfrm>
            <a:off x="1219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Rectangle 255"/>
          <p:cNvSpPr/>
          <p:nvPr/>
        </p:nvSpPr>
        <p:spPr>
          <a:xfrm>
            <a:off x="1676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Rectangle 256"/>
          <p:cNvSpPr/>
          <p:nvPr/>
        </p:nvSpPr>
        <p:spPr>
          <a:xfrm>
            <a:off x="2133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" name="Rectangle 257"/>
          <p:cNvSpPr/>
          <p:nvPr/>
        </p:nvSpPr>
        <p:spPr>
          <a:xfrm>
            <a:off x="2590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" name="Rectangle 258"/>
          <p:cNvSpPr/>
          <p:nvPr/>
        </p:nvSpPr>
        <p:spPr>
          <a:xfrm>
            <a:off x="3048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" name="Rectangle 259"/>
          <p:cNvSpPr/>
          <p:nvPr/>
        </p:nvSpPr>
        <p:spPr>
          <a:xfrm>
            <a:off x="3505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Rectangle 260"/>
          <p:cNvSpPr/>
          <p:nvPr/>
        </p:nvSpPr>
        <p:spPr>
          <a:xfrm>
            <a:off x="3962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2" name="Rectangle 261"/>
          <p:cNvSpPr/>
          <p:nvPr/>
        </p:nvSpPr>
        <p:spPr>
          <a:xfrm>
            <a:off x="4419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" name="Rectangle 262"/>
          <p:cNvSpPr/>
          <p:nvPr/>
        </p:nvSpPr>
        <p:spPr>
          <a:xfrm>
            <a:off x="4876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Rectangle 263"/>
          <p:cNvSpPr/>
          <p:nvPr/>
        </p:nvSpPr>
        <p:spPr>
          <a:xfrm>
            <a:off x="5334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5" name="Rectangle 264"/>
          <p:cNvSpPr/>
          <p:nvPr/>
        </p:nvSpPr>
        <p:spPr>
          <a:xfrm>
            <a:off x="5791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" name="Rectangle 265"/>
          <p:cNvSpPr/>
          <p:nvPr/>
        </p:nvSpPr>
        <p:spPr>
          <a:xfrm>
            <a:off x="6248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7" name="Rectangle 266"/>
          <p:cNvSpPr/>
          <p:nvPr/>
        </p:nvSpPr>
        <p:spPr>
          <a:xfrm>
            <a:off x="6705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8" name="Rectangle 267"/>
          <p:cNvSpPr/>
          <p:nvPr/>
        </p:nvSpPr>
        <p:spPr>
          <a:xfrm>
            <a:off x="7162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" name="Rectangle 268"/>
          <p:cNvSpPr/>
          <p:nvPr/>
        </p:nvSpPr>
        <p:spPr>
          <a:xfrm>
            <a:off x="7620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0" name="Rectangle 269"/>
          <p:cNvSpPr/>
          <p:nvPr/>
        </p:nvSpPr>
        <p:spPr>
          <a:xfrm>
            <a:off x="8077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1" name="Rectangle 270"/>
          <p:cNvSpPr/>
          <p:nvPr/>
        </p:nvSpPr>
        <p:spPr>
          <a:xfrm>
            <a:off x="304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2" name="Rectangle 271"/>
          <p:cNvSpPr/>
          <p:nvPr/>
        </p:nvSpPr>
        <p:spPr>
          <a:xfrm>
            <a:off x="762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3" name="Rectangle 272"/>
          <p:cNvSpPr/>
          <p:nvPr/>
        </p:nvSpPr>
        <p:spPr>
          <a:xfrm>
            <a:off x="1219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4" name="Rectangle 273"/>
          <p:cNvSpPr/>
          <p:nvPr/>
        </p:nvSpPr>
        <p:spPr>
          <a:xfrm>
            <a:off x="1676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5" name="Rectangle 274"/>
          <p:cNvSpPr/>
          <p:nvPr/>
        </p:nvSpPr>
        <p:spPr>
          <a:xfrm>
            <a:off x="2133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6" name="Rectangle 275"/>
          <p:cNvSpPr/>
          <p:nvPr/>
        </p:nvSpPr>
        <p:spPr>
          <a:xfrm>
            <a:off x="2590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7" name="Rectangle 276"/>
          <p:cNvSpPr/>
          <p:nvPr/>
        </p:nvSpPr>
        <p:spPr>
          <a:xfrm>
            <a:off x="3048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8" name="Rectangle 277"/>
          <p:cNvSpPr/>
          <p:nvPr/>
        </p:nvSpPr>
        <p:spPr>
          <a:xfrm>
            <a:off x="3505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9" name="Rectangle 278"/>
          <p:cNvSpPr/>
          <p:nvPr/>
        </p:nvSpPr>
        <p:spPr>
          <a:xfrm>
            <a:off x="3962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0" name="Rectangle 279"/>
          <p:cNvSpPr/>
          <p:nvPr/>
        </p:nvSpPr>
        <p:spPr>
          <a:xfrm>
            <a:off x="4419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1" name="Rectangle 280"/>
          <p:cNvSpPr/>
          <p:nvPr/>
        </p:nvSpPr>
        <p:spPr>
          <a:xfrm>
            <a:off x="4876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2" name="Rectangle 281"/>
          <p:cNvSpPr/>
          <p:nvPr/>
        </p:nvSpPr>
        <p:spPr>
          <a:xfrm>
            <a:off x="5334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3" name="Rectangle 282"/>
          <p:cNvSpPr/>
          <p:nvPr/>
        </p:nvSpPr>
        <p:spPr>
          <a:xfrm>
            <a:off x="5791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4" name="Rectangle 283"/>
          <p:cNvSpPr/>
          <p:nvPr/>
        </p:nvSpPr>
        <p:spPr>
          <a:xfrm>
            <a:off x="6248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5" name="Rectangle 284"/>
          <p:cNvSpPr/>
          <p:nvPr/>
        </p:nvSpPr>
        <p:spPr>
          <a:xfrm>
            <a:off x="6705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6" name="Rectangle 285"/>
          <p:cNvSpPr/>
          <p:nvPr/>
        </p:nvSpPr>
        <p:spPr>
          <a:xfrm>
            <a:off x="7162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7" name="Rectangle 286"/>
          <p:cNvSpPr/>
          <p:nvPr/>
        </p:nvSpPr>
        <p:spPr>
          <a:xfrm>
            <a:off x="7620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8" name="Rectangle 287"/>
          <p:cNvSpPr/>
          <p:nvPr/>
        </p:nvSpPr>
        <p:spPr>
          <a:xfrm>
            <a:off x="8077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9" name="Rectangle 288"/>
          <p:cNvSpPr/>
          <p:nvPr/>
        </p:nvSpPr>
        <p:spPr>
          <a:xfrm>
            <a:off x="304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0" name="Rectangle 289"/>
          <p:cNvSpPr/>
          <p:nvPr/>
        </p:nvSpPr>
        <p:spPr>
          <a:xfrm>
            <a:off x="762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1" name="Rectangle 290"/>
          <p:cNvSpPr/>
          <p:nvPr/>
        </p:nvSpPr>
        <p:spPr>
          <a:xfrm>
            <a:off x="1219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2" name="Rectangle 291"/>
          <p:cNvSpPr/>
          <p:nvPr/>
        </p:nvSpPr>
        <p:spPr>
          <a:xfrm>
            <a:off x="1676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3" name="Rectangle 292"/>
          <p:cNvSpPr/>
          <p:nvPr/>
        </p:nvSpPr>
        <p:spPr>
          <a:xfrm>
            <a:off x="2133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4" name="Rectangle 293"/>
          <p:cNvSpPr/>
          <p:nvPr/>
        </p:nvSpPr>
        <p:spPr>
          <a:xfrm>
            <a:off x="2590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5" name="Rectangle 294"/>
          <p:cNvSpPr/>
          <p:nvPr/>
        </p:nvSpPr>
        <p:spPr>
          <a:xfrm>
            <a:off x="3048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6" name="Rectangle 295"/>
          <p:cNvSpPr/>
          <p:nvPr/>
        </p:nvSpPr>
        <p:spPr>
          <a:xfrm>
            <a:off x="3505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7" name="Rectangle 296"/>
          <p:cNvSpPr/>
          <p:nvPr/>
        </p:nvSpPr>
        <p:spPr>
          <a:xfrm>
            <a:off x="3962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8" name="Rectangle 297"/>
          <p:cNvSpPr/>
          <p:nvPr/>
        </p:nvSpPr>
        <p:spPr>
          <a:xfrm>
            <a:off x="4419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9" name="Rectangle 298"/>
          <p:cNvSpPr/>
          <p:nvPr/>
        </p:nvSpPr>
        <p:spPr>
          <a:xfrm>
            <a:off x="4876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0" name="Rectangle 299"/>
          <p:cNvSpPr/>
          <p:nvPr/>
        </p:nvSpPr>
        <p:spPr>
          <a:xfrm>
            <a:off x="5334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1" name="Rectangle 300"/>
          <p:cNvSpPr/>
          <p:nvPr/>
        </p:nvSpPr>
        <p:spPr>
          <a:xfrm>
            <a:off x="5791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2" name="Rectangle 301"/>
          <p:cNvSpPr/>
          <p:nvPr/>
        </p:nvSpPr>
        <p:spPr>
          <a:xfrm>
            <a:off x="6248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3" name="Rectangle 302"/>
          <p:cNvSpPr/>
          <p:nvPr/>
        </p:nvSpPr>
        <p:spPr>
          <a:xfrm>
            <a:off x="6705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4" name="Rectangle 303"/>
          <p:cNvSpPr/>
          <p:nvPr/>
        </p:nvSpPr>
        <p:spPr>
          <a:xfrm>
            <a:off x="7162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5" name="Rectangle 304"/>
          <p:cNvSpPr/>
          <p:nvPr/>
        </p:nvSpPr>
        <p:spPr>
          <a:xfrm>
            <a:off x="7620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6" name="Rectangle 305"/>
          <p:cNvSpPr/>
          <p:nvPr/>
        </p:nvSpPr>
        <p:spPr>
          <a:xfrm>
            <a:off x="8077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7" name="Rectangle 306"/>
          <p:cNvSpPr/>
          <p:nvPr/>
        </p:nvSpPr>
        <p:spPr>
          <a:xfrm>
            <a:off x="304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" name="Rectangle 307"/>
          <p:cNvSpPr/>
          <p:nvPr/>
        </p:nvSpPr>
        <p:spPr>
          <a:xfrm>
            <a:off x="762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" name="Rectangle 308"/>
          <p:cNvSpPr/>
          <p:nvPr/>
        </p:nvSpPr>
        <p:spPr>
          <a:xfrm>
            <a:off x="1219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0" name="Rectangle 309"/>
          <p:cNvSpPr/>
          <p:nvPr/>
        </p:nvSpPr>
        <p:spPr>
          <a:xfrm>
            <a:off x="16764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1" name="Rectangle 310"/>
          <p:cNvSpPr/>
          <p:nvPr/>
        </p:nvSpPr>
        <p:spPr>
          <a:xfrm>
            <a:off x="21336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2" name="Rectangle 311"/>
          <p:cNvSpPr/>
          <p:nvPr/>
        </p:nvSpPr>
        <p:spPr>
          <a:xfrm>
            <a:off x="2590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3" name="Rectangle 312"/>
          <p:cNvSpPr/>
          <p:nvPr/>
        </p:nvSpPr>
        <p:spPr>
          <a:xfrm>
            <a:off x="3048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4" name="Rectangle 313"/>
          <p:cNvSpPr/>
          <p:nvPr/>
        </p:nvSpPr>
        <p:spPr>
          <a:xfrm>
            <a:off x="3505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5" name="Rectangle 314"/>
          <p:cNvSpPr/>
          <p:nvPr/>
        </p:nvSpPr>
        <p:spPr>
          <a:xfrm>
            <a:off x="39624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6" name="Rectangle 315"/>
          <p:cNvSpPr/>
          <p:nvPr/>
        </p:nvSpPr>
        <p:spPr>
          <a:xfrm>
            <a:off x="44196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7" name="Rectangle 316"/>
          <p:cNvSpPr/>
          <p:nvPr/>
        </p:nvSpPr>
        <p:spPr>
          <a:xfrm>
            <a:off x="4876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8" name="Rectangle 317"/>
          <p:cNvSpPr/>
          <p:nvPr/>
        </p:nvSpPr>
        <p:spPr>
          <a:xfrm>
            <a:off x="53340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9" name="Rectangle 318"/>
          <p:cNvSpPr/>
          <p:nvPr/>
        </p:nvSpPr>
        <p:spPr>
          <a:xfrm>
            <a:off x="5791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0" name="Rectangle 319"/>
          <p:cNvSpPr/>
          <p:nvPr/>
        </p:nvSpPr>
        <p:spPr>
          <a:xfrm>
            <a:off x="62484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1" name="Rectangle 320"/>
          <p:cNvSpPr/>
          <p:nvPr/>
        </p:nvSpPr>
        <p:spPr>
          <a:xfrm>
            <a:off x="67056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2" name="Rectangle 321"/>
          <p:cNvSpPr/>
          <p:nvPr/>
        </p:nvSpPr>
        <p:spPr>
          <a:xfrm>
            <a:off x="7162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3" name="Rectangle 322"/>
          <p:cNvSpPr/>
          <p:nvPr/>
        </p:nvSpPr>
        <p:spPr>
          <a:xfrm>
            <a:off x="7620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4" name="Rectangle 323"/>
          <p:cNvSpPr/>
          <p:nvPr/>
        </p:nvSpPr>
        <p:spPr>
          <a:xfrm>
            <a:off x="8077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5" name="Rectangle 324"/>
          <p:cNvSpPr/>
          <p:nvPr/>
        </p:nvSpPr>
        <p:spPr>
          <a:xfrm>
            <a:off x="304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6" name="Rectangle 325"/>
          <p:cNvSpPr/>
          <p:nvPr/>
        </p:nvSpPr>
        <p:spPr>
          <a:xfrm>
            <a:off x="762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7" name="Rectangle 326"/>
          <p:cNvSpPr/>
          <p:nvPr/>
        </p:nvSpPr>
        <p:spPr>
          <a:xfrm>
            <a:off x="1219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8" name="Rectangle 327"/>
          <p:cNvSpPr/>
          <p:nvPr/>
        </p:nvSpPr>
        <p:spPr>
          <a:xfrm>
            <a:off x="1676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9" name="Rectangle 328"/>
          <p:cNvSpPr/>
          <p:nvPr/>
        </p:nvSpPr>
        <p:spPr>
          <a:xfrm>
            <a:off x="2133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0" name="Rectangle 329"/>
          <p:cNvSpPr/>
          <p:nvPr/>
        </p:nvSpPr>
        <p:spPr>
          <a:xfrm>
            <a:off x="2590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1" name="Rectangle 330"/>
          <p:cNvSpPr/>
          <p:nvPr/>
        </p:nvSpPr>
        <p:spPr>
          <a:xfrm>
            <a:off x="3048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2" name="Rectangle 331"/>
          <p:cNvSpPr/>
          <p:nvPr/>
        </p:nvSpPr>
        <p:spPr>
          <a:xfrm>
            <a:off x="3505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3" name="Rectangle 332"/>
          <p:cNvSpPr/>
          <p:nvPr/>
        </p:nvSpPr>
        <p:spPr>
          <a:xfrm>
            <a:off x="3962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4" name="Rectangle 333"/>
          <p:cNvSpPr/>
          <p:nvPr/>
        </p:nvSpPr>
        <p:spPr>
          <a:xfrm>
            <a:off x="4419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5" name="Rectangle 334"/>
          <p:cNvSpPr/>
          <p:nvPr/>
        </p:nvSpPr>
        <p:spPr>
          <a:xfrm>
            <a:off x="4876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6" name="Rectangle 335"/>
          <p:cNvSpPr/>
          <p:nvPr/>
        </p:nvSpPr>
        <p:spPr>
          <a:xfrm>
            <a:off x="5334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7" name="Rectangle 336"/>
          <p:cNvSpPr/>
          <p:nvPr/>
        </p:nvSpPr>
        <p:spPr>
          <a:xfrm>
            <a:off x="5791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8" name="Rectangle 337"/>
          <p:cNvSpPr/>
          <p:nvPr/>
        </p:nvSpPr>
        <p:spPr>
          <a:xfrm>
            <a:off x="6248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9" name="Rectangle 338"/>
          <p:cNvSpPr/>
          <p:nvPr/>
        </p:nvSpPr>
        <p:spPr>
          <a:xfrm>
            <a:off x="6705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0" name="Rectangle 339"/>
          <p:cNvSpPr/>
          <p:nvPr/>
        </p:nvSpPr>
        <p:spPr>
          <a:xfrm>
            <a:off x="7162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1" name="Rectangle 340"/>
          <p:cNvSpPr/>
          <p:nvPr/>
        </p:nvSpPr>
        <p:spPr>
          <a:xfrm>
            <a:off x="7620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2" name="Rectangle 341"/>
          <p:cNvSpPr/>
          <p:nvPr/>
        </p:nvSpPr>
        <p:spPr>
          <a:xfrm>
            <a:off x="8077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TextBox 164"/>
          <p:cNvSpPr txBox="1"/>
          <p:nvPr/>
        </p:nvSpPr>
        <p:spPr>
          <a:xfrm>
            <a:off x="1295400" y="609600"/>
            <a:ext cx="6629400" cy="5509200"/>
          </a:xfrm>
          <a:prstGeom prst="rect">
            <a:avLst/>
          </a:prstGeom>
          <a:solidFill>
            <a:srgbClr val="002060">
              <a:alpha val="77000"/>
            </a:srgbClr>
          </a:solidFill>
          <a:effectLst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color = </a:t>
            </a:r>
            <a:r>
              <a:rPr lang="en-US" sz="3200" dirty="0" smtClean="0">
                <a:solidFill>
                  <a:srgbClr val="FFFF00"/>
                </a:solidFill>
                <a:latin typeface="Georgia" pitchFamily="18" charset="0"/>
                <a:sym typeface="Wingdings"/>
              </a:rPr>
              <a:t>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; row = 0; </a:t>
            </a:r>
            <a:r>
              <a:rPr lang="en-US" sz="3200" i="1" dirty="0" smtClean="0">
                <a:solidFill>
                  <a:schemeClr val="bg1"/>
                </a:solidFill>
                <a:latin typeface="Georgia" pitchFamily="18" charset="0"/>
              </a:rPr>
              <a:t>// </a:t>
            </a:r>
            <a:r>
              <a:rPr lang="en-US" sz="3200" i="1" dirty="0" err="1" smtClean="0">
                <a:solidFill>
                  <a:schemeClr val="bg1"/>
                </a:solidFill>
                <a:latin typeface="Georgia" pitchFamily="18" charset="0"/>
              </a:rPr>
              <a:t>globals</a:t>
            </a:r>
            <a:endParaRPr lang="en-US" sz="3200" i="1" dirty="0" smtClean="0">
              <a:solidFill>
                <a:schemeClr val="bg1"/>
              </a:solidFill>
              <a:latin typeface="Georgia" pitchFamily="18" charset="0"/>
            </a:endParaRP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void </a:t>
            </a:r>
            <a:r>
              <a:rPr lang="en-US" sz="3200" dirty="0" err="1" smtClean="0">
                <a:solidFill>
                  <a:schemeClr val="bg1"/>
                </a:solidFill>
                <a:latin typeface="Georgia" pitchFamily="18" charset="0"/>
              </a:rPr>
              <a:t>nextStripe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(){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  for (c = 0; c &lt; Width; </a:t>
            </a:r>
            <a:r>
              <a:rPr lang="en-US" sz="3200" dirty="0" err="1" smtClean="0">
                <a:solidFill>
                  <a:schemeClr val="bg1"/>
                </a:solidFill>
                <a:latin typeface="Georgia" pitchFamily="18" charset="0"/>
              </a:rPr>
              <a:t>c++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) {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    </a:t>
            </a:r>
            <a:r>
              <a:rPr lang="en-US" sz="3200" dirty="0" err="1" smtClean="0">
                <a:solidFill>
                  <a:schemeClr val="bg1"/>
                </a:solidFill>
                <a:latin typeface="Georgia" pitchFamily="18" charset="0"/>
              </a:rPr>
              <a:t>drawBox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 (</a:t>
            </a:r>
            <a:r>
              <a:rPr lang="en-US" sz="3200" dirty="0" err="1" smtClean="0">
                <a:solidFill>
                  <a:schemeClr val="bg1"/>
                </a:solidFill>
                <a:latin typeface="Georgia" pitchFamily="18" charset="0"/>
              </a:rPr>
              <a:t>c,</a:t>
            </a:r>
            <a:r>
              <a:rPr lang="en-US" sz="3200" b="1" dirty="0" err="1" smtClean="0">
                <a:solidFill>
                  <a:schemeClr val="bg1"/>
                </a:solidFill>
                <a:latin typeface="Georgia" pitchFamily="18" charset="0"/>
              </a:rPr>
              <a:t>row</a:t>
            </a:r>
            <a:r>
              <a:rPr lang="en-US" sz="3200" dirty="0" err="1" smtClean="0">
                <a:solidFill>
                  <a:schemeClr val="bg1"/>
                </a:solidFill>
                <a:latin typeface="Georgia" pitchFamily="18" charset="0"/>
              </a:rPr>
              <a:t>,</a:t>
            </a:r>
            <a:r>
              <a:rPr lang="en-US" sz="3200" b="1" dirty="0" err="1" smtClean="0">
                <a:solidFill>
                  <a:schemeClr val="bg1"/>
                </a:solidFill>
                <a:latin typeface="Georgia" pitchFamily="18" charset="0"/>
              </a:rPr>
              <a:t>color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);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  }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  </a:t>
            </a:r>
            <a:r>
              <a:rPr lang="en-US" sz="3200" b="1" dirty="0" smtClean="0">
                <a:solidFill>
                  <a:schemeClr val="bg1"/>
                </a:solidFill>
                <a:latin typeface="Georgia" pitchFamily="18" charset="0"/>
              </a:rPr>
              <a:t>color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 = (</a:t>
            </a:r>
            <a:r>
              <a:rPr lang="en-US" sz="3200" b="1" dirty="0" smtClean="0">
                <a:solidFill>
                  <a:schemeClr val="bg1"/>
                </a:solidFill>
                <a:latin typeface="Georgia" pitchFamily="18" charset="0"/>
              </a:rPr>
              <a:t>color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 == </a:t>
            </a:r>
            <a:r>
              <a:rPr lang="en-US" sz="3200" dirty="0" smtClean="0">
                <a:solidFill>
                  <a:srgbClr val="FFFF00"/>
                </a:solidFill>
                <a:latin typeface="Georgia" pitchFamily="18" charset="0"/>
                <a:sym typeface="Wingdings"/>
              </a:rPr>
              <a:t>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)? </a:t>
            </a:r>
            <a:r>
              <a:rPr lang="en-US" sz="3200" dirty="0" smtClean="0">
                <a:solidFill>
                  <a:srgbClr val="FF0000"/>
                </a:solidFill>
                <a:latin typeface="Georgia" pitchFamily="18" charset="0"/>
                <a:sym typeface="Wingdings"/>
              </a:rPr>
              <a:t>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 : </a:t>
            </a:r>
            <a:r>
              <a:rPr lang="en-US" sz="3200" dirty="0" smtClean="0">
                <a:solidFill>
                  <a:srgbClr val="FFFF00"/>
                </a:solidFill>
                <a:latin typeface="Georgia" pitchFamily="18" charset="0"/>
                <a:sym typeface="Wingdings"/>
              </a:rPr>
              <a:t>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;</a:t>
            </a:r>
            <a:b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</a:b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  </a:t>
            </a:r>
            <a:r>
              <a:rPr lang="en-US" sz="3200" b="1" dirty="0" smtClean="0">
                <a:solidFill>
                  <a:schemeClr val="bg1"/>
                </a:solidFill>
                <a:latin typeface="Georgia" pitchFamily="18" charset="0"/>
              </a:rPr>
              <a:t>row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++;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}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for (n = 0; n &lt; 9; n++) {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  </a:t>
            </a:r>
            <a:r>
              <a:rPr lang="en-US" sz="3200" dirty="0" err="1" smtClean="0">
                <a:solidFill>
                  <a:schemeClr val="bg1"/>
                </a:solidFill>
                <a:latin typeface="Georgia" pitchFamily="18" charset="0"/>
              </a:rPr>
              <a:t>nextStripe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();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}</a:t>
            </a:r>
            <a:endParaRPr lang="en-US" sz="3200" dirty="0">
              <a:solidFill>
                <a:schemeClr val="bg1"/>
              </a:solidFill>
              <a:latin typeface="Georgia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4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762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1219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1676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2133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2590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3048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3505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3962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4419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4876800" y="914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>
            <a:off x="5334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5791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/>
          <p:cNvSpPr/>
          <p:nvPr/>
        </p:nvSpPr>
        <p:spPr>
          <a:xfrm>
            <a:off x="6248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/>
          <p:cNvSpPr/>
          <p:nvPr/>
        </p:nvSpPr>
        <p:spPr>
          <a:xfrm>
            <a:off x="6705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7162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7620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8077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304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>
            <a:off x="762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1219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1676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/>
          <p:cNvSpPr/>
          <p:nvPr/>
        </p:nvSpPr>
        <p:spPr>
          <a:xfrm>
            <a:off x="2133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2590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/>
          <p:cNvSpPr/>
          <p:nvPr/>
        </p:nvSpPr>
        <p:spPr>
          <a:xfrm>
            <a:off x="3048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3505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3962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4419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/>
          <p:cNvSpPr/>
          <p:nvPr/>
        </p:nvSpPr>
        <p:spPr>
          <a:xfrm>
            <a:off x="4876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5334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5791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6" name="Rectangle 105"/>
          <p:cNvSpPr/>
          <p:nvPr/>
        </p:nvSpPr>
        <p:spPr>
          <a:xfrm>
            <a:off x="6248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/>
          <p:cNvSpPr/>
          <p:nvPr/>
        </p:nvSpPr>
        <p:spPr>
          <a:xfrm>
            <a:off x="6705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/>
          <p:cNvSpPr/>
          <p:nvPr/>
        </p:nvSpPr>
        <p:spPr>
          <a:xfrm>
            <a:off x="7162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/>
          <p:cNvSpPr/>
          <p:nvPr/>
        </p:nvSpPr>
        <p:spPr>
          <a:xfrm>
            <a:off x="7620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/>
          <p:cNvSpPr/>
          <p:nvPr/>
        </p:nvSpPr>
        <p:spPr>
          <a:xfrm>
            <a:off x="8077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Rectangle 216"/>
          <p:cNvSpPr/>
          <p:nvPr/>
        </p:nvSpPr>
        <p:spPr>
          <a:xfrm>
            <a:off x="304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Rectangle 217"/>
          <p:cNvSpPr/>
          <p:nvPr/>
        </p:nvSpPr>
        <p:spPr>
          <a:xfrm>
            <a:off x="762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Rectangle 218"/>
          <p:cNvSpPr/>
          <p:nvPr/>
        </p:nvSpPr>
        <p:spPr>
          <a:xfrm>
            <a:off x="1219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Rectangle 219"/>
          <p:cNvSpPr/>
          <p:nvPr/>
        </p:nvSpPr>
        <p:spPr>
          <a:xfrm>
            <a:off x="1676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Rectangle 220"/>
          <p:cNvSpPr/>
          <p:nvPr/>
        </p:nvSpPr>
        <p:spPr>
          <a:xfrm>
            <a:off x="2133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Rectangle 221"/>
          <p:cNvSpPr/>
          <p:nvPr/>
        </p:nvSpPr>
        <p:spPr>
          <a:xfrm>
            <a:off x="2590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Rectangle 222"/>
          <p:cNvSpPr/>
          <p:nvPr/>
        </p:nvSpPr>
        <p:spPr>
          <a:xfrm>
            <a:off x="3048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Rectangle 223"/>
          <p:cNvSpPr/>
          <p:nvPr/>
        </p:nvSpPr>
        <p:spPr>
          <a:xfrm>
            <a:off x="3505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Rectangle 224"/>
          <p:cNvSpPr/>
          <p:nvPr/>
        </p:nvSpPr>
        <p:spPr>
          <a:xfrm>
            <a:off x="3962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Rectangle 225"/>
          <p:cNvSpPr/>
          <p:nvPr/>
        </p:nvSpPr>
        <p:spPr>
          <a:xfrm>
            <a:off x="4419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Rectangle 226"/>
          <p:cNvSpPr/>
          <p:nvPr/>
        </p:nvSpPr>
        <p:spPr>
          <a:xfrm>
            <a:off x="4876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Rectangle 227"/>
          <p:cNvSpPr/>
          <p:nvPr/>
        </p:nvSpPr>
        <p:spPr>
          <a:xfrm>
            <a:off x="5334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Rectangle 228"/>
          <p:cNvSpPr/>
          <p:nvPr/>
        </p:nvSpPr>
        <p:spPr>
          <a:xfrm>
            <a:off x="5791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Rectangle 229"/>
          <p:cNvSpPr/>
          <p:nvPr/>
        </p:nvSpPr>
        <p:spPr>
          <a:xfrm>
            <a:off x="6248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Rectangle 230"/>
          <p:cNvSpPr/>
          <p:nvPr/>
        </p:nvSpPr>
        <p:spPr>
          <a:xfrm>
            <a:off x="6705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Rectangle 231"/>
          <p:cNvSpPr/>
          <p:nvPr/>
        </p:nvSpPr>
        <p:spPr>
          <a:xfrm>
            <a:off x="7162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Rectangle 232"/>
          <p:cNvSpPr/>
          <p:nvPr/>
        </p:nvSpPr>
        <p:spPr>
          <a:xfrm>
            <a:off x="7620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Rectangle 233"/>
          <p:cNvSpPr/>
          <p:nvPr/>
        </p:nvSpPr>
        <p:spPr>
          <a:xfrm>
            <a:off x="8077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Rectangle 234"/>
          <p:cNvSpPr/>
          <p:nvPr/>
        </p:nvSpPr>
        <p:spPr>
          <a:xfrm>
            <a:off x="304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Rectangle 235"/>
          <p:cNvSpPr/>
          <p:nvPr/>
        </p:nvSpPr>
        <p:spPr>
          <a:xfrm>
            <a:off x="762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Rectangle 236"/>
          <p:cNvSpPr/>
          <p:nvPr/>
        </p:nvSpPr>
        <p:spPr>
          <a:xfrm>
            <a:off x="1219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Rectangle 237"/>
          <p:cNvSpPr/>
          <p:nvPr/>
        </p:nvSpPr>
        <p:spPr>
          <a:xfrm>
            <a:off x="1676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Rectangle 238"/>
          <p:cNvSpPr/>
          <p:nvPr/>
        </p:nvSpPr>
        <p:spPr>
          <a:xfrm>
            <a:off x="2133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" name="Rectangle 239"/>
          <p:cNvSpPr/>
          <p:nvPr/>
        </p:nvSpPr>
        <p:spPr>
          <a:xfrm>
            <a:off x="25908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Rectangle 240"/>
          <p:cNvSpPr/>
          <p:nvPr/>
        </p:nvSpPr>
        <p:spPr>
          <a:xfrm>
            <a:off x="3048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" name="Rectangle 241"/>
          <p:cNvSpPr/>
          <p:nvPr/>
        </p:nvSpPr>
        <p:spPr>
          <a:xfrm>
            <a:off x="3505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Rectangle 242"/>
          <p:cNvSpPr/>
          <p:nvPr/>
        </p:nvSpPr>
        <p:spPr>
          <a:xfrm>
            <a:off x="3962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Rectangle 243"/>
          <p:cNvSpPr/>
          <p:nvPr/>
        </p:nvSpPr>
        <p:spPr>
          <a:xfrm>
            <a:off x="4419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Rectangle 244"/>
          <p:cNvSpPr/>
          <p:nvPr/>
        </p:nvSpPr>
        <p:spPr>
          <a:xfrm>
            <a:off x="4876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" name="Rectangle 245"/>
          <p:cNvSpPr/>
          <p:nvPr/>
        </p:nvSpPr>
        <p:spPr>
          <a:xfrm>
            <a:off x="5334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Rectangle 246"/>
          <p:cNvSpPr/>
          <p:nvPr/>
        </p:nvSpPr>
        <p:spPr>
          <a:xfrm>
            <a:off x="5791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Rectangle 247"/>
          <p:cNvSpPr/>
          <p:nvPr/>
        </p:nvSpPr>
        <p:spPr>
          <a:xfrm>
            <a:off x="6248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9" name="Rectangle 248"/>
          <p:cNvSpPr/>
          <p:nvPr/>
        </p:nvSpPr>
        <p:spPr>
          <a:xfrm>
            <a:off x="6705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0" name="Rectangle 249"/>
          <p:cNvSpPr/>
          <p:nvPr/>
        </p:nvSpPr>
        <p:spPr>
          <a:xfrm>
            <a:off x="7162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" name="Rectangle 250"/>
          <p:cNvSpPr/>
          <p:nvPr/>
        </p:nvSpPr>
        <p:spPr>
          <a:xfrm>
            <a:off x="7620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Rectangle 251"/>
          <p:cNvSpPr/>
          <p:nvPr/>
        </p:nvSpPr>
        <p:spPr>
          <a:xfrm>
            <a:off x="8077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" name="Rectangle 252"/>
          <p:cNvSpPr/>
          <p:nvPr/>
        </p:nvSpPr>
        <p:spPr>
          <a:xfrm>
            <a:off x="304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4" name="Rectangle 253"/>
          <p:cNvSpPr/>
          <p:nvPr/>
        </p:nvSpPr>
        <p:spPr>
          <a:xfrm>
            <a:off x="762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Rectangle 254"/>
          <p:cNvSpPr/>
          <p:nvPr/>
        </p:nvSpPr>
        <p:spPr>
          <a:xfrm>
            <a:off x="1219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Rectangle 255"/>
          <p:cNvSpPr/>
          <p:nvPr/>
        </p:nvSpPr>
        <p:spPr>
          <a:xfrm>
            <a:off x="1676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Rectangle 256"/>
          <p:cNvSpPr/>
          <p:nvPr/>
        </p:nvSpPr>
        <p:spPr>
          <a:xfrm>
            <a:off x="2133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" name="Rectangle 257"/>
          <p:cNvSpPr/>
          <p:nvPr/>
        </p:nvSpPr>
        <p:spPr>
          <a:xfrm>
            <a:off x="2590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" name="Rectangle 258"/>
          <p:cNvSpPr/>
          <p:nvPr/>
        </p:nvSpPr>
        <p:spPr>
          <a:xfrm>
            <a:off x="3048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" name="Rectangle 259"/>
          <p:cNvSpPr/>
          <p:nvPr/>
        </p:nvSpPr>
        <p:spPr>
          <a:xfrm>
            <a:off x="3505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Rectangle 260"/>
          <p:cNvSpPr/>
          <p:nvPr/>
        </p:nvSpPr>
        <p:spPr>
          <a:xfrm>
            <a:off x="3962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2" name="Rectangle 261"/>
          <p:cNvSpPr/>
          <p:nvPr/>
        </p:nvSpPr>
        <p:spPr>
          <a:xfrm>
            <a:off x="4419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" name="Rectangle 262"/>
          <p:cNvSpPr/>
          <p:nvPr/>
        </p:nvSpPr>
        <p:spPr>
          <a:xfrm>
            <a:off x="4876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Rectangle 263"/>
          <p:cNvSpPr/>
          <p:nvPr/>
        </p:nvSpPr>
        <p:spPr>
          <a:xfrm>
            <a:off x="5334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5" name="Rectangle 264"/>
          <p:cNvSpPr/>
          <p:nvPr/>
        </p:nvSpPr>
        <p:spPr>
          <a:xfrm>
            <a:off x="5791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" name="Rectangle 265"/>
          <p:cNvSpPr/>
          <p:nvPr/>
        </p:nvSpPr>
        <p:spPr>
          <a:xfrm>
            <a:off x="6248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7" name="Rectangle 266"/>
          <p:cNvSpPr/>
          <p:nvPr/>
        </p:nvSpPr>
        <p:spPr>
          <a:xfrm>
            <a:off x="6705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8" name="Rectangle 267"/>
          <p:cNvSpPr/>
          <p:nvPr/>
        </p:nvSpPr>
        <p:spPr>
          <a:xfrm>
            <a:off x="7162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" name="Rectangle 268"/>
          <p:cNvSpPr/>
          <p:nvPr/>
        </p:nvSpPr>
        <p:spPr>
          <a:xfrm>
            <a:off x="7620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0" name="Rectangle 269"/>
          <p:cNvSpPr/>
          <p:nvPr/>
        </p:nvSpPr>
        <p:spPr>
          <a:xfrm>
            <a:off x="8077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1" name="Rectangle 270"/>
          <p:cNvSpPr/>
          <p:nvPr/>
        </p:nvSpPr>
        <p:spPr>
          <a:xfrm>
            <a:off x="304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2" name="Rectangle 271"/>
          <p:cNvSpPr/>
          <p:nvPr/>
        </p:nvSpPr>
        <p:spPr>
          <a:xfrm>
            <a:off x="762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3" name="Rectangle 272"/>
          <p:cNvSpPr/>
          <p:nvPr/>
        </p:nvSpPr>
        <p:spPr>
          <a:xfrm>
            <a:off x="1219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4" name="Rectangle 273"/>
          <p:cNvSpPr/>
          <p:nvPr/>
        </p:nvSpPr>
        <p:spPr>
          <a:xfrm>
            <a:off x="1676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5" name="Rectangle 274"/>
          <p:cNvSpPr/>
          <p:nvPr/>
        </p:nvSpPr>
        <p:spPr>
          <a:xfrm>
            <a:off x="2133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6" name="Rectangle 275"/>
          <p:cNvSpPr/>
          <p:nvPr/>
        </p:nvSpPr>
        <p:spPr>
          <a:xfrm>
            <a:off x="2590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7" name="Rectangle 276"/>
          <p:cNvSpPr/>
          <p:nvPr/>
        </p:nvSpPr>
        <p:spPr>
          <a:xfrm>
            <a:off x="3048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8" name="Rectangle 277"/>
          <p:cNvSpPr/>
          <p:nvPr/>
        </p:nvSpPr>
        <p:spPr>
          <a:xfrm>
            <a:off x="3505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9" name="Rectangle 278"/>
          <p:cNvSpPr/>
          <p:nvPr/>
        </p:nvSpPr>
        <p:spPr>
          <a:xfrm>
            <a:off x="3962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0" name="Rectangle 279"/>
          <p:cNvSpPr/>
          <p:nvPr/>
        </p:nvSpPr>
        <p:spPr>
          <a:xfrm>
            <a:off x="4419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1" name="Rectangle 280"/>
          <p:cNvSpPr/>
          <p:nvPr/>
        </p:nvSpPr>
        <p:spPr>
          <a:xfrm>
            <a:off x="4876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2" name="Rectangle 281"/>
          <p:cNvSpPr/>
          <p:nvPr/>
        </p:nvSpPr>
        <p:spPr>
          <a:xfrm>
            <a:off x="5334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3" name="Rectangle 282"/>
          <p:cNvSpPr/>
          <p:nvPr/>
        </p:nvSpPr>
        <p:spPr>
          <a:xfrm>
            <a:off x="5791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4" name="Rectangle 283"/>
          <p:cNvSpPr/>
          <p:nvPr/>
        </p:nvSpPr>
        <p:spPr>
          <a:xfrm>
            <a:off x="6248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5" name="Rectangle 284"/>
          <p:cNvSpPr/>
          <p:nvPr/>
        </p:nvSpPr>
        <p:spPr>
          <a:xfrm>
            <a:off x="6705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6" name="Rectangle 285"/>
          <p:cNvSpPr/>
          <p:nvPr/>
        </p:nvSpPr>
        <p:spPr>
          <a:xfrm>
            <a:off x="7162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7" name="Rectangle 286"/>
          <p:cNvSpPr/>
          <p:nvPr/>
        </p:nvSpPr>
        <p:spPr>
          <a:xfrm>
            <a:off x="7620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8" name="Rectangle 287"/>
          <p:cNvSpPr/>
          <p:nvPr/>
        </p:nvSpPr>
        <p:spPr>
          <a:xfrm>
            <a:off x="8077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9" name="Rectangle 288"/>
          <p:cNvSpPr/>
          <p:nvPr/>
        </p:nvSpPr>
        <p:spPr>
          <a:xfrm>
            <a:off x="304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0" name="Rectangle 289"/>
          <p:cNvSpPr/>
          <p:nvPr/>
        </p:nvSpPr>
        <p:spPr>
          <a:xfrm>
            <a:off x="762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1" name="Rectangle 290"/>
          <p:cNvSpPr/>
          <p:nvPr/>
        </p:nvSpPr>
        <p:spPr>
          <a:xfrm>
            <a:off x="1219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2" name="Rectangle 291"/>
          <p:cNvSpPr/>
          <p:nvPr/>
        </p:nvSpPr>
        <p:spPr>
          <a:xfrm>
            <a:off x="1676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3" name="Rectangle 292"/>
          <p:cNvSpPr/>
          <p:nvPr/>
        </p:nvSpPr>
        <p:spPr>
          <a:xfrm>
            <a:off x="2133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4" name="Rectangle 293"/>
          <p:cNvSpPr/>
          <p:nvPr/>
        </p:nvSpPr>
        <p:spPr>
          <a:xfrm>
            <a:off x="2590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5" name="Rectangle 294"/>
          <p:cNvSpPr/>
          <p:nvPr/>
        </p:nvSpPr>
        <p:spPr>
          <a:xfrm>
            <a:off x="3048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6" name="Rectangle 295"/>
          <p:cNvSpPr/>
          <p:nvPr/>
        </p:nvSpPr>
        <p:spPr>
          <a:xfrm>
            <a:off x="3505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7" name="Rectangle 296"/>
          <p:cNvSpPr/>
          <p:nvPr/>
        </p:nvSpPr>
        <p:spPr>
          <a:xfrm>
            <a:off x="3962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8" name="Rectangle 297"/>
          <p:cNvSpPr/>
          <p:nvPr/>
        </p:nvSpPr>
        <p:spPr>
          <a:xfrm>
            <a:off x="4419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9" name="Rectangle 298"/>
          <p:cNvSpPr/>
          <p:nvPr/>
        </p:nvSpPr>
        <p:spPr>
          <a:xfrm>
            <a:off x="4876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0" name="Rectangle 299"/>
          <p:cNvSpPr/>
          <p:nvPr/>
        </p:nvSpPr>
        <p:spPr>
          <a:xfrm>
            <a:off x="5334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1" name="Rectangle 300"/>
          <p:cNvSpPr/>
          <p:nvPr/>
        </p:nvSpPr>
        <p:spPr>
          <a:xfrm>
            <a:off x="5791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2" name="Rectangle 301"/>
          <p:cNvSpPr/>
          <p:nvPr/>
        </p:nvSpPr>
        <p:spPr>
          <a:xfrm>
            <a:off x="6248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3" name="Rectangle 302"/>
          <p:cNvSpPr/>
          <p:nvPr/>
        </p:nvSpPr>
        <p:spPr>
          <a:xfrm>
            <a:off x="6705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4" name="Rectangle 303"/>
          <p:cNvSpPr/>
          <p:nvPr/>
        </p:nvSpPr>
        <p:spPr>
          <a:xfrm>
            <a:off x="7162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5" name="Rectangle 304"/>
          <p:cNvSpPr/>
          <p:nvPr/>
        </p:nvSpPr>
        <p:spPr>
          <a:xfrm>
            <a:off x="7620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6" name="Rectangle 305"/>
          <p:cNvSpPr/>
          <p:nvPr/>
        </p:nvSpPr>
        <p:spPr>
          <a:xfrm>
            <a:off x="8077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7" name="Rectangle 306"/>
          <p:cNvSpPr/>
          <p:nvPr/>
        </p:nvSpPr>
        <p:spPr>
          <a:xfrm>
            <a:off x="304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" name="Rectangle 307"/>
          <p:cNvSpPr/>
          <p:nvPr/>
        </p:nvSpPr>
        <p:spPr>
          <a:xfrm>
            <a:off x="762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" name="Rectangle 308"/>
          <p:cNvSpPr/>
          <p:nvPr/>
        </p:nvSpPr>
        <p:spPr>
          <a:xfrm>
            <a:off x="1219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0" name="Rectangle 309"/>
          <p:cNvSpPr/>
          <p:nvPr/>
        </p:nvSpPr>
        <p:spPr>
          <a:xfrm>
            <a:off x="16764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1" name="Rectangle 310"/>
          <p:cNvSpPr/>
          <p:nvPr/>
        </p:nvSpPr>
        <p:spPr>
          <a:xfrm>
            <a:off x="21336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2" name="Rectangle 311"/>
          <p:cNvSpPr/>
          <p:nvPr/>
        </p:nvSpPr>
        <p:spPr>
          <a:xfrm>
            <a:off x="2590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3" name="Rectangle 312"/>
          <p:cNvSpPr/>
          <p:nvPr/>
        </p:nvSpPr>
        <p:spPr>
          <a:xfrm>
            <a:off x="3048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4" name="Rectangle 313"/>
          <p:cNvSpPr/>
          <p:nvPr/>
        </p:nvSpPr>
        <p:spPr>
          <a:xfrm>
            <a:off x="3505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5" name="Rectangle 314"/>
          <p:cNvSpPr/>
          <p:nvPr/>
        </p:nvSpPr>
        <p:spPr>
          <a:xfrm>
            <a:off x="39624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6" name="Rectangle 315"/>
          <p:cNvSpPr/>
          <p:nvPr/>
        </p:nvSpPr>
        <p:spPr>
          <a:xfrm>
            <a:off x="44196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7" name="Rectangle 316"/>
          <p:cNvSpPr/>
          <p:nvPr/>
        </p:nvSpPr>
        <p:spPr>
          <a:xfrm>
            <a:off x="4876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8" name="Rectangle 317"/>
          <p:cNvSpPr/>
          <p:nvPr/>
        </p:nvSpPr>
        <p:spPr>
          <a:xfrm>
            <a:off x="53340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9" name="Rectangle 318"/>
          <p:cNvSpPr/>
          <p:nvPr/>
        </p:nvSpPr>
        <p:spPr>
          <a:xfrm>
            <a:off x="5791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0" name="Rectangle 319"/>
          <p:cNvSpPr/>
          <p:nvPr/>
        </p:nvSpPr>
        <p:spPr>
          <a:xfrm>
            <a:off x="62484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1" name="Rectangle 320"/>
          <p:cNvSpPr/>
          <p:nvPr/>
        </p:nvSpPr>
        <p:spPr>
          <a:xfrm>
            <a:off x="67056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2" name="Rectangle 321"/>
          <p:cNvSpPr/>
          <p:nvPr/>
        </p:nvSpPr>
        <p:spPr>
          <a:xfrm>
            <a:off x="7162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3" name="Rectangle 322"/>
          <p:cNvSpPr/>
          <p:nvPr/>
        </p:nvSpPr>
        <p:spPr>
          <a:xfrm>
            <a:off x="7620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4" name="Rectangle 323"/>
          <p:cNvSpPr/>
          <p:nvPr/>
        </p:nvSpPr>
        <p:spPr>
          <a:xfrm>
            <a:off x="8077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5" name="Rectangle 324"/>
          <p:cNvSpPr/>
          <p:nvPr/>
        </p:nvSpPr>
        <p:spPr>
          <a:xfrm>
            <a:off x="304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6" name="Rectangle 325"/>
          <p:cNvSpPr/>
          <p:nvPr/>
        </p:nvSpPr>
        <p:spPr>
          <a:xfrm>
            <a:off x="762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7" name="Rectangle 326"/>
          <p:cNvSpPr/>
          <p:nvPr/>
        </p:nvSpPr>
        <p:spPr>
          <a:xfrm>
            <a:off x="1219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8" name="Rectangle 327"/>
          <p:cNvSpPr/>
          <p:nvPr/>
        </p:nvSpPr>
        <p:spPr>
          <a:xfrm>
            <a:off x="1676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9" name="Rectangle 328"/>
          <p:cNvSpPr/>
          <p:nvPr/>
        </p:nvSpPr>
        <p:spPr>
          <a:xfrm>
            <a:off x="2133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0" name="Rectangle 329"/>
          <p:cNvSpPr/>
          <p:nvPr/>
        </p:nvSpPr>
        <p:spPr>
          <a:xfrm>
            <a:off x="2590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1" name="Rectangle 330"/>
          <p:cNvSpPr/>
          <p:nvPr/>
        </p:nvSpPr>
        <p:spPr>
          <a:xfrm>
            <a:off x="3048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2" name="Rectangle 331"/>
          <p:cNvSpPr/>
          <p:nvPr/>
        </p:nvSpPr>
        <p:spPr>
          <a:xfrm>
            <a:off x="3505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3" name="Rectangle 332"/>
          <p:cNvSpPr/>
          <p:nvPr/>
        </p:nvSpPr>
        <p:spPr>
          <a:xfrm>
            <a:off x="3962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4" name="Rectangle 333"/>
          <p:cNvSpPr/>
          <p:nvPr/>
        </p:nvSpPr>
        <p:spPr>
          <a:xfrm>
            <a:off x="4419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5" name="Rectangle 334"/>
          <p:cNvSpPr/>
          <p:nvPr/>
        </p:nvSpPr>
        <p:spPr>
          <a:xfrm>
            <a:off x="4876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6" name="Rectangle 335"/>
          <p:cNvSpPr/>
          <p:nvPr/>
        </p:nvSpPr>
        <p:spPr>
          <a:xfrm>
            <a:off x="5334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7" name="Rectangle 336"/>
          <p:cNvSpPr/>
          <p:nvPr/>
        </p:nvSpPr>
        <p:spPr>
          <a:xfrm>
            <a:off x="5791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8" name="Rectangle 337"/>
          <p:cNvSpPr/>
          <p:nvPr/>
        </p:nvSpPr>
        <p:spPr>
          <a:xfrm>
            <a:off x="6248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9" name="Rectangle 338"/>
          <p:cNvSpPr/>
          <p:nvPr/>
        </p:nvSpPr>
        <p:spPr>
          <a:xfrm>
            <a:off x="6705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0" name="Rectangle 339"/>
          <p:cNvSpPr/>
          <p:nvPr/>
        </p:nvSpPr>
        <p:spPr>
          <a:xfrm>
            <a:off x="7162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1" name="Rectangle 340"/>
          <p:cNvSpPr/>
          <p:nvPr/>
        </p:nvSpPr>
        <p:spPr>
          <a:xfrm>
            <a:off x="7620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2" name="Rectangle 341"/>
          <p:cNvSpPr/>
          <p:nvPr/>
        </p:nvSpPr>
        <p:spPr>
          <a:xfrm>
            <a:off x="8077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TextBox 164"/>
          <p:cNvSpPr txBox="1"/>
          <p:nvPr/>
        </p:nvSpPr>
        <p:spPr>
          <a:xfrm>
            <a:off x="1981200" y="149959"/>
            <a:ext cx="5334000" cy="6555641"/>
          </a:xfrm>
          <a:prstGeom prst="rect">
            <a:avLst/>
          </a:prstGeom>
          <a:solidFill>
            <a:srgbClr val="002060">
              <a:alpha val="77000"/>
            </a:srgbClr>
          </a:solidFill>
          <a:effectLst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color = </a:t>
            </a:r>
            <a:r>
              <a:rPr lang="en-US" sz="2800" dirty="0" smtClean="0">
                <a:solidFill>
                  <a:srgbClr val="FFFF00"/>
                </a:solidFill>
                <a:latin typeface="Georgia" pitchFamily="18" charset="0"/>
                <a:sym typeface="Wingdings"/>
              </a:rPr>
              <a:t></a:t>
            </a:r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; row = 0; </a:t>
            </a:r>
            <a:r>
              <a:rPr lang="en-US" sz="2800" i="1" dirty="0" smtClean="0">
                <a:solidFill>
                  <a:schemeClr val="bg1"/>
                </a:solidFill>
                <a:latin typeface="Georgia" pitchFamily="18" charset="0"/>
              </a:rPr>
              <a:t>// </a:t>
            </a:r>
            <a:r>
              <a:rPr lang="en-US" sz="2800" i="1" dirty="0" err="1" smtClean="0">
                <a:solidFill>
                  <a:schemeClr val="bg1"/>
                </a:solidFill>
                <a:latin typeface="Georgia" pitchFamily="18" charset="0"/>
              </a:rPr>
              <a:t>globals</a:t>
            </a:r>
            <a:endParaRPr lang="en-US" sz="2800" i="1" dirty="0" smtClean="0">
              <a:solidFill>
                <a:schemeClr val="bg1"/>
              </a:solidFill>
              <a:latin typeface="Georgia" pitchFamily="18" charset="0"/>
            </a:endParaRPr>
          </a:p>
          <a:p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void </a:t>
            </a:r>
            <a:r>
              <a:rPr lang="en-US" sz="2800" dirty="0" err="1" smtClean="0">
                <a:solidFill>
                  <a:schemeClr val="bg1"/>
                </a:solidFill>
                <a:latin typeface="Georgia" pitchFamily="18" charset="0"/>
              </a:rPr>
              <a:t>nextStripe</a:t>
            </a:r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(){</a:t>
            </a:r>
          </a:p>
          <a:p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  for (c = 0; c &lt; Width; </a:t>
            </a:r>
            <a:r>
              <a:rPr lang="en-US" sz="2800" dirty="0" err="1" smtClean="0">
                <a:solidFill>
                  <a:schemeClr val="bg1"/>
                </a:solidFill>
                <a:latin typeface="Georgia" pitchFamily="18" charset="0"/>
              </a:rPr>
              <a:t>c++</a:t>
            </a:r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) {</a:t>
            </a:r>
          </a:p>
          <a:p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    </a:t>
            </a:r>
            <a:r>
              <a:rPr lang="en-US" sz="2800" b="1" dirty="0" smtClean="0">
                <a:solidFill>
                  <a:schemeClr val="bg1"/>
                </a:solidFill>
                <a:latin typeface="Georgia" pitchFamily="18" charset="0"/>
              </a:rPr>
              <a:t>lock</a:t>
            </a:r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();</a:t>
            </a:r>
            <a:b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</a:br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    </a:t>
            </a:r>
            <a:r>
              <a:rPr lang="en-US" sz="2800" dirty="0" err="1" smtClean="0">
                <a:solidFill>
                  <a:schemeClr val="bg1"/>
                </a:solidFill>
                <a:latin typeface="Georgia" pitchFamily="18" charset="0"/>
              </a:rPr>
              <a:t>drawBox</a:t>
            </a:r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 (</a:t>
            </a:r>
            <a:r>
              <a:rPr lang="en-US" sz="2800" dirty="0" err="1" smtClean="0">
                <a:solidFill>
                  <a:schemeClr val="bg1"/>
                </a:solidFill>
                <a:latin typeface="Georgia" pitchFamily="18" charset="0"/>
              </a:rPr>
              <a:t>c,row,color</a:t>
            </a:r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);</a:t>
            </a:r>
            <a:b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</a:br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    </a:t>
            </a:r>
            <a:r>
              <a:rPr lang="en-US" sz="2800" b="1" dirty="0" smtClean="0">
                <a:solidFill>
                  <a:schemeClr val="bg1"/>
                </a:solidFill>
                <a:latin typeface="Georgia" pitchFamily="18" charset="0"/>
              </a:rPr>
              <a:t>unlock</a:t>
            </a:r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();</a:t>
            </a:r>
          </a:p>
          <a:p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  }</a:t>
            </a:r>
          </a:p>
          <a:p>
            <a:r>
              <a:rPr lang="en-US" sz="2800" b="1" dirty="0" smtClean="0">
                <a:solidFill>
                  <a:schemeClr val="bg1"/>
                </a:solidFill>
                <a:latin typeface="Georgia" pitchFamily="18" charset="0"/>
              </a:rPr>
              <a:t>  lock();</a:t>
            </a:r>
          </a:p>
          <a:p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  color = (color == </a:t>
            </a:r>
            <a:r>
              <a:rPr lang="en-US" sz="2800" dirty="0" smtClean="0">
                <a:solidFill>
                  <a:srgbClr val="FFFF00"/>
                </a:solidFill>
                <a:latin typeface="Georgia" pitchFamily="18" charset="0"/>
                <a:sym typeface="Wingdings"/>
              </a:rPr>
              <a:t></a:t>
            </a:r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)? </a:t>
            </a:r>
            <a:r>
              <a:rPr lang="en-US" sz="2800" dirty="0" smtClean="0">
                <a:solidFill>
                  <a:srgbClr val="FF0000"/>
                </a:solidFill>
                <a:latin typeface="Georgia" pitchFamily="18" charset="0"/>
                <a:sym typeface="Wingdings"/>
              </a:rPr>
              <a:t></a:t>
            </a:r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 : </a:t>
            </a:r>
            <a:r>
              <a:rPr lang="en-US" sz="2800" dirty="0" smtClean="0">
                <a:solidFill>
                  <a:srgbClr val="FFFF00"/>
                </a:solidFill>
                <a:latin typeface="Georgia" pitchFamily="18" charset="0"/>
                <a:sym typeface="Wingdings"/>
              </a:rPr>
              <a:t></a:t>
            </a:r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;</a:t>
            </a:r>
            <a:b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</a:br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  row++;</a:t>
            </a:r>
          </a:p>
          <a:p>
            <a:r>
              <a:rPr lang="en-US" sz="2800" b="1" dirty="0" smtClean="0">
                <a:solidFill>
                  <a:schemeClr val="bg1"/>
                </a:solidFill>
                <a:latin typeface="Georgia" pitchFamily="18" charset="0"/>
              </a:rPr>
              <a:t>  unlock();</a:t>
            </a:r>
          </a:p>
          <a:p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}</a:t>
            </a:r>
          </a:p>
          <a:p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for (n = 0; n &lt; 9; n++) {</a:t>
            </a:r>
          </a:p>
          <a:p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  </a:t>
            </a:r>
            <a:r>
              <a:rPr lang="en-US" sz="2800" dirty="0" err="1" smtClean="0">
                <a:solidFill>
                  <a:schemeClr val="bg1"/>
                </a:solidFill>
                <a:latin typeface="Georgia" pitchFamily="18" charset="0"/>
              </a:rPr>
              <a:t>nextStripe</a:t>
            </a:r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();</a:t>
            </a:r>
          </a:p>
          <a:p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}</a:t>
            </a:r>
            <a:endParaRPr lang="en-US" sz="2800" dirty="0">
              <a:solidFill>
                <a:schemeClr val="bg1"/>
              </a:solidFill>
              <a:latin typeface="Georgia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4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762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1219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1676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2133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2590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3048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3505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3962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4419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4876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>
            <a:off x="5334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5791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/>
          <p:cNvSpPr/>
          <p:nvPr/>
        </p:nvSpPr>
        <p:spPr>
          <a:xfrm>
            <a:off x="6248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/>
          <p:cNvSpPr/>
          <p:nvPr/>
        </p:nvSpPr>
        <p:spPr>
          <a:xfrm>
            <a:off x="6705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7162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7620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8077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3048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>
            <a:off x="7620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12192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16764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/>
          <p:cNvSpPr/>
          <p:nvPr/>
        </p:nvSpPr>
        <p:spPr>
          <a:xfrm>
            <a:off x="21336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25908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/>
          <p:cNvSpPr/>
          <p:nvPr/>
        </p:nvSpPr>
        <p:spPr>
          <a:xfrm>
            <a:off x="30480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35052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39624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44196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/>
          <p:cNvSpPr/>
          <p:nvPr/>
        </p:nvSpPr>
        <p:spPr>
          <a:xfrm>
            <a:off x="48768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53340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57912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6" name="Rectangle 105"/>
          <p:cNvSpPr/>
          <p:nvPr/>
        </p:nvSpPr>
        <p:spPr>
          <a:xfrm>
            <a:off x="62484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/>
          <p:cNvSpPr/>
          <p:nvPr/>
        </p:nvSpPr>
        <p:spPr>
          <a:xfrm>
            <a:off x="67056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/>
          <p:cNvSpPr/>
          <p:nvPr/>
        </p:nvSpPr>
        <p:spPr>
          <a:xfrm>
            <a:off x="71628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/>
          <p:cNvSpPr/>
          <p:nvPr/>
        </p:nvSpPr>
        <p:spPr>
          <a:xfrm>
            <a:off x="76200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/>
          <p:cNvSpPr/>
          <p:nvPr/>
        </p:nvSpPr>
        <p:spPr>
          <a:xfrm>
            <a:off x="80772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Rectangle 216"/>
          <p:cNvSpPr/>
          <p:nvPr/>
        </p:nvSpPr>
        <p:spPr>
          <a:xfrm>
            <a:off x="304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Rectangle 217"/>
          <p:cNvSpPr/>
          <p:nvPr/>
        </p:nvSpPr>
        <p:spPr>
          <a:xfrm>
            <a:off x="762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Rectangle 218"/>
          <p:cNvSpPr/>
          <p:nvPr/>
        </p:nvSpPr>
        <p:spPr>
          <a:xfrm>
            <a:off x="1219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Rectangle 219"/>
          <p:cNvSpPr/>
          <p:nvPr/>
        </p:nvSpPr>
        <p:spPr>
          <a:xfrm>
            <a:off x="1676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Rectangle 220"/>
          <p:cNvSpPr/>
          <p:nvPr/>
        </p:nvSpPr>
        <p:spPr>
          <a:xfrm>
            <a:off x="2133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Rectangle 221"/>
          <p:cNvSpPr/>
          <p:nvPr/>
        </p:nvSpPr>
        <p:spPr>
          <a:xfrm>
            <a:off x="2590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Rectangle 222"/>
          <p:cNvSpPr/>
          <p:nvPr/>
        </p:nvSpPr>
        <p:spPr>
          <a:xfrm>
            <a:off x="3048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Rectangle 223"/>
          <p:cNvSpPr/>
          <p:nvPr/>
        </p:nvSpPr>
        <p:spPr>
          <a:xfrm>
            <a:off x="3505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Rectangle 224"/>
          <p:cNvSpPr/>
          <p:nvPr/>
        </p:nvSpPr>
        <p:spPr>
          <a:xfrm>
            <a:off x="3962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Rectangle 225"/>
          <p:cNvSpPr/>
          <p:nvPr/>
        </p:nvSpPr>
        <p:spPr>
          <a:xfrm>
            <a:off x="4419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Rectangle 226"/>
          <p:cNvSpPr/>
          <p:nvPr/>
        </p:nvSpPr>
        <p:spPr>
          <a:xfrm>
            <a:off x="4876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Rectangle 227"/>
          <p:cNvSpPr/>
          <p:nvPr/>
        </p:nvSpPr>
        <p:spPr>
          <a:xfrm>
            <a:off x="5334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Rectangle 228"/>
          <p:cNvSpPr/>
          <p:nvPr/>
        </p:nvSpPr>
        <p:spPr>
          <a:xfrm>
            <a:off x="5791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Rectangle 229"/>
          <p:cNvSpPr/>
          <p:nvPr/>
        </p:nvSpPr>
        <p:spPr>
          <a:xfrm>
            <a:off x="6248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Rectangle 230"/>
          <p:cNvSpPr/>
          <p:nvPr/>
        </p:nvSpPr>
        <p:spPr>
          <a:xfrm>
            <a:off x="6705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Rectangle 231"/>
          <p:cNvSpPr/>
          <p:nvPr/>
        </p:nvSpPr>
        <p:spPr>
          <a:xfrm>
            <a:off x="7162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Rectangle 232"/>
          <p:cNvSpPr/>
          <p:nvPr/>
        </p:nvSpPr>
        <p:spPr>
          <a:xfrm>
            <a:off x="7620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Rectangle 233"/>
          <p:cNvSpPr/>
          <p:nvPr/>
        </p:nvSpPr>
        <p:spPr>
          <a:xfrm>
            <a:off x="8077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Rectangle 234"/>
          <p:cNvSpPr/>
          <p:nvPr/>
        </p:nvSpPr>
        <p:spPr>
          <a:xfrm>
            <a:off x="304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Rectangle 235"/>
          <p:cNvSpPr/>
          <p:nvPr/>
        </p:nvSpPr>
        <p:spPr>
          <a:xfrm>
            <a:off x="762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Rectangle 236"/>
          <p:cNvSpPr/>
          <p:nvPr/>
        </p:nvSpPr>
        <p:spPr>
          <a:xfrm>
            <a:off x="1219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Rectangle 237"/>
          <p:cNvSpPr/>
          <p:nvPr/>
        </p:nvSpPr>
        <p:spPr>
          <a:xfrm>
            <a:off x="1676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Rectangle 238"/>
          <p:cNvSpPr/>
          <p:nvPr/>
        </p:nvSpPr>
        <p:spPr>
          <a:xfrm>
            <a:off x="2133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" name="Rectangle 239"/>
          <p:cNvSpPr/>
          <p:nvPr/>
        </p:nvSpPr>
        <p:spPr>
          <a:xfrm>
            <a:off x="2590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Rectangle 240"/>
          <p:cNvSpPr/>
          <p:nvPr/>
        </p:nvSpPr>
        <p:spPr>
          <a:xfrm>
            <a:off x="3048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" name="Rectangle 241"/>
          <p:cNvSpPr/>
          <p:nvPr/>
        </p:nvSpPr>
        <p:spPr>
          <a:xfrm>
            <a:off x="3505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Rectangle 242"/>
          <p:cNvSpPr/>
          <p:nvPr/>
        </p:nvSpPr>
        <p:spPr>
          <a:xfrm>
            <a:off x="3962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Rectangle 243"/>
          <p:cNvSpPr/>
          <p:nvPr/>
        </p:nvSpPr>
        <p:spPr>
          <a:xfrm>
            <a:off x="4419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Rectangle 244"/>
          <p:cNvSpPr/>
          <p:nvPr/>
        </p:nvSpPr>
        <p:spPr>
          <a:xfrm>
            <a:off x="4876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" name="Rectangle 245"/>
          <p:cNvSpPr/>
          <p:nvPr/>
        </p:nvSpPr>
        <p:spPr>
          <a:xfrm>
            <a:off x="5334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Rectangle 246"/>
          <p:cNvSpPr/>
          <p:nvPr/>
        </p:nvSpPr>
        <p:spPr>
          <a:xfrm>
            <a:off x="5791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Rectangle 247"/>
          <p:cNvSpPr/>
          <p:nvPr/>
        </p:nvSpPr>
        <p:spPr>
          <a:xfrm>
            <a:off x="6248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9" name="Rectangle 248"/>
          <p:cNvSpPr/>
          <p:nvPr/>
        </p:nvSpPr>
        <p:spPr>
          <a:xfrm>
            <a:off x="6705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0" name="Rectangle 249"/>
          <p:cNvSpPr/>
          <p:nvPr/>
        </p:nvSpPr>
        <p:spPr>
          <a:xfrm>
            <a:off x="7162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" name="Rectangle 250"/>
          <p:cNvSpPr/>
          <p:nvPr/>
        </p:nvSpPr>
        <p:spPr>
          <a:xfrm>
            <a:off x="7620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Rectangle 251"/>
          <p:cNvSpPr/>
          <p:nvPr/>
        </p:nvSpPr>
        <p:spPr>
          <a:xfrm>
            <a:off x="8077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" name="Rectangle 252"/>
          <p:cNvSpPr/>
          <p:nvPr/>
        </p:nvSpPr>
        <p:spPr>
          <a:xfrm>
            <a:off x="304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4" name="Rectangle 253"/>
          <p:cNvSpPr/>
          <p:nvPr/>
        </p:nvSpPr>
        <p:spPr>
          <a:xfrm>
            <a:off x="762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Rectangle 254"/>
          <p:cNvSpPr/>
          <p:nvPr/>
        </p:nvSpPr>
        <p:spPr>
          <a:xfrm>
            <a:off x="1219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Rectangle 255"/>
          <p:cNvSpPr/>
          <p:nvPr/>
        </p:nvSpPr>
        <p:spPr>
          <a:xfrm>
            <a:off x="1676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Rectangle 256"/>
          <p:cNvSpPr/>
          <p:nvPr/>
        </p:nvSpPr>
        <p:spPr>
          <a:xfrm>
            <a:off x="2133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" name="Rectangle 257"/>
          <p:cNvSpPr/>
          <p:nvPr/>
        </p:nvSpPr>
        <p:spPr>
          <a:xfrm>
            <a:off x="2590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" name="Rectangle 258"/>
          <p:cNvSpPr/>
          <p:nvPr/>
        </p:nvSpPr>
        <p:spPr>
          <a:xfrm>
            <a:off x="3048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" name="Rectangle 259"/>
          <p:cNvSpPr/>
          <p:nvPr/>
        </p:nvSpPr>
        <p:spPr>
          <a:xfrm>
            <a:off x="3505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Rectangle 260"/>
          <p:cNvSpPr/>
          <p:nvPr/>
        </p:nvSpPr>
        <p:spPr>
          <a:xfrm>
            <a:off x="3962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2" name="Rectangle 261"/>
          <p:cNvSpPr/>
          <p:nvPr/>
        </p:nvSpPr>
        <p:spPr>
          <a:xfrm>
            <a:off x="4419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" name="Rectangle 262"/>
          <p:cNvSpPr/>
          <p:nvPr/>
        </p:nvSpPr>
        <p:spPr>
          <a:xfrm>
            <a:off x="4876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Rectangle 263"/>
          <p:cNvSpPr/>
          <p:nvPr/>
        </p:nvSpPr>
        <p:spPr>
          <a:xfrm>
            <a:off x="5334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5" name="Rectangle 264"/>
          <p:cNvSpPr/>
          <p:nvPr/>
        </p:nvSpPr>
        <p:spPr>
          <a:xfrm>
            <a:off x="5791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" name="Rectangle 265"/>
          <p:cNvSpPr/>
          <p:nvPr/>
        </p:nvSpPr>
        <p:spPr>
          <a:xfrm>
            <a:off x="6248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7" name="Rectangle 266"/>
          <p:cNvSpPr/>
          <p:nvPr/>
        </p:nvSpPr>
        <p:spPr>
          <a:xfrm>
            <a:off x="6705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8" name="Rectangle 267"/>
          <p:cNvSpPr/>
          <p:nvPr/>
        </p:nvSpPr>
        <p:spPr>
          <a:xfrm>
            <a:off x="7162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" name="Rectangle 268"/>
          <p:cNvSpPr/>
          <p:nvPr/>
        </p:nvSpPr>
        <p:spPr>
          <a:xfrm>
            <a:off x="7620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0" name="Rectangle 269"/>
          <p:cNvSpPr/>
          <p:nvPr/>
        </p:nvSpPr>
        <p:spPr>
          <a:xfrm>
            <a:off x="8077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1" name="Rectangle 270"/>
          <p:cNvSpPr/>
          <p:nvPr/>
        </p:nvSpPr>
        <p:spPr>
          <a:xfrm>
            <a:off x="304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2" name="Rectangle 271"/>
          <p:cNvSpPr/>
          <p:nvPr/>
        </p:nvSpPr>
        <p:spPr>
          <a:xfrm>
            <a:off x="762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3" name="Rectangle 272"/>
          <p:cNvSpPr/>
          <p:nvPr/>
        </p:nvSpPr>
        <p:spPr>
          <a:xfrm>
            <a:off x="1219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4" name="Rectangle 273"/>
          <p:cNvSpPr/>
          <p:nvPr/>
        </p:nvSpPr>
        <p:spPr>
          <a:xfrm>
            <a:off x="1676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5" name="Rectangle 274"/>
          <p:cNvSpPr/>
          <p:nvPr/>
        </p:nvSpPr>
        <p:spPr>
          <a:xfrm>
            <a:off x="2133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6" name="Rectangle 275"/>
          <p:cNvSpPr/>
          <p:nvPr/>
        </p:nvSpPr>
        <p:spPr>
          <a:xfrm>
            <a:off x="2590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7" name="Rectangle 276"/>
          <p:cNvSpPr/>
          <p:nvPr/>
        </p:nvSpPr>
        <p:spPr>
          <a:xfrm>
            <a:off x="3048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8" name="Rectangle 277"/>
          <p:cNvSpPr/>
          <p:nvPr/>
        </p:nvSpPr>
        <p:spPr>
          <a:xfrm>
            <a:off x="3505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9" name="Rectangle 278"/>
          <p:cNvSpPr/>
          <p:nvPr/>
        </p:nvSpPr>
        <p:spPr>
          <a:xfrm>
            <a:off x="3962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0" name="Rectangle 279"/>
          <p:cNvSpPr/>
          <p:nvPr/>
        </p:nvSpPr>
        <p:spPr>
          <a:xfrm>
            <a:off x="4419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1" name="Rectangle 280"/>
          <p:cNvSpPr/>
          <p:nvPr/>
        </p:nvSpPr>
        <p:spPr>
          <a:xfrm>
            <a:off x="4876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2" name="Rectangle 281"/>
          <p:cNvSpPr/>
          <p:nvPr/>
        </p:nvSpPr>
        <p:spPr>
          <a:xfrm>
            <a:off x="5334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3" name="Rectangle 282"/>
          <p:cNvSpPr/>
          <p:nvPr/>
        </p:nvSpPr>
        <p:spPr>
          <a:xfrm>
            <a:off x="5791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4" name="Rectangle 283"/>
          <p:cNvSpPr/>
          <p:nvPr/>
        </p:nvSpPr>
        <p:spPr>
          <a:xfrm>
            <a:off x="6248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5" name="Rectangle 284"/>
          <p:cNvSpPr/>
          <p:nvPr/>
        </p:nvSpPr>
        <p:spPr>
          <a:xfrm>
            <a:off x="6705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6" name="Rectangle 285"/>
          <p:cNvSpPr/>
          <p:nvPr/>
        </p:nvSpPr>
        <p:spPr>
          <a:xfrm>
            <a:off x="7162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7" name="Rectangle 286"/>
          <p:cNvSpPr/>
          <p:nvPr/>
        </p:nvSpPr>
        <p:spPr>
          <a:xfrm>
            <a:off x="7620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8" name="Rectangle 287"/>
          <p:cNvSpPr/>
          <p:nvPr/>
        </p:nvSpPr>
        <p:spPr>
          <a:xfrm>
            <a:off x="8077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9" name="Rectangle 288"/>
          <p:cNvSpPr/>
          <p:nvPr/>
        </p:nvSpPr>
        <p:spPr>
          <a:xfrm>
            <a:off x="304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0" name="Rectangle 289"/>
          <p:cNvSpPr/>
          <p:nvPr/>
        </p:nvSpPr>
        <p:spPr>
          <a:xfrm>
            <a:off x="762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1" name="Rectangle 290"/>
          <p:cNvSpPr/>
          <p:nvPr/>
        </p:nvSpPr>
        <p:spPr>
          <a:xfrm>
            <a:off x="1219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2" name="Rectangle 291"/>
          <p:cNvSpPr/>
          <p:nvPr/>
        </p:nvSpPr>
        <p:spPr>
          <a:xfrm>
            <a:off x="1676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3" name="Rectangle 292"/>
          <p:cNvSpPr/>
          <p:nvPr/>
        </p:nvSpPr>
        <p:spPr>
          <a:xfrm>
            <a:off x="2133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4" name="Rectangle 293"/>
          <p:cNvSpPr/>
          <p:nvPr/>
        </p:nvSpPr>
        <p:spPr>
          <a:xfrm>
            <a:off x="2590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5" name="Rectangle 294"/>
          <p:cNvSpPr/>
          <p:nvPr/>
        </p:nvSpPr>
        <p:spPr>
          <a:xfrm>
            <a:off x="3048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6" name="Rectangle 295"/>
          <p:cNvSpPr/>
          <p:nvPr/>
        </p:nvSpPr>
        <p:spPr>
          <a:xfrm>
            <a:off x="3505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7" name="Rectangle 296"/>
          <p:cNvSpPr/>
          <p:nvPr/>
        </p:nvSpPr>
        <p:spPr>
          <a:xfrm>
            <a:off x="3962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8" name="Rectangle 297"/>
          <p:cNvSpPr/>
          <p:nvPr/>
        </p:nvSpPr>
        <p:spPr>
          <a:xfrm>
            <a:off x="4419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9" name="Rectangle 298"/>
          <p:cNvSpPr/>
          <p:nvPr/>
        </p:nvSpPr>
        <p:spPr>
          <a:xfrm>
            <a:off x="4876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0" name="Rectangle 299"/>
          <p:cNvSpPr/>
          <p:nvPr/>
        </p:nvSpPr>
        <p:spPr>
          <a:xfrm>
            <a:off x="5334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1" name="Rectangle 300"/>
          <p:cNvSpPr/>
          <p:nvPr/>
        </p:nvSpPr>
        <p:spPr>
          <a:xfrm>
            <a:off x="5791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2" name="Rectangle 301"/>
          <p:cNvSpPr/>
          <p:nvPr/>
        </p:nvSpPr>
        <p:spPr>
          <a:xfrm>
            <a:off x="6248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3" name="Rectangle 302"/>
          <p:cNvSpPr/>
          <p:nvPr/>
        </p:nvSpPr>
        <p:spPr>
          <a:xfrm>
            <a:off x="6705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4" name="Rectangle 303"/>
          <p:cNvSpPr/>
          <p:nvPr/>
        </p:nvSpPr>
        <p:spPr>
          <a:xfrm>
            <a:off x="7162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5" name="Rectangle 304"/>
          <p:cNvSpPr/>
          <p:nvPr/>
        </p:nvSpPr>
        <p:spPr>
          <a:xfrm>
            <a:off x="7620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6" name="Rectangle 305"/>
          <p:cNvSpPr/>
          <p:nvPr/>
        </p:nvSpPr>
        <p:spPr>
          <a:xfrm>
            <a:off x="8077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7" name="Rectangle 306"/>
          <p:cNvSpPr/>
          <p:nvPr/>
        </p:nvSpPr>
        <p:spPr>
          <a:xfrm>
            <a:off x="3048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" name="Rectangle 307"/>
          <p:cNvSpPr/>
          <p:nvPr/>
        </p:nvSpPr>
        <p:spPr>
          <a:xfrm>
            <a:off x="7620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" name="Rectangle 308"/>
          <p:cNvSpPr/>
          <p:nvPr/>
        </p:nvSpPr>
        <p:spPr>
          <a:xfrm>
            <a:off x="12192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0" name="Rectangle 309"/>
          <p:cNvSpPr/>
          <p:nvPr/>
        </p:nvSpPr>
        <p:spPr>
          <a:xfrm>
            <a:off x="16764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1" name="Rectangle 310"/>
          <p:cNvSpPr/>
          <p:nvPr/>
        </p:nvSpPr>
        <p:spPr>
          <a:xfrm>
            <a:off x="21336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2" name="Rectangle 311"/>
          <p:cNvSpPr/>
          <p:nvPr/>
        </p:nvSpPr>
        <p:spPr>
          <a:xfrm>
            <a:off x="25908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3" name="Rectangle 312"/>
          <p:cNvSpPr/>
          <p:nvPr/>
        </p:nvSpPr>
        <p:spPr>
          <a:xfrm>
            <a:off x="30480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4" name="Rectangle 313"/>
          <p:cNvSpPr/>
          <p:nvPr/>
        </p:nvSpPr>
        <p:spPr>
          <a:xfrm>
            <a:off x="35052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5" name="Rectangle 314"/>
          <p:cNvSpPr/>
          <p:nvPr/>
        </p:nvSpPr>
        <p:spPr>
          <a:xfrm>
            <a:off x="39624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6" name="Rectangle 315"/>
          <p:cNvSpPr/>
          <p:nvPr/>
        </p:nvSpPr>
        <p:spPr>
          <a:xfrm>
            <a:off x="44196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7" name="Rectangle 316"/>
          <p:cNvSpPr/>
          <p:nvPr/>
        </p:nvSpPr>
        <p:spPr>
          <a:xfrm>
            <a:off x="48768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8" name="Rectangle 317"/>
          <p:cNvSpPr/>
          <p:nvPr/>
        </p:nvSpPr>
        <p:spPr>
          <a:xfrm>
            <a:off x="53340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9" name="Rectangle 318"/>
          <p:cNvSpPr/>
          <p:nvPr/>
        </p:nvSpPr>
        <p:spPr>
          <a:xfrm>
            <a:off x="57912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0" name="Rectangle 319"/>
          <p:cNvSpPr/>
          <p:nvPr/>
        </p:nvSpPr>
        <p:spPr>
          <a:xfrm>
            <a:off x="62484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1" name="Rectangle 320"/>
          <p:cNvSpPr/>
          <p:nvPr/>
        </p:nvSpPr>
        <p:spPr>
          <a:xfrm>
            <a:off x="67056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2" name="Rectangle 321"/>
          <p:cNvSpPr/>
          <p:nvPr/>
        </p:nvSpPr>
        <p:spPr>
          <a:xfrm>
            <a:off x="71628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3" name="Rectangle 322"/>
          <p:cNvSpPr/>
          <p:nvPr/>
        </p:nvSpPr>
        <p:spPr>
          <a:xfrm>
            <a:off x="76200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4" name="Rectangle 323"/>
          <p:cNvSpPr/>
          <p:nvPr/>
        </p:nvSpPr>
        <p:spPr>
          <a:xfrm>
            <a:off x="80772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5" name="Rectangle 324"/>
          <p:cNvSpPr/>
          <p:nvPr/>
        </p:nvSpPr>
        <p:spPr>
          <a:xfrm>
            <a:off x="304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6" name="Rectangle 325"/>
          <p:cNvSpPr/>
          <p:nvPr/>
        </p:nvSpPr>
        <p:spPr>
          <a:xfrm>
            <a:off x="762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7" name="Rectangle 326"/>
          <p:cNvSpPr/>
          <p:nvPr/>
        </p:nvSpPr>
        <p:spPr>
          <a:xfrm>
            <a:off x="1219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8" name="Rectangle 327"/>
          <p:cNvSpPr/>
          <p:nvPr/>
        </p:nvSpPr>
        <p:spPr>
          <a:xfrm>
            <a:off x="1676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9" name="Rectangle 328"/>
          <p:cNvSpPr/>
          <p:nvPr/>
        </p:nvSpPr>
        <p:spPr>
          <a:xfrm>
            <a:off x="2133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0" name="Rectangle 329"/>
          <p:cNvSpPr/>
          <p:nvPr/>
        </p:nvSpPr>
        <p:spPr>
          <a:xfrm>
            <a:off x="2590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1" name="Rectangle 330"/>
          <p:cNvSpPr/>
          <p:nvPr/>
        </p:nvSpPr>
        <p:spPr>
          <a:xfrm>
            <a:off x="3048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2" name="Rectangle 331"/>
          <p:cNvSpPr/>
          <p:nvPr/>
        </p:nvSpPr>
        <p:spPr>
          <a:xfrm>
            <a:off x="3505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3" name="Rectangle 332"/>
          <p:cNvSpPr/>
          <p:nvPr/>
        </p:nvSpPr>
        <p:spPr>
          <a:xfrm>
            <a:off x="3962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4" name="Rectangle 333"/>
          <p:cNvSpPr/>
          <p:nvPr/>
        </p:nvSpPr>
        <p:spPr>
          <a:xfrm>
            <a:off x="4419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5" name="Rectangle 334"/>
          <p:cNvSpPr/>
          <p:nvPr/>
        </p:nvSpPr>
        <p:spPr>
          <a:xfrm>
            <a:off x="4876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6" name="Rectangle 335"/>
          <p:cNvSpPr/>
          <p:nvPr/>
        </p:nvSpPr>
        <p:spPr>
          <a:xfrm>
            <a:off x="5334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7" name="Rectangle 336"/>
          <p:cNvSpPr/>
          <p:nvPr/>
        </p:nvSpPr>
        <p:spPr>
          <a:xfrm>
            <a:off x="5791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8" name="Rectangle 337"/>
          <p:cNvSpPr/>
          <p:nvPr/>
        </p:nvSpPr>
        <p:spPr>
          <a:xfrm>
            <a:off x="6248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9" name="Rectangle 338"/>
          <p:cNvSpPr/>
          <p:nvPr/>
        </p:nvSpPr>
        <p:spPr>
          <a:xfrm>
            <a:off x="6705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0" name="Rectangle 339"/>
          <p:cNvSpPr/>
          <p:nvPr/>
        </p:nvSpPr>
        <p:spPr>
          <a:xfrm>
            <a:off x="7162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1" name="Rectangle 340"/>
          <p:cNvSpPr/>
          <p:nvPr/>
        </p:nvSpPr>
        <p:spPr>
          <a:xfrm>
            <a:off x="7620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2" name="Rectangle 341"/>
          <p:cNvSpPr/>
          <p:nvPr/>
        </p:nvSpPr>
        <p:spPr>
          <a:xfrm>
            <a:off x="8077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4800" y="914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762000" y="914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1219200" y="914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1676400" y="914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2133600" y="914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2590800" y="914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3048000" y="914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3505200" y="914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3962400" y="914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4419600" y="914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4876800" y="914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>
            <a:off x="5334000" y="914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5791200" y="914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/>
          <p:cNvSpPr/>
          <p:nvPr/>
        </p:nvSpPr>
        <p:spPr>
          <a:xfrm>
            <a:off x="6248400" y="914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/>
          <p:cNvSpPr/>
          <p:nvPr/>
        </p:nvSpPr>
        <p:spPr>
          <a:xfrm>
            <a:off x="6705600" y="914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7162800" y="914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7620000" y="914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8077200" y="914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304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>
            <a:off x="762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1219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1676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/>
          <p:cNvSpPr/>
          <p:nvPr/>
        </p:nvSpPr>
        <p:spPr>
          <a:xfrm>
            <a:off x="2133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2590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/>
          <p:cNvSpPr/>
          <p:nvPr/>
        </p:nvSpPr>
        <p:spPr>
          <a:xfrm>
            <a:off x="3048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3505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3962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4419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/>
          <p:cNvSpPr/>
          <p:nvPr/>
        </p:nvSpPr>
        <p:spPr>
          <a:xfrm>
            <a:off x="4876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5334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5791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/>
          <p:cNvSpPr/>
          <p:nvPr/>
        </p:nvSpPr>
        <p:spPr>
          <a:xfrm>
            <a:off x="6248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/>
          <p:cNvSpPr/>
          <p:nvPr/>
        </p:nvSpPr>
        <p:spPr>
          <a:xfrm>
            <a:off x="6705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/>
          <p:cNvSpPr/>
          <p:nvPr/>
        </p:nvSpPr>
        <p:spPr>
          <a:xfrm>
            <a:off x="7162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/>
          <p:cNvSpPr/>
          <p:nvPr/>
        </p:nvSpPr>
        <p:spPr>
          <a:xfrm>
            <a:off x="7620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/>
          <p:cNvSpPr/>
          <p:nvPr/>
        </p:nvSpPr>
        <p:spPr>
          <a:xfrm>
            <a:off x="8077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Rectangle 216"/>
          <p:cNvSpPr/>
          <p:nvPr/>
        </p:nvSpPr>
        <p:spPr>
          <a:xfrm>
            <a:off x="304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Rectangle 217"/>
          <p:cNvSpPr/>
          <p:nvPr/>
        </p:nvSpPr>
        <p:spPr>
          <a:xfrm>
            <a:off x="762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Rectangle 218"/>
          <p:cNvSpPr/>
          <p:nvPr/>
        </p:nvSpPr>
        <p:spPr>
          <a:xfrm>
            <a:off x="1219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Rectangle 219"/>
          <p:cNvSpPr/>
          <p:nvPr/>
        </p:nvSpPr>
        <p:spPr>
          <a:xfrm>
            <a:off x="1676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Rectangle 220"/>
          <p:cNvSpPr/>
          <p:nvPr/>
        </p:nvSpPr>
        <p:spPr>
          <a:xfrm>
            <a:off x="2133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Rectangle 221"/>
          <p:cNvSpPr/>
          <p:nvPr/>
        </p:nvSpPr>
        <p:spPr>
          <a:xfrm>
            <a:off x="2590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Rectangle 222"/>
          <p:cNvSpPr/>
          <p:nvPr/>
        </p:nvSpPr>
        <p:spPr>
          <a:xfrm>
            <a:off x="3048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Rectangle 223"/>
          <p:cNvSpPr/>
          <p:nvPr/>
        </p:nvSpPr>
        <p:spPr>
          <a:xfrm>
            <a:off x="3505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Rectangle 224"/>
          <p:cNvSpPr/>
          <p:nvPr/>
        </p:nvSpPr>
        <p:spPr>
          <a:xfrm>
            <a:off x="3962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Rectangle 225"/>
          <p:cNvSpPr/>
          <p:nvPr/>
        </p:nvSpPr>
        <p:spPr>
          <a:xfrm>
            <a:off x="4419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Rectangle 226"/>
          <p:cNvSpPr/>
          <p:nvPr/>
        </p:nvSpPr>
        <p:spPr>
          <a:xfrm>
            <a:off x="4876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Rectangle 227"/>
          <p:cNvSpPr/>
          <p:nvPr/>
        </p:nvSpPr>
        <p:spPr>
          <a:xfrm>
            <a:off x="5334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Rectangle 228"/>
          <p:cNvSpPr/>
          <p:nvPr/>
        </p:nvSpPr>
        <p:spPr>
          <a:xfrm>
            <a:off x="5791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Rectangle 229"/>
          <p:cNvSpPr/>
          <p:nvPr/>
        </p:nvSpPr>
        <p:spPr>
          <a:xfrm>
            <a:off x="6248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Rectangle 230"/>
          <p:cNvSpPr/>
          <p:nvPr/>
        </p:nvSpPr>
        <p:spPr>
          <a:xfrm>
            <a:off x="6705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Rectangle 231"/>
          <p:cNvSpPr/>
          <p:nvPr/>
        </p:nvSpPr>
        <p:spPr>
          <a:xfrm>
            <a:off x="7162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Rectangle 232"/>
          <p:cNvSpPr/>
          <p:nvPr/>
        </p:nvSpPr>
        <p:spPr>
          <a:xfrm>
            <a:off x="7620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Rectangle 233"/>
          <p:cNvSpPr/>
          <p:nvPr/>
        </p:nvSpPr>
        <p:spPr>
          <a:xfrm>
            <a:off x="8077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Rectangle 234"/>
          <p:cNvSpPr/>
          <p:nvPr/>
        </p:nvSpPr>
        <p:spPr>
          <a:xfrm>
            <a:off x="3048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Rectangle 235"/>
          <p:cNvSpPr/>
          <p:nvPr/>
        </p:nvSpPr>
        <p:spPr>
          <a:xfrm>
            <a:off x="7620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Rectangle 236"/>
          <p:cNvSpPr/>
          <p:nvPr/>
        </p:nvSpPr>
        <p:spPr>
          <a:xfrm>
            <a:off x="12192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Rectangle 237"/>
          <p:cNvSpPr/>
          <p:nvPr/>
        </p:nvSpPr>
        <p:spPr>
          <a:xfrm>
            <a:off x="16764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Rectangle 238"/>
          <p:cNvSpPr/>
          <p:nvPr/>
        </p:nvSpPr>
        <p:spPr>
          <a:xfrm>
            <a:off x="21336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" name="Rectangle 239"/>
          <p:cNvSpPr/>
          <p:nvPr/>
        </p:nvSpPr>
        <p:spPr>
          <a:xfrm>
            <a:off x="25908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Rectangle 240"/>
          <p:cNvSpPr/>
          <p:nvPr/>
        </p:nvSpPr>
        <p:spPr>
          <a:xfrm>
            <a:off x="30480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" name="Rectangle 241"/>
          <p:cNvSpPr/>
          <p:nvPr/>
        </p:nvSpPr>
        <p:spPr>
          <a:xfrm>
            <a:off x="35052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Rectangle 242"/>
          <p:cNvSpPr/>
          <p:nvPr/>
        </p:nvSpPr>
        <p:spPr>
          <a:xfrm>
            <a:off x="39624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Rectangle 243"/>
          <p:cNvSpPr/>
          <p:nvPr/>
        </p:nvSpPr>
        <p:spPr>
          <a:xfrm>
            <a:off x="44196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Rectangle 244"/>
          <p:cNvSpPr/>
          <p:nvPr/>
        </p:nvSpPr>
        <p:spPr>
          <a:xfrm>
            <a:off x="48768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" name="Rectangle 245"/>
          <p:cNvSpPr/>
          <p:nvPr/>
        </p:nvSpPr>
        <p:spPr>
          <a:xfrm>
            <a:off x="53340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Rectangle 246"/>
          <p:cNvSpPr/>
          <p:nvPr/>
        </p:nvSpPr>
        <p:spPr>
          <a:xfrm>
            <a:off x="57912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Rectangle 247"/>
          <p:cNvSpPr/>
          <p:nvPr/>
        </p:nvSpPr>
        <p:spPr>
          <a:xfrm>
            <a:off x="62484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9" name="Rectangle 248"/>
          <p:cNvSpPr/>
          <p:nvPr/>
        </p:nvSpPr>
        <p:spPr>
          <a:xfrm>
            <a:off x="67056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0" name="Rectangle 249"/>
          <p:cNvSpPr/>
          <p:nvPr/>
        </p:nvSpPr>
        <p:spPr>
          <a:xfrm>
            <a:off x="71628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" name="Rectangle 250"/>
          <p:cNvSpPr/>
          <p:nvPr/>
        </p:nvSpPr>
        <p:spPr>
          <a:xfrm>
            <a:off x="76200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Rectangle 251"/>
          <p:cNvSpPr/>
          <p:nvPr/>
        </p:nvSpPr>
        <p:spPr>
          <a:xfrm>
            <a:off x="80772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" name="Rectangle 252"/>
          <p:cNvSpPr/>
          <p:nvPr/>
        </p:nvSpPr>
        <p:spPr>
          <a:xfrm>
            <a:off x="304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4" name="Rectangle 253"/>
          <p:cNvSpPr/>
          <p:nvPr/>
        </p:nvSpPr>
        <p:spPr>
          <a:xfrm>
            <a:off x="762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Rectangle 254"/>
          <p:cNvSpPr/>
          <p:nvPr/>
        </p:nvSpPr>
        <p:spPr>
          <a:xfrm>
            <a:off x="1219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Rectangle 255"/>
          <p:cNvSpPr/>
          <p:nvPr/>
        </p:nvSpPr>
        <p:spPr>
          <a:xfrm>
            <a:off x="1676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Rectangle 256"/>
          <p:cNvSpPr/>
          <p:nvPr/>
        </p:nvSpPr>
        <p:spPr>
          <a:xfrm>
            <a:off x="2133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" name="Rectangle 257"/>
          <p:cNvSpPr/>
          <p:nvPr/>
        </p:nvSpPr>
        <p:spPr>
          <a:xfrm>
            <a:off x="2590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" name="Rectangle 258"/>
          <p:cNvSpPr/>
          <p:nvPr/>
        </p:nvSpPr>
        <p:spPr>
          <a:xfrm>
            <a:off x="3048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" name="Rectangle 259"/>
          <p:cNvSpPr/>
          <p:nvPr/>
        </p:nvSpPr>
        <p:spPr>
          <a:xfrm>
            <a:off x="3505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Rectangle 260"/>
          <p:cNvSpPr/>
          <p:nvPr/>
        </p:nvSpPr>
        <p:spPr>
          <a:xfrm>
            <a:off x="3962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2" name="Rectangle 261"/>
          <p:cNvSpPr/>
          <p:nvPr/>
        </p:nvSpPr>
        <p:spPr>
          <a:xfrm>
            <a:off x="4419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" name="Rectangle 262"/>
          <p:cNvSpPr/>
          <p:nvPr/>
        </p:nvSpPr>
        <p:spPr>
          <a:xfrm>
            <a:off x="4876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Rectangle 263"/>
          <p:cNvSpPr/>
          <p:nvPr/>
        </p:nvSpPr>
        <p:spPr>
          <a:xfrm>
            <a:off x="5334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5" name="Rectangle 264"/>
          <p:cNvSpPr/>
          <p:nvPr/>
        </p:nvSpPr>
        <p:spPr>
          <a:xfrm>
            <a:off x="5791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" name="Rectangle 265"/>
          <p:cNvSpPr/>
          <p:nvPr/>
        </p:nvSpPr>
        <p:spPr>
          <a:xfrm>
            <a:off x="6248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7" name="Rectangle 266"/>
          <p:cNvSpPr/>
          <p:nvPr/>
        </p:nvSpPr>
        <p:spPr>
          <a:xfrm>
            <a:off x="6705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8" name="Rectangle 267"/>
          <p:cNvSpPr/>
          <p:nvPr/>
        </p:nvSpPr>
        <p:spPr>
          <a:xfrm>
            <a:off x="7162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" name="Rectangle 268"/>
          <p:cNvSpPr/>
          <p:nvPr/>
        </p:nvSpPr>
        <p:spPr>
          <a:xfrm>
            <a:off x="7620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0" name="Rectangle 269"/>
          <p:cNvSpPr/>
          <p:nvPr/>
        </p:nvSpPr>
        <p:spPr>
          <a:xfrm>
            <a:off x="8077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1" name="Rectangle 270"/>
          <p:cNvSpPr/>
          <p:nvPr/>
        </p:nvSpPr>
        <p:spPr>
          <a:xfrm>
            <a:off x="3048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2" name="Rectangle 271"/>
          <p:cNvSpPr/>
          <p:nvPr/>
        </p:nvSpPr>
        <p:spPr>
          <a:xfrm>
            <a:off x="7620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3" name="Rectangle 272"/>
          <p:cNvSpPr/>
          <p:nvPr/>
        </p:nvSpPr>
        <p:spPr>
          <a:xfrm>
            <a:off x="12192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4" name="Rectangle 273"/>
          <p:cNvSpPr/>
          <p:nvPr/>
        </p:nvSpPr>
        <p:spPr>
          <a:xfrm>
            <a:off x="16764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5" name="Rectangle 274"/>
          <p:cNvSpPr/>
          <p:nvPr/>
        </p:nvSpPr>
        <p:spPr>
          <a:xfrm>
            <a:off x="21336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6" name="Rectangle 275"/>
          <p:cNvSpPr/>
          <p:nvPr/>
        </p:nvSpPr>
        <p:spPr>
          <a:xfrm>
            <a:off x="25908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7" name="Rectangle 276"/>
          <p:cNvSpPr/>
          <p:nvPr/>
        </p:nvSpPr>
        <p:spPr>
          <a:xfrm>
            <a:off x="30480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8" name="Rectangle 277"/>
          <p:cNvSpPr/>
          <p:nvPr/>
        </p:nvSpPr>
        <p:spPr>
          <a:xfrm>
            <a:off x="35052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9" name="Rectangle 278"/>
          <p:cNvSpPr/>
          <p:nvPr/>
        </p:nvSpPr>
        <p:spPr>
          <a:xfrm>
            <a:off x="39624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0" name="Rectangle 279"/>
          <p:cNvSpPr/>
          <p:nvPr/>
        </p:nvSpPr>
        <p:spPr>
          <a:xfrm>
            <a:off x="44196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1" name="Rectangle 280"/>
          <p:cNvSpPr/>
          <p:nvPr/>
        </p:nvSpPr>
        <p:spPr>
          <a:xfrm>
            <a:off x="48768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2" name="Rectangle 281"/>
          <p:cNvSpPr/>
          <p:nvPr/>
        </p:nvSpPr>
        <p:spPr>
          <a:xfrm>
            <a:off x="53340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3" name="Rectangle 282"/>
          <p:cNvSpPr/>
          <p:nvPr/>
        </p:nvSpPr>
        <p:spPr>
          <a:xfrm>
            <a:off x="57912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4" name="Rectangle 283"/>
          <p:cNvSpPr/>
          <p:nvPr/>
        </p:nvSpPr>
        <p:spPr>
          <a:xfrm>
            <a:off x="62484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5" name="Rectangle 284"/>
          <p:cNvSpPr/>
          <p:nvPr/>
        </p:nvSpPr>
        <p:spPr>
          <a:xfrm>
            <a:off x="67056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6" name="Rectangle 285"/>
          <p:cNvSpPr/>
          <p:nvPr/>
        </p:nvSpPr>
        <p:spPr>
          <a:xfrm>
            <a:off x="71628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7" name="Rectangle 286"/>
          <p:cNvSpPr/>
          <p:nvPr/>
        </p:nvSpPr>
        <p:spPr>
          <a:xfrm>
            <a:off x="76200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8" name="Rectangle 287"/>
          <p:cNvSpPr/>
          <p:nvPr/>
        </p:nvSpPr>
        <p:spPr>
          <a:xfrm>
            <a:off x="80772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9" name="Rectangle 288"/>
          <p:cNvSpPr/>
          <p:nvPr/>
        </p:nvSpPr>
        <p:spPr>
          <a:xfrm>
            <a:off x="304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0" name="Rectangle 289"/>
          <p:cNvSpPr/>
          <p:nvPr/>
        </p:nvSpPr>
        <p:spPr>
          <a:xfrm>
            <a:off x="762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1" name="Rectangle 290"/>
          <p:cNvSpPr/>
          <p:nvPr/>
        </p:nvSpPr>
        <p:spPr>
          <a:xfrm>
            <a:off x="1219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2" name="Rectangle 291"/>
          <p:cNvSpPr/>
          <p:nvPr/>
        </p:nvSpPr>
        <p:spPr>
          <a:xfrm>
            <a:off x="1676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3" name="Rectangle 292"/>
          <p:cNvSpPr/>
          <p:nvPr/>
        </p:nvSpPr>
        <p:spPr>
          <a:xfrm>
            <a:off x="2133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4" name="Rectangle 293"/>
          <p:cNvSpPr/>
          <p:nvPr/>
        </p:nvSpPr>
        <p:spPr>
          <a:xfrm>
            <a:off x="2590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5" name="Rectangle 294"/>
          <p:cNvSpPr/>
          <p:nvPr/>
        </p:nvSpPr>
        <p:spPr>
          <a:xfrm>
            <a:off x="3048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6" name="Rectangle 295"/>
          <p:cNvSpPr/>
          <p:nvPr/>
        </p:nvSpPr>
        <p:spPr>
          <a:xfrm>
            <a:off x="3505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7" name="Rectangle 296"/>
          <p:cNvSpPr/>
          <p:nvPr/>
        </p:nvSpPr>
        <p:spPr>
          <a:xfrm>
            <a:off x="3962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8" name="Rectangle 297"/>
          <p:cNvSpPr/>
          <p:nvPr/>
        </p:nvSpPr>
        <p:spPr>
          <a:xfrm>
            <a:off x="4419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9" name="Rectangle 298"/>
          <p:cNvSpPr/>
          <p:nvPr/>
        </p:nvSpPr>
        <p:spPr>
          <a:xfrm>
            <a:off x="4876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0" name="Rectangle 299"/>
          <p:cNvSpPr/>
          <p:nvPr/>
        </p:nvSpPr>
        <p:spPr>
          <a:xfrm>
            <a:off x="5334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1" name="Rectangle 300"/>
          <p:cNvSpPr/>
          <p:nvPr/>
        </p:nvSpPr>
        <p:spPr>
          <a:xfrm>
            <a:off x="5791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2" name="Rectangle 301"/>
          <p:cNvSpPr/>
          <p:nvPr/>
        </p:nvSpPr>
        <p:spPr>
          <a:xfrm>
            <a:off x="6248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3" name="Rectangle 302"/>
          <p:cNvSpPr/>
          <p:nvPr/>
        </p:nvSpPr>
        <p:spPr>
          <a:xfrm>
            <a:off x="6705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4" name="Rectangle 303"/>
          <p:cNvSpPr/>
          <p:nvPr/>
        </p:nvSpPr>
        <p:spPr>
          <a:xfrm>
            <a:off x="7162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5" name="Rectangle 304"/>
          <p:cNvSpPr/>
          <p:nvPr/>
        </p:nvSpPr>
        <p:spPr>
          <a:xfrm>
            <a:off x="7620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6" name="Rectangle 305"/>
          <p:cNvSpPr/>
          <p:nvPr/>
        </p:nvSpPr>
        <p:spPr>
          <a:xfrm>
            <a:off x="8077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7" name="Rectangle 306"/>
          <p:cNvSpPr/>
          <p:nvPr/>
        </p:nvSpPr>
        <p:spPr>
          <a:xfrm>
            <a:off x="304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" name="Rectangle 307"/>
          <p:cNvSpPr/>
          <p:nvPr/>
        </p:nvSpPr>
        <p:spPr>
          <a:xfrm>
            <a:off x="762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" name="Rectangle 308"/>
          <p:cNvSpPr/>
          <p:nvPr/>
        </p:nvSpPr>
        <p:spPr>
          <a:xfrm>
            <a:off x="1219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0" name="Rectangle 309"/>
          <p:cNvSpPr/>
          <p:nvPr/>
        </p:nvSpPr>
        <p:spPr>
          <a:xfrm>
            <a:off x="16764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1" name="Rectangle 310"/>
          <p:cNvSpPr/>
          <p:nvPr/>
        </p:nvSpPr>
        <p:spPr>
          <a:xfrm>
            <a:off x="21336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2" name="Rectangle 311"/>
          <p:cNvSpPr/>
          <p:nvPr/>
        </p:nvSpPr>
        <p:spPr>
          <a:xfrm>
            <a:off x="2590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3" name="Rectangle 312"/>
          <p:cNvSpPr/>
          <p:nvPr/>
        </p:nvSpPr>
        <p:spPr>
          <a:xfrm>
            <a:off x="3048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4" name="Rectangle 313"/>
          <p:cNvSpPr/>
          <p:nvPr/>
        </p:nvSpPr>
        <p:spPr>
          <a:xfrm>
            <a:off x="3505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5" name="Rectangle 314"/>
          <p:cNvSpPr/>
          <p:nvPr/>
        </p:nvSpPr>
        <p:spPr>
          <a:xfrm>
            <a:off x="39624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6" name="Rectangle 315"/>
          <p:cNvSpPr/>
          <p:nvPr/>
        </p:nvSpPr>
        <p:spPr>
          <a:xfrm>
            <a:off x="44196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7" name="Rectangle 316"/>
          <p:cNvSpPr/>
          <p:nvPr/>
        </p:nvSpPr>
        <p:spPr>
          <a:xfrm>
            <a:off x="4876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8" name="Rectangle 317"/>
          <p:cNvSpPr/>
          <p:nvPr/>
        </p:nvSpPr>
        <p:spPr>
          <a:xfrm>
            <a:off x="5334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9" name="Rectangle 318"/>
          <p:cNvSpPr/>
          <p:nvPr/>
        </p:nvSpPr>
        <p:spPr>
          <a:xfrm>
            <a:off x="5791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0" name="Rectangle 319"/>
          <p:cNvSpPr/>
          <p:nvPr/>
        </p:nvSpPr>
        <p:spPr>
          <a:xfrm>
            <a:off x="62484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1" name="Rectangle 320"/>
          <p:cNvSpPr/>
          <p:nvPr/>
        </p:nvSpPr>
        <p:spPr>
          <a:xfrm>
            <a:off x="67056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2" name="Rectangle 321"/>
          <p:cNvSpPr/>
          <p:nvPr/>
        </p:nvSpPr>
        <p:spPr>
          <a:xfrm>
            <a:off x="7162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3" name="Rectangle 322"/>
          <p:cNvSpPr/>
          <p:nvPr/>
        </p:nvSpPr>
        <p:spPr>
          <a:xfrm>
            <a:off x="7620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4" name="Rectangle 323"/>
          <p:cNvSpPr/>
          <p:nvPr/>
        </p:nvSpPr>
        <p:spPr>
          <a:xfrm>
            <a:off x="8077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5" name="Rectangle 324"/>
          <p:cNvSpPr/>
          <p:nvPr/>
        </p:nvSpPr>
        <p:spPr>
          <a:xfrm>
            <a:off x="3048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6" name="Rectangle 325"/>
          <p:cNvSpPr/>
          <p:nvPr/>
        </p:nvSpPr>
        <p:spPr>
          <a:xfrm>
            <a:off x="7620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7" name="Rectangle 326"/>
          <p:cNvSpPr/>
          <p:nvPr/>
        </p:nvSpPr>
        <p:spPr>
          <a:xfrm>
            <a:off x="12192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8" name="Rectangle 327"/>
          <p:cNvSpPr/>
          <p:nvPr/>
        </p:nvSpPr>
        <p:spPr>
          <a:xfrm>
            <a:off x="16764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9" name="Rectangle 328"/>
          <p:cNvSpPr/>
          <p:nvPr/>
        </p:nvSpPr>
        <p:spPr>
          <a:xfrm>
            <a:off x="21336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0" name="Rectangle 329"/>
          <p:cNvSpPr/>
          <p:nvPr/>
        </p:nvSpPr>
        <p:spPr>
          <a:xfrm>
            <a:off x="25908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1" name="Rectangle 330"/>
          <p:cNvSpPr/>
          <p:nvPr/>
        </p:nvSpPr>
        <p:spPr>
          <a:xfrm>
            <a:off x="30480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2" name="Rectangle 331"/>
          <p:cNvSpPr/>
          <p:nvPr/>
        </p:nvSpPr>
        <p:spPr>
          <a:xfrm>
            <a:off x="35052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3" name="Rectangle 332"/>
          <p:cNvSpPr/>
          <p:nvPr/>
        </p:nvSpPr>
        <p:spPr>
          <a:xfrm>
            <a:off x="39624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4" name="Rectangle 333"/>
          <p:cNvSpPr/>
          <p:nvPr/>
        </p:nvSpPr>
        <p:spPr>
          <a:xfrm>
            <a:off x="44196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5" name="Rectangle 334"/>
          <p:cNvSpPr/>
          <p:nvPr/>
        </p:nvSpPr>
        <p:spPr>
          <a:xfrm>
            <a:off x="48768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6" name="Rectangle 335"/>
          <p:cNvSpPr/>
          <p:nvPr/>
        </p:nvSpPr>
        <p:spPr>
          <a:xfrm>
            <a:off x="53340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7" name="Rectangle 336"/>
          <p:cNvSpPr/>
          <p:nvPr/>
        </p:nvSpPr>
        <p:spPr>
          <a:xfrm>
            <a:off x="57912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8" name="Rectangle 337"/>
          <p:cNvSpPr/>
          <p:nvPr/>
        </p:nvSpPr>
        <p:spPr>
          <a:xfrm>
            <a:off x="62484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9" name="Rectangle 338"/>
          <p:cNvSpPr/>
          <p:nvPr/>
        </p:nvSpPr>
        <p:spPr>
          <a:xfrm>
            <a:off x="67056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0" name="Rectangle 339"/>
          <p:cNvSpPr/>
          <p:nvPr/>
        </p:nvSpPr>
        <p:spPr>
          <a:xfrm>
            <a:off x="71628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1" name="Rectangle 340"/>
          <p:cNvSpPr/>
          <p:nvPr/>
        </p:nvSpPr>
        <p:spPr>
          <a:xfrm>
            <a:off x="76200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2" name="Rectangle 341"/>
          <p:cNvSpPr/>
          <p:nvPr/>
        </p:nvSpPr>
        <p:spPr>
          <a:xfrm>
            <a:off x="80772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4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762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1219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1676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2133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2590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3048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3505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3962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4419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4876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>
            <a:off x="5334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5791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/>
          <p:cNvSpPr/>
          <p:nvPr/>
        </p:nvSpPr>
        <p:spPr>
          <a:xfrm>
            <a:off x="6248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/>
          <p:cNvSpPr/>
          <p:nvPr/>
        </p:nvSpPr>
        <p:spPr>
          <a:xfrm>
            <a:off x="6705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7162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7620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8077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3048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>
            <a:off x="7620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12192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16764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/>
          <p:cNvSpPr/>
          <p:nvPr/>
        </p:nvSpPr>
        <p:spPr>
          <a:xfrm>
            <a:off x="21336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25908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/>
          <p:cNvSpPr/>
          <p:nvPr/>
        </p:nvSpPr>
        <p:spPr>
          <a:xfrm>
            <a:off x="30480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35052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39624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44196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/>
          <p:cNvSpPr/>
          <p:nvPr/>
        </p:nvSpPr>
        <p:spPr>
          <a:xfrm>
            <a:off x="48768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53340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57912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6" name="Rectangle 105"/>
          <p:cNvSpPr/>
          <p:nvPr/>
        </p:nvSpPr>
        <p:spPr>
          <a:xfrm>
            <a:off x="62484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/>
          <p:cNvSpPr/>
          <p:nvPr/>
        </p:nvSpPr>
        <p:spPr>
          <a:xfrm>
            <a:off x="67056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/>
          <p:cNvSpPr/>
          <p:nvPr/>
        </p:nvSpPr>
        <p:spPr>
          <a:xfrm>
            <a:off x="71628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/>
          <p:cNvSpPr/>
          <p:nvPr/>
        </p:nvSpPr>
        <p:spPr>
          <a:xfrm>
            <a:off x="76200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/>
          <p:cNvSpPr/>
          <p:nvPr/>
        </p:nvSpPr>
        <p:spPr>
          <a:xfrm>
            <a:off x="80772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Rectangle 216"/>
          <p:cNvSpPr/>
          <p:nvPr/>
        </p:nvSpPr>
        <p:spPr>
          <a:xfrm>
            <a:off x="304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Rectangle 217"/>
          <p:cNvSpPr/>
          <p:nvPr/>
        </p:nvSpPr>
        <p:spPr>
          <a:xfrm>
            <a:off x="762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Rectangle 218"/>
          <p:cNvSpPr/>
          <p:nvPr/>
        </p:nvSpPr>
        <p:spPr>
          <a:xfrm>
            <a:off x="1219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Rectangle 219"/>
          <p:cNvSpPr/>
          <p:nvPr/>
        </p:nvSpPr>
        <p:spPr>
          <a:xfrm>
            <a:off x="1676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Rectangle 220"/>
          <p:cNvSpPr/>
          <p:nvPr/>
        </p:nvSpPr>
        <p:spPr>
          <a:xfrm>
            <a:off x="2133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Rectangle 221"/>
          <p:cNvSpPr/>
          <p:nvPr/>
        </p:nvSpPr>
        <p:spPr>
          <a:xfrm>
            <a:off x="2590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Rectangle 222"/>
          <p:cNvSpPr/>
          <p:nvPr/>
        </p:nvSpPr>
        <p:spPr>
          <a:xfrm>
            <a:off x="3048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Rectangle 223"/>
          <p:cNvSpPr/>
          <p:nvPr/>
        </p:nvSpPr>
        <p:spPr>
          <a:xfrm>
            <a:off x="3505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Rectangle 224"/>
          <p:cNvSpPr/>
          <p:nvPr/>
        </p:nvSpPr>
        <p:spPr>
          <a:xfrm>
            <a:off x="3962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Rectangle 225"/>
          <p:cNvSpPr/>
          <p:nvPr/>
        </p:nvSpPr>
        <p:spPr>
          <a:xfrm>
            <a:off x="4419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Rectangle 226"/>
          <p:cNvSpPr/>
          <p:nvPr/>
        </p:nvSpPr>
        <p:spPr>
          <a:xfrm>
            <a:off x="4876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Rectangle 227"/>
          <p:cNvSpPr/>
          <p:nvPr/>
        </p:nvSpPr>
        <p:spPr>
          <a:xfrm>
            <a:off x="5334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Rectangle 228"/>
          <p:cNvSpPr/>
          <p:nvPr/>
        </p:nvSpPr>
        <p:spPr>
          <a:xfrm>
            <a:off x="5791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Rectangle 229"/>
          <p:cNvSpPr/>
          <p:nvPr/>
        </p:nvSpPr>
        <p:spPr>
          <a:xfrm>
            <a:off x="6248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Rectangle 230"/>
          <p:cNvSpPr/>
          <p:nvPr/>
        </p:nvSpPr>
        <p:spPr>
          <a:xfrm>
            <a:off x="6705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Rectangle 231"/>
          <p:cNvSpPr/>
          <p:nvPr/>
        </p:nvSpPr>
        <p:spPr>
          <a:xfrm>
            <a:off x="7162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Rectangle 232"/>
          <p:cNvSpPr/>
          <p:nvPr/>
        </p:nvSpPr>
        <p:spPr>
          <a:xfrm>
            <a:off x="7620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Rectangle 233"/>
          <p:cNvSpPr/>
          <p:nvPr/>
        </p:nvSpPr>
        <p:spPr>
          <a:xfrm>
            <a:off x="8077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Rectangle 234"/>
          <p:cNvSpPr/>
          <p:nvPr/>
        </p:nvSpPr>
        <p:spPr>
          <a:xfrm>
            <a:off x="304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Rectangle 235"/>
          <p:cNvSpPr/>
          <p:nvPr/>
        </p:nvSpPr>
        <p:spPr>
          <a:xfrm>
            <a:off x="762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Rectangle 236"/>
          <p:cNvSpPr/>
          <p:nvPr/>
        </p:nvSpPr>
        <p:spPr>
          <a:xfrm>
            <a:off x="1219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Rectangle 237"/>
          <p:cNvSpPr/>
          <p:nvPr/>
        </p:nvSpPr>
        <p:spPr>
          <a:xfrm>
            <a:off x="1676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Rectangle 238"/>
          <p:cNvSpPr/>
          <p:nvPr/>
        </p:nvSpPr>
        <p:spPr>
          <a:xfrm>
            <a:off x="2133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" name="Rectangle 239"/>
          <p:cNvSpPr/>
          <p:nvPr/>
        </p:nvSpPr>
        <p:spPr>
          <a:xfrm>
            <a:off x="2590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Rectangle 240"/>
          <p:cNvSpPr/>
          <p:nvPr/>
        </p:nvSpPr>
        <p:spPr>
          <a:xfrm>
            <a:off x="3048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" name="Rectangle 241"/>
          <p:cNvSpPr/>
          <p:nvPr/>
        </p:nvSpPr>
        <p:spPr>
          <a:xfrm>
            <a:off x="3505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Rectangle 242"/>
          <p:cNvSpPr/>
          <p:nvPr/>
        </p:nvSpPr>
        <p:spPr>
          <a:xfrm>
            <a:off x="3962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Rectangle 243"/>
          <p:cNvSpPr/>
          <p:nvPr/>
        </p:nvSpPr>
        <p:spPr>
          <a:xfrm>
            <a:off x="4419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Rectangle 244"/>
          <p:cNvSpPr/>
          <p:nvPr/>
        </p:nvSpPr>
        <p:spPr>
          <a:xfrm>
            <a:off x="4876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" name="Rectangle 245"/>
          <p:cNvSpPr/>
          <p:nvPr/>
        </p:nvSpPr>
        <p:spPr>
          <a:xfrm>
            <a:off x="5334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Rectangle 246"/>
          <p:cNvSpPr/>
          <p:nvPr/>
        </p:nvSpPr>
        <p:spPr>
          <a:xfrm>
            <a:off x="5791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Rectangle 247"/>
          <p:cNvSpPr/>
          <p:nvPr/>
        </p:nvSpPr>
        <p:spPr>
          <a:xfrm>
            <a:off x="6248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9" name="Rectangle 248"/>
          <p:cNvSpPr/>
          <p:nvPr/>
        </p:nvSpPr>
        <p:spPr>
          <a:xfrm>
            <a:off x="6705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0" name="Rectangle 249"/>
          <p:cNvSpPr/>
          <p:nvPr/>
        </p:nvSpPr>
        <p:spPr>
          <a:xfrm>
            <a:off x="7162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" name="Rectangle 250"/>
          <p:cNvSpPr/>
          <p:nvPr/>
        </p:nvSpPr>
        <p:spPr>
          <a:xfrm>
            <a:off x="7620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Rectangle 251"/>
          <p:cNvSpPr/>
          <p:nvPr/>
        </p:nvSpPr>
        <p:spPr>
          <a:xfrm>
            <a:off x="8077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" name="Rectangle 252"/>
          <p:cNvSpPr/>
          <p:nvPr/>
        </p:nvSpPr>
        <p:spPr>
          <a:xfrm>
            <a:off x="304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4" name="Rectangle 253"/>
          <p:cNvSpPr/>
          <p:nvPr/>
        </p:nvSpPr>
        <p:spPr>
          <a:xfrm>
            <a:off x="762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Rectangle 254"/>
          <p:cNvSpPr/>
          <p:nvPr/>
        </p:nvSpPr>
        <p:spPr>
          <a:xfrm>
            <a:off x="1219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Rectangle 255"/>
          <p:cNvSpPr/>
          <p:nvPr/>
        </p:nvSpPr>
        <p:spPr>
          <a:xfrm>
            <a:off x="1676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Rectangle 256"/>
          <p:cNvSpPr/>
          <p:nvPr/>
        </p:nvSpPr>
        <p:spPr>
          <a:xfrm>
            <a:off x="2133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" name="Rectangle 257"/>
          <p:cNvSpPr/>
          <p:nvPr/>
        </p:nvSpPr>
        <p:spPr>
          <a:xfrm>
            <a:off x="2590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" name="Rectangle 258"/>
          <p:cNvSpPr/>
          <p:nvPr/>
        </p:nvSpPr>
        <p:spPr>
          <a:xfrm>
            <a:off x="3048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" name="Rectangle 259"/>
          <p:cNvSpPr/>
          <p:nvPr/>
        </p:nvSpPr>
        <p:spPr>
          <a:xfrm>
            <a:off x="3505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Rectangle 260"/>
          <p:cNvSpPr/>
          <p:nvPr/>
        </p:nvSpPr>
        <p:spPr>
          <a:xfrm>
            <a:off x="3962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2" name="Rectangle 261"/>
          <p:cNvSpPr/>
          <p:nvPr/>
        </p:nvSpPr>
        <p:spPr>
          <a:xfrm>
            <a:off x="4419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" name="Rectangle 262"/>
          <p:cNvSpPr/>
          <p:nvPr/>
        </p:nvSpPr>
        <p:spPr>
          <a:xfrm>
            <a:off x="4876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Rectangle 263"/>
          <p:cNvSpPr/>
          <p:nvPr/>
        </p:nvSpPr>
        <p:spPr>
          <a:xfrm>
            <a:off x="5334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5" name="Rectangle 264"/>
          <p:cNvSpPr/>
          <p:nvPr/>
        </p:nvSpPr>
        <p:spPr>
          <a:xfrm>
            <a:off x="5791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" name="Rectangle 265"/>
          <p:cNvSpPr/>
          <p:nvPr/>
        </p:nvSpPr>
        <p:spPr>
          <a:xfrm>
            <a:off x="6248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7" name="Rectangle 266"/>
          <p:cNvSpPr/>
          <p:nvPr/>
        </p:nvSpPr>
        <p:spPr>
          <a:xfrm>
            <a:off x="6705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8" name="Rectangle 267"/>
          <p:cNvSpPr/>
          <p:nvPr/>
        </p:nvSpPr>
        <p:spPr>
          <a:xfrm>
            <a:off x="7162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" name="Rectangle 268"/>
          <p:cNvSpPr/>
          <p:nvPr/>
        </p:nvSpPr>
        <p:spPr>
          <a:xfrm>
            <a:off x="7620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0" name="Rectangle 269"/>
          <p:cNvSpPr/>
          <p:nvPr/>
        </p:nvSpPr>
        <p:spPr>
          <a:xfrm>
            <a:off x="8077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1" name="Rectangle 270"/>
          <p:cNvSpPr/>
          <p:nvPr/>
        </p:nvSpPr>
        <p:spPr>
          <a:xfrm>
            <a:off x="304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2" name="Rectangle 271"/>
          <p:cNvSpPr/>
          <p:nvPr/>
        </p:nvSpPr>
        <p:spPr>
          <a:xfrm>
            <a:off x="762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3" name="Rectangle 272"/>
          <p:cNvSpPr/>
          <p:nvPr/>
        </p:nvSpPr>
        <p:spPr>
          <a:xfrm>
            <a:off x="1219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4" name="Rectangle 273"/>
          <p:cNvSpPr/>
          <p:nvPr/>
        </p:nvSpPr>
        <p:spPr>
          <a:xfrm>
            <a:off x="1676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5" name="Rectangle 274"/>
          <p:cNvSpPr/>
          <p:nvPr/>
        </p:nvSpPr>
        <p:spPr>
          <a:xfrm>
            <a:off x="2133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6" name="Rectangle 275"/>
          <p:cNvSpPr/>
          <p:nvPr/>
        </p:nvSpPr>
        <p:spPr>
          <a:xfrm>
            <a:off x="2590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7" name="Rectangle 276"/>
          <p:cNvSpPr/>
          <p:nvPr/>
        </p:nvSpPr>
        <p:spPr>
          <a:xfrm>
            <a:off x="3048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8" name="Rectangle 277"/>
          <p:cNvSpPr/>
          <p:nvPr/>
        </p:nvSpPr>
        <p:spPr>
          <a:xfrm>
            <a:off x="3505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9" name="Rectangle 278"/>
          <p:cNvSpPr/>
          <p:nvPr/>
        </p:nvSpPr>
        <p:spPr>
          <a:xfrm>
            <a:off x="3962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0" name="Rectangle 279"/>
          <p:cNvSpPr/>
          <p:nvPr/>
        </p:nvSpPr>
        <p:spPr>
          <a:xfrm>
            <a:off x="4419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1" name="Rectangle 280"/>
          <p:cNvSpPr/>
          <p:nvPr/>
        </p:nvSpPr>
        <p:spPr>
          <a:xfrm>
            <a:off x="4876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2" name="Rectangle 281"/>
          <p:cNvSpPr/>
          <p:nvPr/>
        </p:nvSpPr>
        <p:spPr>
          <a:xfrm>
            <a:off x="5334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3" name="Rectangle 282"/>
          <p:cNvSpPr/>
          <p:nvPr/>
        </p:nvSpPr>
        <p:spPr>
          <a:xfrm>
            <a:off x="5791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4" name="Rectangle 283"/>
          <p:cNvSpPr/>
          <p:nvPr/>
        </p:nvSpPr>
        <p:spPr>
          <a:xfrm>
            <a:off x="6248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5" name="Rectangle 284"/>
          <p:cNvSpPr/>
          <p:nvPr/>
        </p:nvSpPr>
        <p:spPr>
          <a:xfrm>
            <a:off x="6705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6" name="Rectangle 285"/>
          <p:cNvSpPr/>
          <p:nvPr/>
        </p:nvSpPr>
        <p:spPr>
          <a:xfrm>
            <a:off x="7162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7" name="Rectangle 286"/>
          <p:cNvSpPr/>
          <p:nvPr/>
        </p:nvSpPr>
        <p:spPr>
          <a:xfrm>
            <a:off x="7620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8" name="Rectangle 287"/>
          <p:cNvSpPr/>
          <p:nvPr/>
        </p:nvSpPr>
        <p:spPr>
          <a:xfrm>
            <a:off x="8077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9" name="Rectangle 288"/>
          <p:cNvSpPr/>
          <p:nvPr/>
        </p:nvSpPr>
        <p:spPr>
          <a:xfrm>
            <a:off x="304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0" name="Rectangle 289"/>
          <p:cNvSpPr/>
          <p:nvPr/>
        </p:nvSpPr>
        <p:spPr>
          <a:xfrm>
            <a:off x="762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1" name="Rectangle 290"/>
          <p:cNvSpPr/>
          <p:nvPr/>
        </p:nvSpPr>
        <p:spPr>
          <a:xfrm>
            <a:off x="1219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2" name="Rectangle 291"/>
          <p:cNvSpPr/>
          <p:nvPr/>
        </p:nvSpPr>
        <p:spPr>
          <a:xfrm>
            <a:off x="1676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3" name="Rectangle 292"/>
          <p:cNvSpPr/>
          <p:nvPr/>
        </p:nvSpPr>
        <p:spPr>
          <a:xfrm>
            <a:off x="2133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4" name="Rectangle 293"/>
          <p:cNvSpPr/>
          <p:nvPr/>
        </p:nvSpPr>
        <p:spPr>
          <a:xfrm>
            <a:off x="2590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5" name="Rectangle 294"/>
          <p:cNvSpPr/>
          <p:nvPr/>
        </p:nvSpPr>
        <p:spPr>
          <a:xfrm>
            <a:off x="3048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6" name="Rectangle 295"/>
          <p:cNvSpPr/>
          <p:nvPr/>
        </p:nvSpPr>
        <p:spPr>
          <a:xfrm>
            <a:off x="3505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7" name="Rectangle 296"/>
          <p:cNvSpPr/>
          <p:nvPr/>
        </p:nvSpPr>
        <p:spPr>
          <a:xfrm>
            <a:off x="3962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8" name="Rectangle 297"/>
          <p:cNvSpPr/>
          <p:nvPr/>
        </p:nvSpPr>
        <p:spPr>
          <a:xfrm>
            <a:off x="4419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9" name="Rectangle 298"/>
          <p:cNvSpPr/>
          <p:nvPr/>
        </p:nvSpPr>
        <p:spPr>
          <a:xfrm>
            <a:off x="4876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0" name="Rectangle 299"/>
          <p:cNvSpPr/>
          <p:nvPr/>
        </p:nvSpPr>
        <p:spPr>
          <a:xfrm>
            <a:off x="5334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1" name="Rectangle 300"/>
          <p:cNvSpPr/>
          <p:nvPr/>
        </p:nvSpPr>
        <p:spPr>
          <a:xfrm>
            <a:off x="5791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2" name="Rectangle 301"/>
          <p:cNvSpPr/>
          <p:nvPr/>
        </p:nvSpPr>
        <p:spPr>
          <a:xfrm>
            <a:off x="6248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3" name="Rectangle 302"/>
          <p:cNvSpPr/>
          <p:nvPr/>
        </p:nvSpPr>
        <p:spPr>
          <a:xfrm>
            <a:off x="6705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4" name="Rectangle 303"/>
          <p:cNvSpPr/>
          <p:nvPr/>
        </p:nvSpPr>
        <p:spPr>
          <a:xfrm>
            <a:off x="7162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5" name="Rectangle 304"/>
          <p:cNvSpPr/>
          <p:nvPr/>
        </p:nvSpPr>
        <p:spPr>
          <a:xfrm>
            <a:off x="7620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6" name="Rectangle 305"/>
          <p:cNvSpPr/>
          <p:nvPr/>
        </p:nvSpPr>
        <p:spPr>
          <a:xfrm>
            <a:off x="8077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7" name="Rectangle 306"/>
          <p:cNvSpPr/>
          <p:nvPr/>
        </p:nvSpPr>
        <p:spPr>
          <a:xfrm>
            <a:off x="3048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" name="Rectangle 307"/>
          <p:cNvSpPr/>
          <p:nvPr/>
        </p:nvSpPr>
        <p:spPr>
          <a:xfrm>
            <a:off x="7620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" name="Rectangle 308"/>
          <p:cNvSpPr/>
          <p:nvPr/>
        </p:nvSpPr>
        <p:spPr>
          <a:xfrm>
            <a:off x="12192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0" name="Rectangle 309"/>
          <p:cNvSpPr/>
          <p:nvPr/>
        </p:nvSpPr>
        <p:spPr>
          <a:xfrm>
            <a:off x="16764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1" name="Rectangle 310"/>
          <p:cNvSpPr/>
          <p:nvPr/>
        </p:nvSpPr>
        <p:spPr>
          <a:xfrm>
            <a:off x="21336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2" name="Rectangle 311"/>
          <p:cNvSpPr/>
          <p:nvPr/>
        </p:nvSpPr>
        <p:spPr>
          <a:xfrm>
            <a:off x="25908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3" name="Rectangle 312"/>
          <p:cNvSpPr/>
          <p:nvPr/>
        </p:nvSpPr>
        <p:spPr>
          <a:xfrm>
            <a:off x="30480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4" name="Rectangle 313"/>
          <p:cNvSpPr/>
          <p:nvPr/>
        </p:nvSpPr>
        <p:spPr>
          <a:xfrm>
            <a:off x="35052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5" name="Rectangle 314"/>
          <p:cNvSpPr/>
          <p:nvPr/>
        </p:nvSpPr>
        <p:spPr>
          <a:xfrm>
            <a:off x="39624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6" name="Rectangle 315"/>
          <p:cNvSpPr/>
          <p:nvPr/>
        </p:nvSpPr>
        <p:spPr>
          <a:xfrm>
            <a:off x="44196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7" name="Rectangle 316"/>
          <p:cNvSpPr/>
          <p:nvPr/>
        </p:nvSpPr>
        <p:spPr>
          <a:xfrm>
            <a:off x="48768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8" name="Rectangle 317"/>
          <p:cNvSpPr/>
          <p:nvPr/>
        </p:nvSpPr>
        <p:spPr>
          <a:xfrm>
            <a:off x="53340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9" name="Rectangle 318"/>
          <p:cNvSpPr/>
          <p:nvPr/>
        </p:nvSpPr>
        <p:spPr>
          <a:xfrm>
            <a:off x="57912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0" name="Rectangle 319"/>
          <p:cNvSpPr/>
          <p:nvPr/>
        </p:nvSpPr>
        <p:spPr>
          <a:xfrm>
            <a:off x="62484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1" name="Rectangle 320"/>
          <p:cNvSpPr/>
          <p:nvPr/>
        </p:nvSpPr>
        <p:spPr>
          <a:xfrm>
            <a:off x="67056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2" name="Rectangle 321"/>
          <p:cNvSpPr/>
          <p:nvPr/>
        </p:nvSpPr>
        <p:spPr>
          <a:xfrm>
            <a:off x="71628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3" name="Rectangle 322"/>
          <p:cNvSpPr/>
          <p:nvPr/>
        </p:nvSpPr>
        <p:spPr>
          <a:xfrm>
            <a:off x="76200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4" name="Rectangle 323"/>
          <p:cNvSpPr/>
          <p:nvPr/>
        </p:nvSpPr>
        <p:spPr>
          <a:xfrm>
            <a:off x="80772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5" name="Rectangle 324"/>
          <p:cNvSpPr/>
          <p:nvPr/>
        </p:nvSpPr>
        <p:spPr>
          <a:xfrm>
            <a:off x="304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6" name="Rectangle 325"/>
          <p:cNvSpPr/>
          <p:nvPr/>
        </p:nvSpPr>
        <p:spPr>
          <a:xfrm>
            <a:off x="762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7" name="Rectangle 326"/>
          <p:cNvSpPr/>
          <p:nvPr/>
        </p:nvSpPr>
        <p:spPr>
          <a:xfrm>
            <a:off x="1219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8" name="Rectangle 327"/>
          <p:cNvSpPr/>
          <p:nvPr/>
        </p:nvSpPr>
        <p:spPr>
          <a:xfrm>
            <a:off x="1676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9" name="Rectangle 328"/>
          <p:cNvSpPr/>
          <p:nvPr/>
        </p:nvSpPr>
        <p:spPr>
          <a:xfrm>
            <a:off x="2133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0" name="Rectangle 329"/>
          <p:cNvSpPr/>
          <p:nvPr/>
        </p:nvSpPr>
        <p:spPr>
          <a:xfrm>
            <a:off x="2590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1" name="Rectangle 330"/>
          <p:cNvSpPr/>
          <p:nvPr/>
        </p:nvSpPr>
        <p:spPr>
          <a:xfrm>
            <a:off x="3048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2" name="Rectangle 331"/>
          <p:cNvSpPr/>
          <p:nvPr/>
        </p:nvSpPr>
        <p:spPr>
          <a:xfrm>
            <a:off x="3505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3" name="Rectangle 332"/>
          <p:cNvSpPr/>
          <p:nvPr/>
        </p:nvSpPr>
        <p:spPr>
          <a:xfrm>
            <a:off x="3962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4" name="Rectangle 333"/>
          <p:cNvSpPr/>
          <p:nvPr/>
        </p:nvSpPr>
        <p:spPr>
          <a:xfrm>
            <a:off x="4419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5" name="Rectangle 334"/>
          <p:cNvSpPr/>
          <p:nvPr/>
        </p:nvSpPr>
        <p:spPr>
          <a:xfrm>
            <a:off x="4876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6" name="Rectangle 335"/>
          <p:cNvSpPr/>
          <p:nvPr/>
        </p:nvSpPr>
        <p:spPr>
          <a:xfrm>
            <a:off x="5334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7" name="Rectangle 336"/>
          <p:cNvSpPr/>
          <p:nvPr/>
        </p:nvSpPr>
        <p:spPr>
          <a:xfrm>
            <a:off x="5791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8" name="Rectangle 337"/>
          <p:cNvSpPr/>
          <p:nvPr/>
        </p:nvSpPr>
        <p:spPr>
          <a:xfrm>
            <a:off x="6248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9" name="Rectangle 338"/>
          <p:cNvSpPr/>
          <p:nvPr/>
        </p:nvSpPr>
        <p:spPr>
          <a:xfrm>
            <a:off x="6705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0" name="Rectangle 339"/>
          <p:cNvSpPr/>
          <p:nvPr/>
        </p:nvSpPr>
        <p:spPr>
          <a:xfrm>
            <a:off x="7162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1" name="Rectangle 340"/>
          <p:cNvSpPr/>
          <p:nvPr/>
        </p:nvSpPr>
        <p:spPr>
          <a:xfrm>
            <a:off x="7620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2" name="Rectangle 341"/>
          <p:cNvSpPr/>
          <p:nvPr/>
        </p:nvSpPr>
        <p:spPr>
          <a:xfrm>
            <a:off x="8077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4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762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1219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1676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2133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2590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3048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3505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3962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4419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4876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>
            <a:off x="5334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5791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/>
          <p:cNvSpPr/>
          <p:nvPr/>
        </p:nvSpPr>
        <p:spPr>
          <a:xfrm>
            <a:off x="6248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/>
          <p:cNvSpPr/>
          <p:nvPr/>
        </p:nvSpPr>
        <p:spPr>
          <a:xfrm>
            <a:off x="6705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7162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7620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8077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3048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>
            <a:off x="7620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12192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16764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/>
          <p:cNvSpPr/>
          <p:nvPr/>
        </p:nvSpPr>
        <p:spPr>
          <a:xfrm>
            <a:off x="21336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25908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/>
          <p:cNvSpPr/>
          <p:nvPr/>
        </p:nvSpPr>
        <p:spPr>
          <a:xfrm>
            <a:off x="30480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35052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39624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44196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/>
          <p:cNvSpPr/>
          <p:nvPr/>
        </p:nvSpPr>
        <p:spPr>
          <a:xfrm>
            <a:off x="48768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53340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57912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6" name="Rectangle 105"/>
          <p:cNvSpPr/>
          <p:nvPr/>
        </p:nvSpPr>
        <p:spPr>
          <a:xfrm>
            <a:off x="62484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/>
          <p:cNvSpPr/>
          <p:nvPr/>
        </p:nvSpPr>
        <p:spPr>
          <a:xfrm>
            <a:off x="67056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/>
          <p:cNvSpPr/>
          <p:nvPr/>
        </p:nvSpPr>
        <p:spPr>
          <a:xfrm>
            <a:off x="71628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/>
          <p:cNvSpPr/>
          <p:nvPr/>
        </p:nvSpPr>
        <p:spPr>
          <a:xfrm>
            <a:off x="76200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/>
          <p:cNvSpPr/>
          <p:nvPr/>
        </p:nvSpPr>
        <p:spPr>
          <a:xfrm>
            <a:off x="80772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Rectangle 216"/>
          <p:cNvSpPr/>
          <p:nvPr/>
        </p:nvSpPr>
        <p:spPr>
          <a:xfrm>
            <a:off x="304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Rectangle 217"/>
          <p:cNvSpPr/>
          <p:nvPr/>
        </p:nvSpPr>
        <p:spPr>
          <a:xfrm>
            <a:off x="762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Rectangle 218"/>
          <p:cNvSpPr/>
          <p:nvPr/>
        </p:nvSpPr>
        <p:spPr>
          <a:xfrm>
            <a:off x="1219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Rectangle 219"/>
          <p:cNvSpPr/>
          <p:nvPr/>
        </p:nvSpPr>
        <p:spPr>
          <a:xfrm>
            <a:off x="1676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Rectangle 220"/>
          <p:cNvSpPr/>
          <p:nvPr/>
        </p:nvSpPr>
        <p:spPr>
          <a:xfrm>
            <a:off x="2133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Rectangle 221"/>
          <p:cNvSpPr/>
          <p:nvPr/>
        </p:nvSpPr>
        <p:spPr>
          <a:xfrm>
            <a:off x="2590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Rectangle 222"/>
          <p:cNvSpPr/>
          <p:nvPr/>
        </p:nvSpPr>
        <p:spPr>
          <a:xfrm>
            <a:off x="3048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Rectangle 223"/>
          <p:cNvSpPr/>
          <p:nvPr/>
        </p:nvSpPr>
        <p:spPr>
          <a:xfrm>
            <a:off x="3505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Rectangle 224"/>
          <p:cNvSpPr/>
          <p:nvPr/>
        </p:nvSpPr>
        <p:spPr>
          <a:xfrm>
            <a:off x="3962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Rectangle 225"/>
          <p:cNvSpPr/>
          <p:nvPr/>
        </p:nvSpPr>
        <p:spPr>
          <a:xfrm>
            <a:off x="4419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Rectangle 226"/>
          <p:cNvSpPr/>
          <p:nvPr/>
        </p:nvSpPr>
        <p:spPr>
          <a:xfrm>
            <a:off x="4876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Rectangle 227"/>
          <p:cNvSpPr/>
          <p:nvPr/>
        </p:nvSpPr>
        <p:spPr>
          <a:xfrm>
            <a:off x="5334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Rectangle 228"/>
          <p:cNvSpPr/>
          <p:nvPr/>
        </p:nvSpPr>
        <p:spPr>
          <a:xfrm>
            <a:off x="5791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Rectangle 229"/>
          <p:cNvSpPr/>
          <p:nvPr/>
        </p:nvSpPr>
        <p:spPr>
          <a:xfrm>
            <a:off x="6248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Rectangle 230"/>
          <p:cNvSpPr/>
          <p:nvPr/>
        </p:nvSpPr>
        <p:spPr>
          <a:xfrm>
            <a:off x="6705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Rectangle 231"/>
          <p:cNvSpPr/>
          <p:nvPr/>
        </p:nvSpPr>
        <p:spPr>
          <a:xfrm>
            <a:off x="7162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Rectangle 232"/>
          <p:cNvSpPr/>
          <p:nvPr/>
        </p:nvSpPr>
        <p:spPr>
          <a:xfrm>
            <a:off x="7620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Rectangle 233"/>
          <p:cNvSpPr/>
          <p:nvPr/>
        </p:nvSpPr>
        <p:spPr>
          <a:xfrm>
            <a:off x="8077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Rectangle 234"/>
          <p:cNvSpPr/>
          <p:nvPr/>
        </p:nvSpPr>
        <p:spPr>
          <a:xfrm>
            <a:off x="304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Rectangle 235"/>
          <p:cNvSpPr/>
          <p:nvPr/>
        </p:nvSpPr>
        <p:spPr>
          <a:xfrm>
            <a:off x="762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Rectangle 236"/>
          <p:cNvSpPr/>
          <p:nvPr/>
        </p:nvSpPr>
        <p:spPr>
          <a:xfrm>
            <a:off x="1219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Rectangle 237"/>
          <p:cNvSpPr/>
          <p:nvPr/>
        </p:nvSpPr>
        <p:spPr>
          <a:xfrm>
            <a:off x="1676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Rectangle 238"/>
          <p:cNvSpPr/>
          <p:nvPr/>
        </p:nvSpPr>
        <p:spPr>
          <a:xfrm>
            <a:off x="2133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" name="Rectangle 239"/>
          <p:cNvSpPr/>
          <p:nvPr/>
        </p:nvSpPr>
        <p:spPr>
          <a:xfrm>
            <a:off x="2590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Rectangle 240"/>
          <p:cNvSpPr/>
          <p:nvPr/>
        </p:nvSpPr>
        <p:spPr>
          <a:xfrm>
            <a:off x="3048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" name="Rectangle 241"/>
          <p:cNvSpPr/>
          <p:nvPr/>
        </p:nvSpPr>
        <p:spPr>
          <a:xfrm>
            <a:off x="3505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Rectangle 242"/>
          <p:cNvSpPr/>
          <p:nvPr/>
        </p:nvSpPr>
        <p:spPr>
          <a:xfrm>
            <a:off x="3962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Rectangle 243"/>
          <p:cNvSpPr/>
          <p:nvPr/>
        </p:nvSpPr>
        <p:spPr>
          <a:xfrm>
            <a:off x="4419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Rectangle 244"/>
          <p:cNvSpPr/>
          <p:nvPr/>
        </p:nvSpPr>
        <p:spPr>
          <a:xfrm>
            <a:off x="4876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" name="Rectangle 245"/>
          <p:cNvSpPr/>
          <p:nvPr/>
        </p:nvSpPr>
        <p:spPr>
          <a:xfrm>
            <a:off x="5334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Rectangle 246"/>
          <p:cNvSpPr/>
          <p:nvPr/>
        </p:nvSpPr>
        <p:spPr>
          <a:xfrm>
            <a:off x="5791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Rectangle 247"/>
          <p:cNvSpPr/>
          <p:nvPr/>
        </p:nvSpPr>
        <p:spPr>
          <a:xfrm>
            <a:off x="6248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9" name="Rectangle 248"/>
          <p:cNvSpPr/>
          <p:nvPr/>
        </p:nvSpPr>
        <p:spPr>
          <a:xfrm>
            <a:off x="6705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0" name="Rectangle 249"/>
          <p:cNvSpPr/>
          <p:nvPr/>
        </p:nvSpPr>
        <p:spPr>
          <a:xfrm>
            <a:off x="7162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" name="Rectangle 250"/>
          <p:cNvSpPr/>
          <p:nvPr/>
        </p:nvSpPr>
        <p:spPr>
          <a:xfrm>
            <a:off x="7620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Rectangle 251"/>
          <p:cNvSpPr/>
          <p:nvPr/>
        </p:nvSpPr>
        <p:spPr>
          <a:xfrm>
            <a:off x="8077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" name="Rectangle 252"/>
          <p:cNvSpPr/>
          <p:nvPr/>
        </p:nvSpPr>
        <p:spPr>
          <a:xfrm>
            <a:off x="304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4" name="Rectangle 253"/>
          <p:cNvSpPr/>
          <p:nvPr/>
        </p:nvSpPr>
        <p:spPr>
          <a:xfrm>
            <a:off x="762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Rectangle 254"/>
          <p:cNvSpPr/>
          <p:nvPr/>
        </p:nvSpPr>
        <p:spPr>
          <a:xfrm>
            <a:off x="1219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Rectangle 255"/>
          <p:cNvSpPr/>
          <p:nvPr/>
        </p:nvSpPr>
        <p:spPr>
          <a:xfrm>
            <a:off x="1676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Rectangle 256"/>
          <p:cNvSpPr/>
          <p:nvPr/>
        </p:nvSpPr>
        <p:spPr>
          <a:xfrm>
            <a:off x="2133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" name="Rectangle 257"/>
          <p:cNvSpPr/>
          <p:nvPr/>
        </p:nvSpPr>
        <p:spPr>
          <a:xfrm>
            <a:off x="2590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" name="Rectangle 258"/>
          <p:cNvSpPr/>
          <p:nvPr/>
        </p:nvSpPr>
        <p:spPr>
          <a:xfrm>
            <a:off x="3048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" name="Rectangle 259"/>
          <p:cNvSpPr/>
          <p:nvPr/>
        </p:nvSpPr>
        <p:spPr>
          <a:xfrm>
            <a:off x="3505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Rectangle 260"/>
          <p:cNvSpPr/>
          <p:nvPr/>
        </p:nvSpPr>
        <p:spPr>
          <a:xfrm>
            <a:off x="3962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2" name="Rectangle 261"/>
          <p:cNvSpPr/>
          <p:nvPr/>
        </p:nvSpPr>
        <p:spPr>
          <a:xfrm>
            <a:off x="4419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" name="Rectangle 262"/>
          <p:cNvSpPr/>
          <p:nvPr/>
        </p:nvSpPr>
        <p:spPr>
          <a:xfrm>
            <a:off x="4876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Rectangle 263"/>
          <p:cNvSpPr/>
          <p:nvPr/>
        </p:nvSpPr>
        <p:spPr>
          <a:xfrm>
            <a:off x="5334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5" name="Rectangle 264"/>
          <p:cNvSpPr/>
          <p:nvPr/>
        </p:nvSpPr>
        <p:spPr>
          <a:xfrm>
            <a:off x="5791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" name="Rectangle 265"/>
          <p:cNvSpPr/>
          <p:nvPr/>
        </p:nvSpPr>
        <p:spPr>
          <a:xfrm>
            <a:off x="6248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7" name="Rectangle 266"/>
          <p:cNvSpPr/>
          <p:nvPr/>
        </p:nvSpPr>
        <p:spPr>
          <a:xfrm>
            <a:off x="6705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8" name="Rectangle 267"/>
          <p:cNvSpPr/>
          <p:nvPr/>
        </p:nvSpPr>
        <p:spPr>
          <a:xfrm>
            <a:off x="7162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" name="Rectangle 268"/>
          <p:cNvSpPr/>
          <p:nvPr/>
        </p:nvSpPr>
        <p:spPr>
          <a:xfrm>
            <a:off x="7620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0" name="Rectangle 269"/>
          <p:cNvSpPr/>
          <p:nvPr/>
        </p:nvSpPr>
        <p:spPr>
          <a:xfrm>
            <a:off x="8077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1" name="Rectangle 270"/>
          <p:cNvSpPr/>
          <p:nvPr/>
        </p:nvSpPr>
        <p:spPr>
          <a:xfrm>
            <a:off x="304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2" name="Rectangle 271"/>
          <p:cNvSpPr/>
          <p:nvPr/>
        </p:nvSpPr>
        <p:spPr>
          <a:xfrm>
            <a:off x="762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3" name="Rectangle 272"/>
          <p:cNvSpPr/>
          <p:nvPr/>
        </p:nvSpPr>
        <p:spPr>
          <a:xfrm>
            <a:off x="1219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4" name="Rectangle 273"/>
          <p:cNvSpPr/>
          <p:nvPr/>
        </p:nvSpPr>
        <p:spPr>
          <a:xfrm>
            <a:off x="1676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5" name="Rectangle 274"/>
          <p:cNvSpPr/>
          <p:nvPr/>
        </p:nvSpPr>
        <p:spPr>
          <a:xfrm>
            <a:off x="2133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6" name="Rectangle 275"/>
          <p:cNvSpPr/>
          <p:nvPr/>
        </p:nvSpPr>
        <p:spPr>
          <a:xfrm>
            <a:off x="2590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7" name="Rectangle 276"/>
          <p:cNvSpPr/>
          <p:nvPr/>
        </p:nvSpPr>
        <p:spPr>
          <a:xfrm>
            <a:off x="3048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8" name="Rectangle 277"/>
          <p:cNvSpPr/>
          <p:nvPr/>
        </p:nvSpPr>
        <p:spPr>
          <a:xfrm>
            <a:off x="3505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9" name="Rectangle 278"/>
          <p:cNvSpPr/>
          <p:nvPr/>
        </p:nvSpPr>
        <p:spPr>
          <a:xfrm>
            <a:off x="3962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0" name="Rectangle 279"/>
          <p:cNvSpPr/>
          <p:nvPr/>
        </p:nvSpPr>
        <p:spPr>
          <a:xfrm>
            <a:off x="4419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1" name="Rectangle 280"/>
          <p:cNvSpPr/>
          <p:nvPr/>
        </p:nvSpPr>
        <p:spPr>
          <a:xfrm>
            <a:off x="4876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2" name="Rectangle 281"/>
          <p:cNvSpPr/>
          <p:nvPr/>
        </p:nvSpPr>
        <p:spPr>
          <a:xfrm>
            <a:off x="5334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3" name="Rectangle 282"/>
          <p:cNvSpPr/>
          <p:nvPr/>
        </p:nvSpPr>
        <p:spPr>
          <a:xfrm>
            <a:off x="5791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4" name="Rectangle 283"/>
          <p:cNvSpPr/>
          <p:nvPr/>
        </p:nvSpPr>
        <p:spPr>
          <a:xfrm>
            <a:off x="6248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5" name="Rectangle 284"/>
          <p:cNvSpPr/>
          <p:nvPr/>
        </p:nvSpPr>
        <p:spPr>
          <a:xfrm>
            <a:off x="6705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6" name="Rectangle 285"/>
          <p:cNvSpPr/>
          <p:nvPr/>
        </p:nvSpPr>
        <p:spPr>
          <a:xfrm>
            <a:off x="7162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7" name="Rectangle 286"/>
          <p:cNvSpPr/>
          <p:nvPr/>
        </p:nvSpPr>
        <p:spPr>
          <a:xfrm>
            <a:off x="7620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8" name="Rectangle 287"/>
          <p:cNvSpPr/>
          <p:nvPr/>
        </p:nvSpPr>
        <p:spPr>
          <a:xfrm>
            <a:off x="8077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9" name="Rectangle 288"/>
          <p:cNvSpPr/>
          <p:nvPr/>
        </p:nvSpPr>
        <p:spPr>
          <a:xfrm>
            <a:off x="304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0" name="Rectangle 289"/>
          <p:cNvSpPr/>
          <p:nvPr/>
        </p:nvSpPr>
        <p:spPr>
          <a:xfrm>
            <a:off x="762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1" name="Rectangle 290"/>
          <p:cNvSpPr/>
          <p:nvPr/>
        </p:nvSpPr>
        <p:spPr>
          <a:xfrm>
            <a:off x="1219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2" name="Rectangle 291"/>
          <p:cNvSpPr/>
          <p:nvPr/>
        </p:nvSpPr>
        <p:spPr>
          <a:xfrm>
            <a:off x="1676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3" name="Rectangle 292"/>
          <p:cNvSpPr/>
          <p:nvPr/>
        </p:nvSpPr>
        <p:spPr>
          <a:xfrm>
            <a:off x="2133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4" name="Rectangle 293"/>
          <p:cNvSpPr/>
          <p:nvPr/>
        </p:nvSpPr>
        <p:spPr>
          <a:xfrm>
            <a:off x="2590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5" name="Rectangle 294"/>
          <p:cNvSpPr/>
          <p:nvPr/>
        </p:nvSpPr>
        <p:spPr>
          <a:xfrm>
            <a:off x="3048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6" name="Rectangle 295"/>
          <p:cNvSpPr/>
          <p:nvPr/>
        </p:nvSpPr>
        <p:spPr>
          <a:xfrm>
            <a:off x="3505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7" name="Rectangle 296"/>
          <p:cNvSpPr/>
          <p:nvPr/>
        </p:nvSpPr>
        <p:spPr>
          <a:xfrm>
            <a:off x="3962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8" name="Rectangle 297"/>
          <p:cNvSpPr/>
          <p:nvPr/>
        </p:nvSpPr>
        <p:spPr>
          <a:xfrm>
            <a:off x="4419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9" name="Rectangle 298"/>
          <p:cNvSpPr/>
          <p:nvPr/>
        </p:nvSpPr>
        <p:spPr>
          <a:xfrm>
            <a:off x="4876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0" name="Rectangle 299"/>
          <p:cNvSpPr/>
          <p:nvPr/>
        </p:nvSpPr>
        <p:spPr>
          <a:xfrm>
            <a:off x="5334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1" name="Rectangle 300"/>
          <p:cNvSpPr/>
          <p:nvPr/>
        </p:nvSpPr>
        <p:spPr>
          <a:xfrm>
            <a:off x="5791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2" name="Rectangle 301"/>
          <p:cNvSpPr/>
          <p:nvPr/>
        </p:nvSpPr>
        <p:spPr>
          <a:xfrm>
            <a:off x="6248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3" name="Rectangle 302"/>
          <p:cNvSpPr/>
          <p:nvPr/>
        </p:nvSpPr>
        <p:spPr>
          <a:xfrm>
            <a:off x="6705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4" name="Rectangle 303"/>
          <p:cNvSpPr/>
          <p:nvPr/>
        </p:nvSpPr>
        <p:spPr>
          <a:xfrm>
            <a:off x="7162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5" name="Rectangle 304"/>
          <p:cNvSpPr/>
          <p:nvPr/>
        </p:nvSpPr>
        <p:spPr>
          <a:xfrm>
            <a:off x="7620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6" name="Rectangle 305"/>
          <p:cNvSpPr/>
          <p:nvPr/>
        </p:nvSpPr>
        <p:spPr>
          <a:xfrm>
            <a:off x="8077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7" name="Rectangle 306"/>
          <p:cNvSpPr/>
          <p:nvPr/>
        </p:nvSpPr>
        <p:spPr>
          <a:xfrm>
            <a:off x="3048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" name="Rectangle 307"/>
          <p:cNvSpPr/>
          <p:nvPr/>
        </p:nvSpPr>
        <p:spPr>
          <a:xfrm>
            <a:off x="7620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" name="Rectangle 308"/>
          <p:cNvSpPr/>
          <p:nvPr/>
        </p:nvSpPr>
        <p:spPr>
          <a:xfrm>
            <a:off x="12192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0" name="Rectangle 309"/>
          <p:cNvSpPr/>
          <p:nvPr/>
        </p:nvSpPr>
        <p:spPr>
          <a:xfrm>
            <a:off x="16764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1" name="Rectangle 310"/>
          <p:cNvSpPr/>
          <p:nvPr/>
        </p:nvSpPr>
        <p:spPr>
          <a:xfrm>
            <a:off x="21336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2" name="Rectangle 311"/>
          <p:cNvSpPr/>
          <p:nvPr/>
        </p:nvSpPr>
        <p:spPr>
          <a:xfrm>
            <a:off x="25908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3" name="Rectangle 312"/>
          <p:cNvSpPr/>
          <p:nvPr/>
        </p:nvSpPr>
        <p:spPr>
          <a:xfrm>
            <a:off x="30480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4" name="Rectangle 313"/>
          <p:cNvSpPr/>
          <p:nvPr/>
        </p:nvSpPr>
        <p:spPr>
          <a:xfrm>
            <a:off x="35052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5" name="Rectangle 314"/>
          <p:cNvSpPr/>
          <p:nvPr/>
        </p:nvSpPr>
        <p:spPr>
          <a:xfrm>
            <a:off x="39624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6" name="Rectangle 315"/>
          <p:cNvSpPr/>
          <p:nvPr/>
        </p:nvSpPr>
        <p:spPr>
          <a:xfrm>
            <a:off x="44196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7" name="Rectangle 316"/>
          <p:cNvSpPr/>
          <p:nvPr/>
        </p:nvSpPr>
        <p:spPr>
          <a:xfrm>
            <a:off x="48768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8" name="Rectangle 317"/>
          <p:cNvSpPr/>
          <p:nvPr/>
        </p:nvSpPr>
        <p:spPr>
          <a:xfrm>
            <a:off x="53340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9" name="Rectangle 318"/>
          <p:cNvSpPr/>
          <p:nvPr/>
        </p:nvSpPr>
        <p:spPr>
          <a:xfrm>
            <a:off x="57912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0" name="Rectangle 319"/>
          <p:cNvSpPr/>
          <p:nvPr/>
        </p:nvSpPr>
        <p:spPr>
          <a:xfrm>
            <a:off x="62484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1" name="Rectangle 320"/>
          <p:cNvSpPr/>
          <p:nvPr/>
        </p:nvSpPr>
        <p:spPr>
          <a:xfrm>
            <a:off x="67056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2" name="Rectangle 321"/>
          <p:cNvSpPr/>
          <p:nvPr/>
        </p:nvSpPr>
        <p:spPr>
          <a:xfrm>
            <a:off x="71628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3" name="Rectangle 322"/>
          <p:cNvSpPr/>
          <p:nvPr/>
        </p:nvSpPr>
        <p:spPr>
          <a:xfrm>
            <a:off x="76200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4" name="Rectangle 323"/>
          <p:cNvSpPr/>
          <p:nvPr/>
        </p:nvSpPr>
        <p:spPr>
          <a:xfrm>
            <a:off x="80772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5" name="Rectangle 324"/>
          <p:cNvSpPr/>
          <p:nvPr/>
        </p:nvSpPr>
        <p:spPr>
          <a:xfrm>
            <a:off x="304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6" name="Rectangle 325"/>
          <p:cNvSpPr/>
          <p:nvPr/>
        </p:nvSpPr>
        <p:spPr>
          <a:xfrm>
            <a:off x="762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7" name="Rectangle 326"/>
          <p:cNvSpPr/>
          <p:nvPr/>
        </p:nvSpPr>
        <p:spPr>
          <a:xfrm>
            <a:off x="1219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8" name="Rectangle 327"/>
          <p:cNvSpPr/>
          <p:nvPr/>
        </p:nvSpPr>
        <p:spPr>
          <a:xfrm>
            <a:off x="1676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9" name="Rectangle 328"/>
          <p:cNvSpPr/>
          <p:nvPr/>
        </p:nvSpPr>
        <p:spPr>
          <a:xfrm>
            <a:off x="2133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0" name="Rectangle 329"/>
          <p:cNvSpPr/>
          <p:nvPr/>
        </p:nvSpPr>
        <p:spPr>
          <a:xfrm>
            <a:off x="2590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1" name="Rectangle 330"/>
          <p:cNvSpPr/>
          <p:nvPr/>
        </p:nvSpPr>
        <p:spPr>
          <a:xfrm>
            <a:off x="3048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2" name="Rectangle 331"/>
          <p:cNvSpPr/>
          <p:nvPr/>
        </p:nvSpPr>
        <p:spPr>
          <a:xfrm>
            <a:off x="3505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3" name="Rectangle 332"/>
          <p:cNvSpPr/>
          <p:nvPr/>
        </p:nvSpPr>
        <p:spPr>
          <a:xfrm>
            <a:off x="3962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4" name="Rectangle 333"/>
          <p:cNvSpPr/>
          <p:nvPr/>
        </p:nvSpPr>
        <p:spPr>
          <a:xfrm>
            <a:off x="4419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5" name="Rectangle 334"/>
          <p:cNvSpPr/>
          <p:nvPr/>
        </p:nvSpPr>
        <p:spPr>
          <a:xfrm>
            <a:off x="4876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6" name="Rectangle 335"/>
          <p:cNvSpPr/>
          <p:nvPr/>
        </p:nvSpPr>
        <p:spPr>
          <a:xfrm>
            <a:off x="5334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7" name="Rectangle 336"/>
          <p:cNvSpPr/>
          <p:nvPr/>
        </p:nvSpPr>
        <p:spPr>
          <a:xfrm>
            <a:off x="5791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8" name="Rectangle 337"/>
          <p:cNvSpPr/>
          <p:nvPr/>
        </p:nvSpPr>
        <p:spPr>
          <a:xfrm>
            <a:off x="6248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9" name="Rectangle 338"/>
          <p:cNvSpPr/>
          <p:nvPr/>
        </p:nvSpPr>
        <p:spPr>
          <a:xfrm>
            <a:off x="6705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0" name="Rectangle 339"/>
          <p:cNvSpPr/>
          <p:nvPr/>
        </p:nvSpPr>
        <p:spPr>
          <a:xfrm>
            <a:off x="7162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1" name="Rectangle 340"/>
          <p:cNvSpPr/>
          <p:nvPr/>
        </p:nvSpPr>
        <p:spPr>
          <a:xfrm>
            <a:off x="7620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2" name="Rectangle 341"/>
          <p:cNvSpPr/>
          <p:nvPr/>
        </p:nvSpPr>
        <p:spPr>
          <a:xfrm>
            <a:off x="8077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TextBox 163"/>
          <p:cNvSpPr txBox="1"/>
          <p:nvPr/>
        </p:nvSpPr>
        <p:spPr>
          <a:xfrm>
            <a:off x="1295400" y="2819400"/>
            <a:ext cx="6629400" cy="1938992"/>
          </a:xfrm>
          <a:prstGeom prst="rect">
            <a:avLst/>
          </a:prstGeom>
          <a:solidFill>
            <a:srgbClr val="002060">
              <a:alpha val="77000"/>
            </a:srgbClr>
          </a:solidFill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6000" b="1" i="1" dirty="0" smtClean="0">
                <a:solidFill>
                  <a:schemeClr val="bg1"/>
                </a:solidFill>
                <a:latin typeface="Georgia" pitchFamily="18" charset="0"/>
              </a:rPr>
              <a:t>atomicity </a:t>
            </a:r>
            <a:r>
              <a:rPr lang="en-US" sz="6000" i="1" dirty="0" smtClean="0">
                <a:solidFill>
                  <a:schemeClr val="bg1"/>
                </a:solidFill>
                <a:latin typeface="Georgia" pitchFamily="18" charset="0"/>
              </a:rPr>
              <a:t>violation</a:t>
            </a:r>
            <a:endParaRPr lang="en-US" sz="6000" i="1" dirty="0">
              <a:solidFill>
                <a:schemeClr val="bg1"/>
              </a:solidFill>
              <a:latin typeface="Georgia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/>
          <a:srcRect l="20745" t="17010" r="55626" b="29382"/>
          <a:stretch>
            <a:fillRect/>
          </a:stretch>
        </p:blipFill>
        <p:spPr bwMode="auto">
          <a:xfrm>
            <a:off x="3810000" y="2057400"/>
            <a:ext cx="160020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5" name="Straight Connector 4"/>
          <p:cNvCxnSpPr/>
          <p:nvPr/>
        </p:nvCxnSpPr>
        <p:spPr>
          <a:xfrm rot="5400000">
            <a:off x="-876847" y="3695454"/>
            <a:ext cx="3582194" cy="1287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rot="10800000">
            <a:off x="914400" y="5486400"/>
            <a:ext cx="7162800" cy="1964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3" name="Freeform 12"/>
          <p:cNvSpPr/>
          <p:nvPr/>
        </p:nvSpPr>
        <p:spPr>
          <a:xfrm>
            <a:off x="1066800" y="2362200"/>
            <a:ext cx="5486400" cy="2971800"/>
          </a:xfrm>
          <a:custGeom>
            <a:avLst/>
            <a:gdLst>
              <a:gd name="connsiteX0" fmla="*/ 0 w 2026023"/>
              <a:gd name="connsiteY0" fmla="*/ 591670 h 606612"/>
              <a:gd name="connsiteX1" fmla="*/ 833717 w 2026023"/>
              <a:gd name="connsiteY1" fmla="*/ 528917 h 606612"/>
              <a:gd name="connsiteX2" fmla="*/ 986117 w 2026023"/>
              <a:gd name="connsiteY2" fmla="*/ 519953 h 606612"/>
              <a:gd name="connsiteX3" fmla="*/ 1183341 w 2026023"/>
              <a:gd name="connsiteY3" fmla="*/ 519953 h 606612"/>
              <a:gd name="connsiteX4" fmla="*/ 2026023 w 2026023"/>
              <a:gd name="connsiteY4" fmla="*/ 0 h 606612"/>
              <a:gd name="connsiteX0" fmla="*/ 0 w 2026023"/>
              <a:gd name="connsiteY0" fmla="*/ 591670 h 606612"/>
              <a:gd name="connsiteX1" fmla="*/ 481283 w 2026023"/>
              <a:gd name="connsiteY1" fmla="*/ 528917 h 606612"/>
              <a:gd name="connsiteX2" fmla="*/ 986117 w 2026023"/>
              <a:gd name="connsiteY2" fmla="*/ 519953 h 606612"/>
              <a:gd name="connsiteX3" fmla="*/ 1183341 w 2026023"/>
              <a:gd name="connsiteY3" fmla="*/ 519953 h 606612"/>
              <a:gd name="connsiteX4" fmla="*/ 2026023 w 2026023"/>
              <a:gd name="connsiteY4" fmla="*/ 0 h 606612"/>
              <a:gd name="connsiteX0" fmla="*/ 0 w 2026023"/>
              <a:gd name="connsiteY0" fmla="*/ 591670 h 606612"/>
              <a:gd name="connsiteX1" fmla="*/ 481283 w 2026023"/>
              <a:gd name="connsiteY1" fmla="*/ 528917 h 606612"/>
              <a:gd name="connsiteX2" fmla="*/ 986117 w 2026023"/>
              <a:gd name="connsiteY2" fmla="*/ 519953 h 606612"/>
              <a:gd name="connsiteX3" fmla="*/ 1183341 w 2026023"/>
              <a:gd name="connsiteY3" fmla="*/ 519953 h 606612"/>
              <a:gd name="connsiteX4" fmla="*/ 2026023 w 2026023"/>
              <a:gd name="connsiteY4" fmla="*/ 0 h 606612"/>
              <a:gd name="connsiteX0" fmla="*/ 0 w 2026023"/>
              <a:gd name="connsiteY0" fmla="*/ 591670 h 591670"/>
              <a:gd name="connsiteX1" fmla="*/ 481283 w 2026023"/>
              <a:gd name="connsiteY1" fmla="*/ 528917 h 591670"/>
              <a:gd name="connsiteX2" fmla="*/ 986117 w 2026023"/>
              <a:gd name="connsiteY2" fmla="*/ 519953 h 591670"/>
              <a:gd name="connsiteX3" fmla="*/ 1091225 w 2026023"/>
              <a:gd name="connsiteY3" fmla="*/ 308010 h 591670"/>
              <a:gd name="connsiteX4" fmla="*/ 1183341 w 2026023"/>
              <a:gd name="connsiteY4" fmla="*/ 519953 h 591670"/>
              <a:gd name="connsiteX5" fmla="*/ 2026023 w 2026023"/>
              <a:gd name="connsiteY5" fmla="*/ 0 h 591670"/>
              <a:gd name="connsiteX0" fmla="*/ 0 w 2026023"/>
              <a:gd name="connsiteY0" fmla="*/ 591670 h 591670"/>
              <a:gd name="connsiteX1" fmla="*/ 481283 w 2026023"/>
              <a:gd name="connsiteY1" fmla="*/ 528917 h 591670"/>
              <a:gd name="connsiteX2" fmla="*/ 922038 w 2026023"/>
              <a:gd name="connsiteY2" fmla="*/ 373924 h 591670"/>
              <a:gd name="connsiteX3" fmla="*/ 1091225 w 2026023"/>
              <a:gd name="connsiteY3" fmla="*/ 308010 h 591670"/>
              <a:gd name="connsiteX4" fmla="*/ 1183341 w 2026023"/>
              <a:gd name="connsiteY4" fmla="*/ 519953 h 591670"/>
              <a:gd name="connsiteX5" fmla="*/ 2026023 w 2026023"/>
              <a:gd name="connsiteY5" fmla="*/ 0 h 591670"/>
              <a:gd name="connsiteX0" fmla="*/ 0 w 2026023"/>
              <a:gd name="connsiteY0" fmla="*/ 591670 h 591670"/>
              <a:gd name="connsiteX1" fmla="*/ 481283 w 2026023"/>
              <a:gd name="connsiteY1" fmla="*/ 528917 h 591670"/>
              <a:gd name="connsiteX2" fmla="*/ 922038 w 2026023"/>
              <a:gd name="connsiteY2" fmla="*/ 373924 h 591670"/>
              <a:gd name="connsiteX3" fmla="*/ 1091225 w 2026023"/>
              <a:gd name="connsiteY3" fmla="*/ 308010 h 591670"/>
              <a:gd name="connsiteX4" fmla="*/ 1631893 w 2026023"/>
              <a:gd name="connsiteY4" fmla="*/ 81867 h 591670"/>
              <a:gd name="connsiteX5" fmla="*/ 2026023 w 2026023"/>
              <a:gd name="connsiteY5" fmla="*/ 0 h 591670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922038 w 2026023"/>
              <a:gd name="connsiteY2" fmla="*/ 686842 h 904588"/>
              <a:gd name="connsiteX3" fmla="*/ 1091225 w 2026023"/>
              <a:gd name="connsiteY3" fmla="*/ 620928 h 904588"/>
              <a:gd name="connsiteX4" fmla="*/ 1631893 w 2026023"/>
              <a:gd name="connsiteY4" fmla="*/ 394785 h 904588"/>
              <a:gd name="connsiteX5" fmla="*/ 2026023 w 2026023"/>
              <a:gd name="connsiteY5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922038 w 2026023"/>
              <a:gd name="connsiteY2" fmla="*/ 686842 h 904588"/>
              <a:gd name="connsiteX3" fmla="*/ 1091225 w 2026023"/>
              <a:gd name="connsiteY3" fmla="*/ 620928 h 904588"/>
              <a:gd name="connsiteX4" fmla="*/ 1631893 w 2026023"/>
              <a:gd name="connsiteY4" fmla="*/ 394785 h 904588"/>
              <a:gd name="connsiteX5" fmla="*/ 1892211 w 2026023"/>
              <a:gd name="connsiteY5" fmla="*/ 330098 h 904588"/>
              <a:gd name="connsiteX6" fmla="*/ 2026023 w 2026023"/>
              <a:gd name="connsiteY6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922038 w 2026023"/>
              <a:gd name="connsiteY2" fmla="*/ 686842 h 904588"/>
              <a:gd name="connsiteX3" fmla="*/ 1091225 w 2026023"/>
              <a:gd name="connsiteY3" fmla="*/ 620928 h 904588"/>
              <a:gd name="connsiteX4" fmla="*/ 1631893 w 2026023"/>
              <a:gd name="connsiteY4" fmla="*/ 519953 h 904588"/>
              <a:gd name="connsiteX5" fmla="*/ 1892211 w 2026023"/>
              <a:gd name="connsiteY5" fmla="*/ 330098 h 904588"/>
              <a:gd name="connsiteX6" fmla="*/ 2026023 w 2026023"/>
              <a:gd name="connsiteY6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922038 w 2026023"/>
              <a:gd name="connsiteY2" fmla="*/ 686842 h 904588"/>
              <a:gd name="connsiteX3" fmla="*/ 1091225 w 2026023"/>
              <a:gd name="connsiteY3" fmla="*/ 725234 h 904588"/>
              <a:gd name="connsiteX4" fmla="*/ 1631893 w 2026023"/>
              <a:gd name="connsiteY4" fmla="*/ 519953 h 904588"/>
              <a:gd name="connsiteX5" fmla="*/ 1892211 w 2026023"/>
              <a:gd name="connsiteY5" fmla="*/ 330098 h 904588"/>
              <a:gd name="connsiteX6" fmla="*/ 2026023 w 2026023"/>
              <a:gd name="connsiteY6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857959 w 2026023"/>
              <a:gd name="connsiteY2" fmla="*/ 812010 h 904588"/>
              <a:gd name="connsiteX3" fmla="*/ 1091225 w 2026023"/>
              <a:gd name="connsiteY3" fmla="*/ 725234 h 904588"/>
              <a:gd name="connsiteX4" fmla="*/ 1631893 w 2026023"/>
              <a:gd name="connsiteY4" fmla="*/ 519953 h 904588"/>
              <a:gd name="connsiteX5" fmla="*/ 1892211 w 2026023"/>
              <a:gd name="connsiteY5" fmla="*/ 330098 h 904588"/>
              <a:gd name="connsiteX6" fmla="*/ 2026023 w 2026023"/>
              <a:gd name="connsiteY6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631893 w 2026023"/>
              <a:gd name="connsiteY5" fmla="*/ 519953 h 904588"/>
              <a:gd name="connsiteX6" fmla="*/ 1892211 w 2026023"/>
              <a:gd name="connsiteY6" fmla="*/ 330098 h 904588"/>
              <a:gd name="connsiteX7" fmla="*/ 2026023 w 2026023"/>
              <a:gd name="connsiteY7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631893 w 2026023"/>
              <a:gd name="connsiteY5" fmla="*/ 519953 h 904588"/>
              <a:gd name="connsiteX6" fmla="*/ 1892211 w 2026023"/>
              <a:gd name="connsiteY6" fmla="*/ 330098 h 904588"/>
              <a:gd name="connsiteX7" fmla="*/ 2026023 w 2026023"/>
              <a:gd name="connsiteY7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631893 w 2026023"/>
              <a:gd name="connsiteY5" fmla="*/ 519953 h 904588"/>
              <a:gd name="connsiteX6" fmla="*/ 1892211 w 2026023"/>
              <a:gd name="connsiteY6" fmla="*/ 476127 h 904588"/>
              <a:gd name="connsiteX7" fmla="*/ 2026023 w 2026023"/>
              <a:gd name="connsiteY7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599854 w 2026023"/>
              <a:gd name="connsiteY5" fmla="*/ 645121 h 904588"/>
              <a:gd name="connsiteX6" fmla="*/ 1892211 w 2026023"/>
              <a:gd name="connsiteY6" fmla="*/ 476127 h 904588"/>
              <a:gd name="connsiteX7" fmla="*/ 2026023 w 2026023"/>
              <a:gd name="connsiteY7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27146 w 2026023"/>
              <a:gd name="connsiteY4" fmla="*/ 808679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33458 w 2026023"/>
              <a:gd name="connsiteY3" fmla="*/ 837780 h 904588"/>
              <a:gd name="connsiteX4" fmla="*/ 1027146 w 2026023"/>
              <a:gd name="connsiteY4" fmla="*/ 808679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33458 w 2026023"/>
              <a:gd name="connsiteY3" fmla="*/ 859868 h 904588"/>
              <a:gd name="connsiteX4" fmla="*/ 1027146 w 2026023"/>
              <a:gd name="connsiteY4" fmla="*/ 808679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77398 h 904588"/>
              <a:gd name="connsiteX3" fmla="*/ 833458 w 2026023"/>
              <a:gd name="connsiteY3" fmla="*/ 859868 h 904588"/>
              <a:gd name="connsiteX4" fmla="*/ 1027146 w 2026023"/>
              <a:gd name="connsiteY4" fmla="*/ 808679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26023" h="904588">
                <a:moveTo>
                  <a:pt x="0" y="904588"/>
                </a:moveTo>
                <a:lnTo>
                  <a:pt x="481283" y="904419"/>
                </a:lnTo>
                <a:lnTo>
                  <a:pt x="665289" y="877398"/>
                </a:lnTo>
                <a:cubicBezTo>
                  <a:pt x="723985" y="866292"/>
                  <a:pt x="767809" y="866208"/>
                  <a:pt x="833458" y="859868"/>
                </a:cubicBezTo>
                <a:cubicBezTo>
                  <a:pt x="919095" y="857819"/>
                  <a:pt x="903497" y="836494"/>
                  <a:pt x="1027146" y="808679"/>
                </a:cubicBezTo>
                <a:cubicBezTo>
                  <a:pt x="1067594" y="794012"/>
                  <a:pt x="1101316" y="792989"/>
                  <a:pt x="1196767" y="765729"/>
                </a:cubicBezTo>
                <a:cubicBezTo>
                  <a:pt x="1292218" y="738469"/>
                  <a:pt x="1483947" y="693388"/>
                  <a:pt x="1599854" y="645121"/>
                </a:cubicBezTo>
                <a:cubicBezTo>
                  <a:pt x="1715761" y="596854"/>
                  <a:pt x="1826523" y="541925"/>
                  <a:pt x="1892211" y="476127"/>
                </a:cubicBezTo>
                <a:lnTo>
                  <a:pt x="2026023" y="0"/>
                </a:lnTo>
              </a:path>
            </a:pathLst>
          </a:cu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/>
          <p:cNvSpPr/>
          <p:nvPr/>
        </p:nvSpPr>
        <p:spPr>
          <a:xfrm>
            <a:off x="4114800" y="5867400"/>
            <a:ext cx="990600" cy="304800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4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762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1219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1676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2133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2590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3048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3505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3962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4419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4876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>
            <a:off x="5334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5791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/>
          <p:cNvSpPr/>
          <p:nvPr/>
        </p:nvSpPr>
        <p:spPr>
          <a:xfrm>
            <a:off x="6248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/>
          <p:cNvSpPr/>
          <p:nvPr/>
        </p:nvSpPr>
        <p:spPr>
          <a:xfrm>
            <a:off x="6705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7162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7620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8077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3048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>
            <a:off x="7620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12192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16764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/>
          <p:cNvSpPr/>
          <p:nvPr/>
        </p:nvSpPr>
        <p:spPr>
          <a:xfrm>
            <a:off x="21336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25908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/>
          <p:cNvSpPr/>
          <p:nvPr/>
        </p:nvSpPr>
        <p:spPr>
          <a:xfrm>
            <a:off x="30480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35052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39624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44196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/>
          <p:cNvSpPr/>
          <p:nvPr/>
        </p:nvSpPr>
        <p:spPr>
          <a:xfrm>
            <a:off x="48768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53340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57912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6" name="Rectangle 105"/>
          <p:cNvSpPr/>
          <p:nvPr/>
        </p:nvSpPr>
        <p:spPr>
          <a:xfrm>
            <a:off x="62484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/>
          <p:cNvSpPr/>
          <p:nvPr/>
        </p:nvSpPr>
        <p:spPr>
          <a:xfrm>
            <a:off x="67056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/>
          <p:cNvSpPr/>
          <p:nvPr/>
        </p:nvSpPr>
        <p:spPr>
          <a:xfrm>
            <a:off x="71628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/>
          <p:cNvSpPr/>
          <p:nvPr/>
        </p:nvSpPr>
        <p:spPr>
          <a:xfrm>
            <a:off x="76200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/>
          <p:cNvSpPr/>
          <p:nvPr/>
        </p:nvSpPr>
        <p:spPr>
          <a:xfrm>
            <a:off x="80772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Rectangle 216"/>
          <p:cNvSpPr/>
          <p:nvPr/>
        </p:nvSpPr>
        <p:spPr>
          <a:xfrm>
            <a:off x="304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Rectangle 217"/>
          <p:cNvSpPr/>
          <p:nvPr/>
        </p:nvSpPr>
        <p:spPr>
          <a:xfrm>
            <a:off x="762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Rectangle 218"/>
          <p:cNvSpPr/>
          <p:nvPr/>
        </p:nvSpPr>
        <p:spPr>
          <a:xfrm>
            <a:off x="1219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Rectangle 219"/>
          <p:cNvSpPr/>
          <p:nvPr/>
        </p:nvSpPr>
        <p:spPr>
          <a:xfrm>
            <a:off x="1676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Rectangle 220"/>
          <p:cNvSpPr/>
          <p:nvPr/>
        </p:nvSpPr>
        <p:spPr>
          <a:xfrm>
            <a:off x="2133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Rectangle 221"/>
          <p:cNvSpPr/>
          <p:nvPr/>
        </p:nvSpPr>
        <p:spPr>
          <a:xfrm>
            <a:off x="2590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Rectangle 222"/>
          <p:cNvSpPr/>
          <p:nvPr/>
        </p:nvSpPr>
        <p:spPr>
          <a:xfrm>
            <a:off x="3048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Rectangle 223"/>
          <p:cNvSpPr/>
          <p:nvPr/>
        </p:nvSpPr>
        <p:spPr>
          <a:xfrm>
            <a:off x="3505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Rectangle 224"/>
          <p:cNvSpPr/>
          <p:nvPr/>
        </p:nvSpPr>
        <p:spPr>
          <a:xfrm>
            <a:off x="3962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Rectangle 225"/>
          <p:cNvSpPr/>
          <p:nvPr/>
        </p:nvSpPr>
        <p:spPr>
          <a:xfrm>
            <a:off x="4419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Rectangle 226"/>
          <p:cNvSpPr/>
          <p:nvPr/>
        </p:nvSpPr>
        <p:spPr>
          <a:xfrm>
            <a:off x="4876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Rectangle 227"/>
          <p:cNvSpPr/>
          <p:nvPr/>
        </p:nvSpPr>
        <p:spPr>
          <a:xfrm>
            <a:off x="5334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Rectangle 228"/>
          <p:cNvSpPr/>
          <p:nvPr/>
        </p:nvSpPr>
        <p:spPr>
          <a:xfrm>
            <a:off x="5791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Rectangle 229"/>
          <p:cNvSpPr/>
          <p:nvPr/>
        </p:nvSpPr>
        <p:spPr>
          <a:xfrm>
            <a:off x="6248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Rectangle 230"/>
          <p:cNvSpPr/>
          <p:nvPr/>
        </p:nvSpPr>
        <p:spPr>
          <a:xfrm>
            <a:off x="6705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Rectangle 231"/>
          <p:cNvSpPr/>
          <p:nvPr/>
        </p:nvSpPr>
        <p:spPr>
          <a:xfrm>
            <a:off x="7162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Rectangle 232"/>
          <p:cNvSpPr/>
          <p:nvPr/>
        </p:nvSpPr>
        <p:spPr>
          <a:xfrm>
            <a:off x="7620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Rectangle 233"/>
          <p:cNvSpPr/>
          <p:nvPr/>
        </p:nvSpPr>
        <p:spPr>
          <a:xfrm>
            <a:off x="8077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Rectangle 234"/>
          <p:cNvSpPr/>
          <p:nvPr/>
        </p:nvSpPr>
        <p:spPr>
          <a:xfrm>
            <a:off x="304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Rectangle 235"/>
          <p:cNvSpPr/>
          <p:nvPr/>
        </p:nvSpPr>
        <p:spPr>
          <a:xfrm>
            <a:off x="762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Rectangle 236"/>
          <p:cNvSpPr/>
          <p:nvPr/>
        </p:nvSpPr>
        <p:spPr>
          <a:xfrm>
            <a:off x="1219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Rectangle 237"/>
          <p:cNvSpPr/>
          <p:nvPr/>
        </p:nvSpPr>
        <p:spPr>
          <a:xfrm>
            <a:off x="1676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Rectangle 238"/>
          <p:cNvSpPr/>
          <p:nvPr/>
        </p:nvSpPr>
        <p:spPr>
          <a:xfrm>
            <a:off x="2133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" name="Rectangle 239"/>
          <p:cNvSpPr/>
          <p:nvPr/>
        </p:nvSpPr>
        <p:spPr>
          <a:xfrm>
            <a:off x="2590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Rectangle 240"/>
          <p:cNvSpPr/>
          <p:nvPr/>
        </p:nvSpPr>
        <p:spPr>
          <a:xfrm>
            <a:off x="3048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" name="Rectangle 241"/>
          <p:cNvSpPr/>
          <p:nvPr/>
        </p:nvSpPr>
        <p:spPr>
          <a:xfrm>
            <a:off x="3505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Rectangle 242"/>
          <p:cNvSpPr/>
          <p:nvPr/>
        </p:nvSpPr>
        <p:spPr>
          <a:xfrm>
            <a:off x="3962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Rectangle 243"/>
          <p:cNvSpPr/>
          <p:nvPr/>
        </p:nvSpPr>
        <p:spPr>
          <a:xfrm>
            <a:off x="4419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Rectangle 244"/>
          <p:cNvSpPr/>
          <p:nvPr/>
        </p:nvSpPr>
        <p:spPr>
          <a:xfrm>
            <a:off x="4876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" name="Rectangle 245"/>
          <p:cNvSpPr/>
          <p:nvPr/>
        </p:nvSpPr>
        <p:spPr>
          <a:xfrm>
            <a:off x="5334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Rectangle 246"/>
          <p:cNvSpPr/>
          <p:nvPr/>
        </p:nvSpPr>
        <p:spPr>
          <a:xfrm>
            <a:off x="5791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Rectangle 247"/>
          <p:cNvSpPr/>
          <p:nvPr/>
        </p:nvSpPr>
        <p:spPr>
          <a:xfrm>
            <a:off x="6248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9" name="Rectangle 248"/>
          <p:cNvSpPr/>
          <p:nvPr/>
        </p:nvSpPr>
        <p:spPr>
          <a:xfrm>
            <a:off x="6705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0" name="Rectangle 249"/>
          <p:cNvSpPr/>
          <p:nvPr/>
        </p:nvSpPr>
        <p:spPr>
          <a:xfrm>
            <a:off x="7162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" name="Rectangle 250"/>
          <p:cNvSpPr/>
          <p:nvPr/>
        </p:nvSpPr>
        <p:spPr>
          <a:xfrm>
            <a:off x="7620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Rectangle 251"/>
          <p:cNvSpPr/>
          <p:nvPr/>
        </p:nvSpPr>
        <p:spPr>
          <a:xfrm>
            <a:off x="8077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" name="Rectangle 252"/>
          <p:cNvSpPr/>
          <p:nvPr/>
        </p:nvSpPr>
        <p:spPr>
          <a:xfrm>
            <a:off x="304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4" name="Rectangle 253"/>
          <p:cNvSpPr/>
          <p:nvPr/>
        </p:nvSpPr>
        <p:spPr>
          <a:xfrm>
            <a:off x="762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Rectangle 254"/>
          <p:cNvSpPr/>
          <p:nvPr/>
        </p:nvSpPr>
        <p:spPr>
          <a:xfrm>
            <a:off x="1219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Rectangle 255"/>
          <p:cNvSpPr/>
          <p:nvPr/>
        </p:nvSpPr>
        <p:spPr>
          <a:xfrm>
            <a:off x="1676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Rectangle 256"/>
          <p:cNvSpPr/>
          <p:nvPr/>
        </p:nvSpPr>
        <p:spPr>
          <a:xfrm>
            <a:off x="2133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" name="Rectangle 257"/>
          <p:cNvSpPr/>
          <p:nvPr/>
        </p:nvSpPr>
        <p:spPr>
          <a:xfrm>
            <a:off x="2590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" name="Rectangle 258"/>
          <p:cNvSpPr/>
          <p:nvPr/>
        </p:nvSpPr>
        <p:spPr>
          <a:xfrm>
            <a:off x="3048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" name="Rectangle 259"/>
          <p:cNvSpPr/>
          <p:nvPr/>
        </p:nvSpPr>
        <p:spPr>
          <a:xfrm>
            <a:off x="3505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Rectangle 260"/>
          <p:cNvSpPr/>
          <p:nvPr/>
        </p:nvSpPr>
        <p:spPr>
          <a:xfrm>
            <a:off x="3962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2" name="Rectangle 261"/>
          <p:cNvSpPr/>
          <p:nvPr/>
        </p:nvSpPr>
        <p:spPr>
          <a:xfrm>
            <a:off x="4419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" name="Rectangle 262"/>
          <p:cNvSpPr/>
          <p:nvPr/>
        </p:nvSpPr>
        <p:spPr>
          <a:xfrm>
            <a:off x="4876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Rectangle 263"/>
          <p:cNvSpPr/>
          <p:nvPr/>
        </p:nvSpPr>
        <p:spPr>
          <a:xfrm>
            <a:off x="5334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5" name="Rectangle 264"/>
          <p:cNvSpPr/>
          <p:nvPr/>
        </p:nvSpPr>
        <p:spPr>
          <a:xfrm>
            <a:off x="5791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" name="Rectangle 265"/>
          <p:cNvSpPr/>
          <p:nvPr/>
        </p:nvSpPr>
        <p:spPr>
          <a:xfrm>
            <a:off x="6248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7" name="Rectangle 266"/>
          <p:cNvSpPr/>
          <p:nvPr/>
        </p:nvSpPr>
        <p:spPr>
          <a:xfrm>
            <a:off x="6705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8" name="Rectangle 267"/>
          <p:cNvSpPr/>
          <p:nvPr/>
        </p:nvSpPr>
        <p:spPr>
          <a:xfrm>
            <a:off x="7162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" name="Rectangle 268"/>
          <p:cNvSpPr/>
          <p:nvPr/>
        </p:nvSpPr>
        <p:spPr>
          <a:xfrm>
            <a:off x="7620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0" name="Rectangle 269"/>
          <p:cNvSpPr/>
          <p:nvPr/>
        </p:nvSpPr>
        <p:spPr>
          <a:xfrm>
            <a:off x="8077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1" name="Rectangle 270"/>
          <p:cNvSpPr/>
          <p:nvPr/>
        </p:nvSpPr>
        <p:spPr>
          <a:xfrm>
            <a:off x="304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2" name="Rectangle 271"/>
          <p:cNvSpPr/>
          <p:nvPr/>
        </p:nvSpPr>
        <p:spPr>
          <a:xfrm>
            <a:off x="762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3" name="Rectangle 272"/>
          <p:cNvSpPr/>
          <p:nvPr/>
        </p:nvSpPr>
        <p:spPr>
          <a:xfrm>
            <a:off x="1219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4" name="Rectangle 273"/>
          <p:cNvSpPr/>
          <p:nvPr/>
        </p:nvSpPr>
        <p:spPr>
          <a:xfrm>
            <a:off x="1676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5" name="Rectangle 274"/>
          <p:cNvSpPr/>
          <p:nvPr/>
        </p:nvSpPr>
        <p:spPr>
          <a:xfrm>
            <a:off x="2133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6" name="Rectangle 275"/>
          <p:cNvSpPr/>
          <p:nvPr/>
        </p:nvSpPr>
        <p:spPr>
          <a:xfrm>
            <a:off x="2590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7" name="Rectangle 276"/>
          <p:cNvSpPr/>
          <p:nvPr/>
        </p:nvSpPr>
        <p:spPr>
          <a:xfrm>
            <a:off x="3048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8" name="Rectangle 277"/>
          <p:cNvSpPr/>
          <p:nvPr/>
        </p:nvSpPr>
        <p:spPr>
          <a:xfrm>
            <a:off x="3505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9" name="Rectangle 278"/>
          <p:cNvSpPr/>
          <p:nvPr/>
        </p:nvSpPr>
        <p:spPr>
          <a:xfrm>
            <a:off x="3962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0" name="Rectangle 279"/>
          <p:cNvSpPr/>
          <p:nvPr/>
        </p:nvSpPr>
        <p:spPr>
          <a:xfrm>
            <a:off x="4419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1" name="Rectangle 280"/>
          <p:cNvSpPr/>
          <p:nvPr/>
        </p:nvSpPr>
        <p:spPr>
          <a:xfrm>
            <a:off x="4876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2" name="Rectangle 281"/>
          <p:cNvSpPr/>
          <p:nvPr/>
        </p:nvSpPr>
        <p:spPr>
          <a:xfrm>
            <a:off x="5334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3" name="Rectangle 282"/>
          <p:cNvSpPr/>
          <p:nvPr/>
        </p:nvSpPr>
        <p:spPr>
          <a:xfrm>
            <a:off x="5791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4" name="Rectangle 283"/>
          <p:cNvSpPr/>
          <p:nvPr/>
        </p:nvSpPr>
        <p:spPr>
          <a:xfrm>
            <a:off x="6248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5" name="Rectangle 284"/>
          <p:cNvSpPr/>
          <p:nvPr/>
        </p:nvSpPr>
        <p:spPr>
          <a:xfrm>
            <a:off x="6705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6" name="Rectangle 285"/>
          <p:cNvSpPr/>
          <p:nvPr/>
        </p:nvSpPr>
        <p:spPr>
          <a:xfrm>
            <a:off x="7162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7" name="Rectangle 286"/>
          <p:cNvSpPr/>
          <p:nvPr/>
        </p:nvSpPr>
        <p:spPr>
          <a:xfrm>
            <a:off x="7620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8" name="Rectangle 287"/>
          <p:cNvSpPr/>
          <p:nvPr/>
        </p:nvSpPr>
        <p:spPr>
          <a:xfrm>
            <a:off x="8077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9" name="Rectangle 288"/>
          <p:cNvSpPr/>
          <p:nvPr/>
        </p:nvSpPr>
        <p:spPr>
          <a:xfrm>
            <a:off x="304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0" name="Rectangle 289"/>
          <p:cNvSpPr/>
          <p:nvPr/>
        </p:nvSpPr>
        <p:spPr>
          <a:xfrm>
            <a:off x="762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1" name="Rectangle 290"/>
          <p:cNvSpPr/>
          <p:nvPr/>
        </p:nvSpPr>
        <p:spPr>
          <a:xfrm>
            <a:off x="1219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2" name="Rectangle 291"/>
          <p:cNvSpPr/>
          <p:nvPr/>
        </p:nvSpPr>
        <p:spPr>
          <a:xfrm>
            <a:off x="1676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3" name="Rectangle 292"/>
          <p:cNvSpPr/>
          <p:nvPr/>
        </p:nvSpPr>
        <p:spPr>
          <a:xfrm>
            <a:off x="2133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4" name="Rectangle 293"/>
          <p:cNvSpPr/>
          <p:nvPr/>
        </p:nvSpPr>
        <p:spPr>
          <a:xfrm>
            <a:off x="2590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5" name="Rectangle 294"/>
          <p:cNvSpPr/>
          <p:nvPr/>
        </p:nvSpPr>
        <p:spPr>
          <a:xfrm>
            <a:off x="3048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6" name="Rectangle 295"/>
          <p:cNvSpPr/>
          <p:nvPr/>
        </p:nvSpPr>
        <p:spPr>
          <a:xfrm>
            <a:off x="3505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7" name="Rectangle 296"/>
          <p:cNvSpPr/>
          <p:nvPr/>
        </p:nvSpPr>
        <p:spPr>
          <a:xfrm>
            <a:off x="3962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8" name="Rectangle 297"/>
          <p:cNvSpPr/>
          <p:nvPr/>
        </p:nvSpPr>
        <p:spPr>
          <a:xfrm>
            <a:off x="4419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9" name="Rectangle 298"/>
          <p:cNvSpPr/>
          <p:nvPr/>
        </p:nvSpPr>
        <p:spPr>
          <a:xfrm>
            <a:off x="4876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0" name="Rectangle 299"/>
          <p:cNvSpPr/>
          <p:nvPr/>
        </p:nvSpPr>
        <p:spPr>
          <a:xfrm>
            <a:off x="5334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1" name="Rectangle 300"/>
          <p:cNvSpPr/>
          <p:nvPr/>
        </p:nvSpPr>
        <p:spPr>
          <a:xfrm>
            <a:off x="5791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2" name="Rectangle 301"/>
          <p:cNvSpPr/>
          <p:nvPr/>
        </p:nvSpPr>
        <p:spPr>
          <a:xfrm>
            <a:off x="6248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3" name="Rectangle 302"/>
          <p:cNvSpPr/>
          <p:nvPr/>
        </p:nvSpPr>
        <p:spPr>
          <a:xfrm>
            <a:off x="6705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4" name="Rectangle 303"/>
          <p:cNvSpPr/>
          <p:nvPr/>
        </p:nvSpPr>
        <p:spPr>
          <a:xfrm>
            <a:off x="7162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5" name="Rectangle 304"/>
          <p:cNvSpPr/>
          <p:nvPr/>
        </p:nvSpPr>
        <p:spPr>
          <a:xfrm>
            <a:off x="7620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6" name="Rectangle 305"/>
          <p:cNvSpPr/>
          <p:nvPr/>
        </p:nvSpPr>
        <p:spPr>
          <a:xfrm>
            <a:off x="8077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7" name="Rectangle 306"/>
          <p:cNvSpPr/>
          <p:nvPr/>
        </p:nvSpPr>
        <p:spPr>
          <a:xfrm>
            <a:off x="3048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" name="Rectangle 307"/>
          <p:cNvSpPr/>
          <p:nvPr/>
        </p:nvSpPr>
        <p:spPr>
          <a:xfrm>
            <a:off x="7620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" name="Rectangle 308"/>
          <p:cNvSpPr/>
          <p:nvPr/>
        </p:nvSpPr>
        <p:spPr>
          <a:xfrm>
            <a:off x="12192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0" name="Rectangle 309"/>
          <p:cNvSpPr/>
          <p:nvPr/>
        </p:nvSpPr>
        <p:spPr>
          <a:xfrm>
            <a:off x="16764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1" name="Rectangle 310"/>
          <p:cNvSpPr/>
          <p:nvPr/>
        </p:nvSpPr>
        <p:spPr>
          <a:xfrm>
            <a:off x="21336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2" name="Rectangle 311"/>
          <p:cNvSpPr/>
          <p:nvPr/>
        </p:nvSpPr>
        <p:spPr>
          <a:xfrm>
            <a:off x="25908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3" name="Rectangle 312"/>
          <p:cNvSpPr/>
          <p:nvPr/>
        </p:nvSpPr>
        <p:spPr>
          <a:xfrm>
            <a:off x="30480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4" name="Rectangle 313"/>
          <p:cNvSpPr/>
          <p:nvPr/>
        </p:nvSpPr>
        <p:spPr>
          <a:xfrm>
            <a:off x="35052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5" name="Rectangle 314"/>
          <p:cNvSpPr/>
          <p:nvPr/>
        </p:nvSpPr>
        <p:spPr>
          <a:xfrm>
            <a:off x="39624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6" name="Rectangle 315"/>
          <p:cNvSpPr/>
          <p:nvPr/>
        </p:nvSpPr>
        <p:spPr>
          <a:xfrm>
            <a:off x="44196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7" name="Rectangle 316"/>
          <p:cNvSpPr/>
          <p:nvPr/>
        </p:nvSpPr>
        <p:spPr>
          <a:xfrm>
            <a:off x="48768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8" name="Rectangle 317"/>
          <p:cNvSpPr/>
          <p:nvPr/>
        </p:nvSpPr>
        <p:spPr>
          <a:xfrm>
            <a:off x="53340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9" name="Rectangle 318"/>
          <p:cNvSpPr/>
          <p:nvPr/>
        </p:nvSpPr>
        <p:spPr>
          <a:xfrm>
            <a:off x="57912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0" name="Rectangle 319"/>
          <p:cNvSpPr/>
          <p:nvPr/>
        </p:nvSpPr>
        <p:spPr>
          <a:xfrm>
            <a:off x="62484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1" name="Rectangle 320"/>
          <p:cNvSpPr/>
          <p:nvPr/>
        </p:nvSpPr>
        <p:spPr>
          <a:xfrm>
            <a:off x="67056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2" name="Rectangle 321"/>
          <p:cNvSpPr/>
          <p:nvPr/>
        </p:nvSpPr>
        <p:spPr>
          <a:xfrm>
            <a:off x="71628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3" name="Rectangle 322"/>
          <p:cNvSpPr/>
          <p:nvPr/>
        </p:nvSpPr>
        <p:spPr>
          <a:xfrm>
            <a:off x="76200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4" name="Rectangle 323"/>
          <p:cNvSpPr/>
          <p:nvPr/>
        </p:nvSpPr>
        <p:spPr>
          <a:xfrm>
            <a:off x="80772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5" name="Rectangle 324"/>
          <p:cNvSpPr/>
          <p:nvPr/>
        </p:nvSpPr>
        <p:spPr>
          <a:xfrm>
            <a:off x="304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6" name="Rectangle 325"/>
          <p:cNvSpPr/>
          <p:nvPr/>
        </p:nvSpPr>
        <p:spPr>
          <a:xfrm>
            <a:off x="762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7" name="Rectangle 326"/>
          <p:cNvSpPr/>
          <p:nvPr/>
        </p:nvSpPr>
        <p:spPr>
          <a:xfrm>
            <a:off x="1219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8" name="Rectangle 327"/>
          <p:cNvSpPr/>
          <p:nvPr/>
        </p:nvSpPr>
        <p:spPr>
          <a:xfrm>
            <a:off x="1676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9" name="Rectangle 328"/>
          <p:cNvSpPr/>
          <p:nvPr/>
        </p:nvSpPr>
        <p:spPr>
          <a:xfrm>
            <a:off x="2133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0" name="Rectangle 329"/>
          <p:cNvSpPr/>
          <p:nvPr/>
        </p:nvSpPr>
        <p:spPr>
          <a:xfrm>
            <a:off x="2590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1" name="Rectangle 330"/>
          <p:cNvSpPr/>
          <p:nvPr/>
        </p:nvSpPr>
        <p:spPr>
          <a:xfrm>
            <a:off x="3048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2" name="Rectangle 331"/>
          <p:cNvSpPr/>
          <p:nvPr/>
        </p:nvSpPr>
        <p:spPr>
          <a:xfrm>
            <a:off x="3505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3" name="Rectangle 332"/>
          <p:cNvSpPr/>
          <p:nvPr/>
        </p:nvSpPr>
        <p:spPr>
          <a:xfrm>
            <a:off x="3962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4" name="Rectangle 333"/>
          <p:cNvSpPr/>
          <p:nvPr/>
        </p:nvSpPr>
        <p:spPr>
          <a:xfrm>
            <a:off x="4419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5" name="Rectangle 334"/>
          <p:cNvSpPr/>
          <p:nvPr/>
        </p:nvSpPr>
        <p:spPr>
          <a:xfrm>
            <a:off x="4876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6" name="Rectangle 335"/>
          <p:cNvSpPr/>
          <p:nvPr/>
        </p:nvSpPr>
        <p:spPr>
          <a:xfrm>
            <a:off x="5334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7" name="Rectangle 336"/>
          <p:cNvSpPr/>
          <p:nvPr/>
        </p:nvSpPr>
        <p:spPr>
          <a:xfrm>
            <a:off x="5791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8" name="Rectangle 337"/>
          <p:cNvSpPr/>
          <p:nvPr/>
        </p:nvSpPr>
        <p:spPr>
          <a:xfrm>
            <a:off x="6248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9" name="Rectangle 338"/>
          <p:cNvSpPr/>
          <p:nvPr/>
        </p:nvSpPr>
        <p:spPr>
          <a:xfrm>
            <a:off x="6705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0" name="Rectangle 339"/>
          <p:cNvSpPr/>
          <p:nvPr/>
        </p:nvSpPr>
        <p:spPr>
          <a:xfrm>
            <a:off x="7162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1" name="Rectangle 340"/>
          <p:cNvSpPr/>
          <p:nvPr/>
        </p:nvSpPr>
        <p:spPr>
          <a:xfrm>
            <a:off x="7620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2" name="Rectangle 341"/>
          <p:cNvSpPr/>
          <p:nvPr/>
        </p:nvSpPr>
        <p:spPr>
          <a:xfrm>
            <a:off x="8077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TextBox 165"/>
          <p:cNvSpPr txBox="1"/>
          <p:nvPr/>
        </p:nvSpPr>
        <p:spPr>
          <a:xfrm>
            <a:off x="1981200" y="149959"/>
            <a:ext cx="5334000" cy="6555641"/>
          </a:xfrm>
          <a:prstGeom prst="rect">
            <a:avLst/>
          </a:prstGeom>
          <a:solidFill>
            <a:srgbClr val="002060">
              <a:alpha val="77000"/>
            </a:srgbClr>
          </a:solidFill>
          <a:effectLst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color = </a:t>
            </a:r>
            <a:r>
              <a:rPr lang="en-US" sz="2800" dirty="0" smtClean="0">
                <a:solidFill>
                  <a:srgbClr val="FFFF00"/>
                </a:solidFill>
                <a:latin typeface="Georgia" pitchFamily="18" charset="0"/>
                <a:sym typeface="Wingdings"/>
              </a:rPr>
              <a:t></a:t>
            </a:r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; row = 0; </a:t>
            </a:r>
            <a:r>
              <a:rPr lang="en-US" sz="2800" i="1" dirty="0" smtClean="0">
                <a:solidFill>
                  <a:schemeClr val="bg1"/>
                </a:solidFill>
                <a:latin typeface="Georgia" pitchFamily="18" charset="0"/>
              </a:rPr>
              <a:t>// </a:t>
            </a:r>
            <a:r>
              <a:rPr lang="en-US" sz="2800" i="1" dirty="0" err="1" smtClean="0">
                <a:solidFill>
                  <a:schemeClr val="bg1"/>
                </a:solidFill>
                <a:latin typeface="Georgia" pitchFamily="18" charset="0"/>
              </a:rPr>
              <a:t>globals</a:t>
            </a:r>
            <a:endParaRPr lang="en-US" sz="2800" i="1" dirty="0" smtClean="0">
              <a:solidFill>
                <a:schemeClr val="bg1"/>
              </a:solidFill>
              <a:latin typeface="Georgia" pitchFamily="18" charset="0"/>
            </a:endParaRPr>
          </a:p>
          <a:p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void </a:t>
            </a:r>
            <a:r>
              <a:rPr lang="en-US" sz="2800" dirty="0" err="1" smtClean="0">
                <a:solidFill>
                  <a:schemeClr val="bg1"/>
                </a:solidFill>
                <a:latin typeface="Georgia" pitchFamily="18" charset="0"/>
              </a:rPr>
              <a:t>nextStripe</a:t>
            </a:r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(){</a:t>
            </a:r>
          </a:p>
          <a:p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  for (c = 0; c &lt; Width; </a:t>
            </a:r>
            <a:r>
              <a:rPr lang="en-US" sz="2800" dirty="0" err="1" smtClean="0">
                <a:solidFill>
                  <a:schemeClr val="bg1"/>
                </a:solidFill>
                <a:latin typeface="Georgia" pitchFamily="18" charset="0"/>
              </a:rPr>
              <a:t>c++</a:t>
            </a:r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) {</a:t>
            </a:r>
          </a:p>
          <a:p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    </a:t>
            </a:r>
            <a:r>
              <a:rPr lang="en-US" sz="2800" b="1" dirty="0" smtClean="0">
                <a:solidFill>
                  <a:schemeClr val="bg1"/>
                </a:solidFill>
                <a:latin typeface="Georgia" pitchFamily="18" charset="0"/>
              </a:rPr>
              <a:t>lock</a:t>
            </a:r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();</a:t>
            </a:r>
            <a:b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</a:br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    </a:t>
            </a:r>
            <a:r>
              <a:rPr lang="en-US" sz="2800" dirty="0" err="1" smtClean="0">
                <a:solidFill>
                  <a:schemeClr val="bg1"/>
                </a:solidFill>
                <a:latin typeface="Georgia" pitchFamily="18" charset="0"/>
              </a:rPr>
              <a:t>drawBox</a:t>
            </a:r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 (</a:t>
            </a:r>
            <a:r>
              <a:rPr lang="en-US" sz="2800" dirty="0" err="1" smtClean="0">
                <a:solidFill>
                  <a:schemeClr val="bg1"/>
                </a:solidFill>
                <a:latin typeface="Georgia" pitchFamily="18" charset="0"/>
              </a:rPr>
              <a:t>c,row,color</a:t>
            </a:r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);</a:t>
            </a:r>
            <a:b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</a:br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    </a:t>
            </a:r>
            <a:r>
              <a:rPr lang="en-US" sz="2800" b="1" dirty="0" smtClean="0">
                <a:solidFill>
                  <a:schemeClr val="bg1"/>
                </a:solidFill>
                <a:latin typeface="Georgia" pitchFamily="18" charset="0"/>
              </a:rPr>
              <a:t>unlock</a:t>
            </a:r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();</a:t>
            </a:r>
          </a:p>
          <a:p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  }</a:t>
            </a:r>
          </a:p>
          <a:p>
            <a:r>
              <a:rPr lang="en-US" sz="2800" b="1" dirty="0" smtClean="0">
                <a:solidFill>
                  <a:schemeClr val="bg1"/>
                </a:solidFill>
                <a:latin typeface="Georgia" pitchFamily="18" charset="0"/>
              </a:rPr>
              <a:t>  lock();</a:t>
            </a:r>
          </a:p>
          <a:p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  color = (color == </a:t>
            </a:r>
            <a:r>
              <a:rPr lang="en-US" sz="2800" dirty="0" smtClean="0">
                <a:solidFill>
                  <a:srgbClr val="FFFF00"/>
                </a:solidFill>
                <a:latin typeface="Georgia" pitchFamily="18" charset="0"/>
                <a:sym typeface="Wingdings"/>
              </a:rPr>
              <a:t></a:t>
            </a:r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)? </a:t>
            </a:r>
            <a:r>
              <a:rPr lang="en-US" sz="2800" dirty="0" smtClean="0">
                <a:solidFill>
                  <a:srgbClr val="FF0000"/>
                </a:solidFill>
                <a:latin typeface="Georgia" pitchFamily="18" charset="0"/>
                <a:sym typeface="Wingdings"/>
              </a:rPr>
              <a:t></a:t>
            </a:r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 : </a:t>
            </a:r>
            <a:r>
              <a:rPr lang="en-US" sz="2800" dirty="0" smtClean="0">
                <a:solidFill>
                  <a:srgbClr val="FFFF00"/>
                </a:solidFill>
                <a:latin typeface="Georgia" pitchFamily="18" charset="0"/>
                <a:sym typeface="Wingdings"/>
              </a:rPr>
              <a:t></a:t>
            </a:r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;</a:t>
            </a:r>
            <a:b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</a:br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  row++;</a:t>
            </a:r>
          </a:p>
          <a:p>
            <a:r>
              <a:rPr lang="en-US" sz="2800" b="1" dirty="0" smtClean="0">
                <a:solidFill>
                  <a:schemeClr val="bg1"/>
                </a:solidFill>
                <a:latin typeface="Georgia" pitchFamily="18" charset="0"/>
              </a:rPr>
              <a:t>  unlock();</a:t>
            </a:r>
          </a:p>
          <a:p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}</a:t>
            </a:r>
          </a:p>
          <a:p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for (n = 0; n &lt; 9; n++) {</a:t>
            </a:r>
          </a:p>
          <a:p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  </a:t>
            </a:r>
            <a:r>
              <a:rPr lang="en-US" sz="2800" dirty="0" err="1" smtClean="0">
                <a:solidFill>
                  <a:schemeClr val="bg1"/>
                </a:solidFill>
                <a:latin typeface="Georgia" pitchFamily="18" charset="0"/>
              </a:rPr>
              <a:t>nextStripe</a:t>
            </a:r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();</a:t>
            </a:r>
          </a:p>
          <a:p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}</a:t>
            </a:r>
            <a:endParaRPr lang="en-US" sz="2800" dirty="0">
              <a:solidFill>
                <a:schemeClr val="bg1"/>
              </a:solidFill>
              <a:latin typeface="Georgia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4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762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1219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1676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2133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2590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3048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3505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3962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4419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4876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>
            <a:off x="5334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5791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/>
          <p:cNvSpPr/>
          <p:nvPr/>
        </p:nvSpPr>
        <p:spPr>
          <a:xfrm>
            <a:off x="6248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/>
          <p:cNvSpPr/>
          <p:nvPr/>
        </p:nvSpPr>
        <p:spPr>
          <a:xfrm>
            <a:off x="6705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7162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7620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8077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3048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>
            <a:off x="7620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12192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16764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/>
          <p:cNvSpPr/>
          <p:nvPr/>
        </p:nvSpPr>
        <p:spPr>
          <a:xfrm>
            <a:off x="21336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25908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/>
          <p:cNvSpPr/>
          <p:nvPr/>
        </p:nvSpPr>
        <p:spPr>
          <a:xfrm>
            <a:off x="30480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35052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39624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44196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/>
          <p:cNvSpPr/>
          <p:nvPr/>
        </p:nvSpPr>
        <p:spPr>
          <a:xfrm>
            <a:off x="48768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53340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57912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6" name="Rectangle 105"/>
          <p:cNvSpPr/>
          <p:nvPr/>
        </p:nvSpPr>
        <p:spPr>
          <a:xfrm>
            <a:off x="62484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/>
          <p:cNvSpPr/>
          <p:nvPr/>
        </p:nvSpPr>
        <p:spPr>
          <a:xfrm>
            <a:off x="67056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/>
          <p:cNvSpPr/>
          <p:nvPr/>
        </p:nvSpPr>
        <p:spPr>
          <a:xfrm>
            <a:off x="71628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/>
          <p:cNvSpPr/>
          <p:nvPr/>
        </p:nvSpPr>
        <p:spPr>
          <a:xfrm>
            <a:off x="76200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/>
          <p:cNvSpPr/>
          <p:nvPr/>
        </p:nvSpPr>
        <p:spPr>
          <a:xfrm>
            <a:off x="80772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Rectangle 216"/>
          <p:cNvSpPr/>
          <p:nvPr/>
        </p:nvSpPr>
        <p:spPr>
          <a:xfrm>
            <a:off x="304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Rectangle 217"/>
          <p:cNvSpPr/>
          <p:nvPr/>
        </p:nvSpPr>
        <p:spPr>
          <a:xfrm>
            <a:off x="762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Rectangle 218"/>
          <p:cNvSpPr/>
          <p:nvPr/>
        </p:nvSpPr>
        <p:spPr>
          <a:xfrm>
            <a:off x="1219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Rectangle 219"/>
          <p:cNvSpPr/>
          <p:nvPr/>
        </p:nvSpPr>
        <p:spPr>
          <a:xfrm>
            <a:off x="1676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Rectangle 220"/>
          <p:cNvSpPr/>
          <p:nvPr/>
        </p:nvSpPr>
        <p:spPr>
          <a:xfrm>
            <a:off x="2133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Rectangle 221"/>
          <p:cNvSpPr/>
          <p:nvPr/>
        </p:nvSpPr>
        <p:spPr>
          <a:xfrm>
            <a:off x="2590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Rectangle 222"/>
          <p:cNvSpPr/>
          <p:nvPr/>
        </p:nvSpPr>
        <p:spPr>
          <a:xfrm>
            <a:off x="3048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Rectangle 223"/>
          <p:cNvSpPr/>
          <p:nvPr/>
        </p:nvSpPr>
        <p:spPr>
          <a:xfrm>
            <a:off x="3505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Rectangle 224"/>
          <p:cNvSpPr/>
          <p:nvPr/>
        </p:nvSpPr>
        <p:spPr>
          <a:xfrm>
            <a:off x="3962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Rectangle 225"/>
          <p:cNvSpPr/>
          <p:nvPr/>
        </p:nvSpPr>
        <p:spPr>
          <a:xfrm>
            <a:off x="4419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Rectangle 226"/>
          <p:cNvSpPr/>
          <p:nvPr/>
        </p:nvSpPr>
        <p:spPr>
          <a:xfrm>
            <a:off x="4876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Rectangle 227"/>
          <p:cNvSpPr/>
          <p:nvPr/>
        </p:nvSpPr>
        <p:spPr>
          <a:xfrm>
            <a:off x="5334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Rectangle 228"/>
          <p:cNvSpPr/>
          <p:nvPr/>
        </p:nvSpPr>
        <p:spPr>
          <a:xfrm>
            <a:off x="5791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Rectangle 229"/>
          <p:cNvSpPr/>
          <p:nvPr/>
        </p:nvSpPr>
        <p:spPr>
          <a:xfrm>
            <a:off x="6248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Rectangle 230"/>
          <p:cNvSpPr/>
          <p:nvPr/>
        </p:nvSpPr>
        <p:spPr>
          <a:xfrm>
            <a:off x="6705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Rectangle 231"/>
          <p:cNvSpPr/>
          <p:nvPr/>
        </p:nvSpPr>
        <p:spPr>
          <a:xfrm>
            <a:off x="7162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Rectangle 232"/>
          <p:cNvSpPr/>
          <p:nvPr/>
        </p:nvSpPr>
        <p:spPr>
          <a:xfrm>
            <a:off x="7620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Rectangle 233"/>
          <p:cNvSpPr/>
          <p:nvPr/>
        </p:nvSpPr>
        <p:spPr>
          <a:xfrm>
            <a:off x="8077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Rectangle 234"/>
          <p:cNvSpPr/>
          <p:nvPr/>
        </p:nvSpPr>
        <p:spPr>
          <a:xfrm>
            <a:off x="304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Rectangle 235"/>
          <p:cNvSpPr/>
          <p:nvPr/>
        </p:nvSpPr>
        <p:spPr>
          <a:xfrm>
            <a:off x="762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Rectangle 236"/>
          <p:cNvSpPr/>
          <p:nvPr/>
        </p:nvSpPr>
        <p:spPr>
          <a:xfrm>
            <a:off x="1219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Rectangle 237"/>
          <p:cNvSpPr/>
          <p:nvPr/>
        </p:nvSpPr>
        <p:spPr>
          <a:xfrm>
            <a:off x="1676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Rectangle 238"/>
          <p:cNvSpPr/>
          <p:nvPr/>
        </p:nvSpPr>
        <p:spPr>
          <a:xfrm>
            <a:off x="2133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" name="Rectangle 239"/>
          <p:cNvSpPr/>
          <p:nvPr/>
        </p:nvSpPr>
        <p:spPr>
          <a:xfrm>
            <a:off x="2590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Rectangle 240"/>
          <p:cNvSpPr/>
          <p:nvPr/>
        </p:nvSpPr>
        <p:spPr>
          <a:xfrm>
            <a:off x="3048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" name="Rectangle 241"/>
          <p:cNvSpPr/>
          <p:nvPr/>
        </p:nvSpPr>
        <p:spPr>
          <a:xfrm>
            <a:off x="3505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Rectangle 242"/>
          <p:cNvSpPr/>
          <p:nvPr/>
        </p:nvSpPr>
        <p:spPr>
          <a:xfrm>
            <a:off x="3962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Rectangle 243"/>
          <p:cNvSpPr/>
          <p:nvPr/>
        </p:nvSpPr>
        <p:spPr>
          <a:xfrm>
            <a:off x="4419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Rectangle 244"/>
          <p:cNvSpPr/>
          <p:nvPr/>
        </p:nvSpPr>
        <p:spPr>
          <a:xfrm>
            <a:off x="4876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" name="Rectangle 245"/>
          <p:cNvSpPr/>
          <p:nvPr/>
        </p:nvSpPr>
        <p:spPr>
          <a:xfrm>
            <a:off x="5334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Rectangle 246"/>
          <p:cNvSpPr/>
          <p:nvPr/>
        </p:nvSpPr>
        <p:spPr>
          <a:xfrm>
            <a:off x="5791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Rectangle 247"/>
          <p:cNvSpPr/>
          <p:nvPr/>
        </p:nvSpPr>
        <p:spPr>
          <a:xfrm>
            <a:off x="6248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9" name="Rectangle 248"/>
          <p:cNvSpPr/>
          <p:nvPr/>
        </p:nvSpPr>
        <p:spPr>
          <a:xfrm>
            <a:off x="6705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0" name="Rectangle 249"/>
          <p:cNvSpPr/>
          <p:nvPr/>
        </p:nvSpPr>
        <p:spPr>
          <a:xfrm>
            <a:off x="7162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" name="Rectangle 250"/>
          <p:cNvSpPr/>
          <p:nvPr/>
        </p:nvSpPr>
        <p:spPr>
          <a:xfrm>
            <a:off x="7620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Rectangle 251"/>
          <p:cNvSpPr/>
          <p:nvPr/>
        </p:nvSpPr>
        <p:spPr>
          <a:xfrm>
            <a:off x="8077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" name="Rectangle 252"/>
          <p:cNvSpPr/>
          <p:nvPr/>
        </p:nvSpPr>
        <p:spPr>
          <a:xfrm>
            <a:off x="304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4" name="Rectangle 253"/>
          <p:cNvSpPr/>
          <p:nvPr/>
        </p:nvSpPr>
        <p:spPr>
          <a:xfrm>
            <a:off x="762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Rectangle 254"/>
          <p:cNvSpPr/>
          <p:nvPr/>
        </p:nvSpPr>
        <p:spPr>
          <a:xfrm>
            <a:off x="1219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Rectangle 255"/>
          <p:cNvSpPr/>
          <p:nvPr/>
        </p:nvSpPr>
        <p:spPr>
          <a:xfrm>
            <a:off x="1676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Rectangle 256"/>
          <p:cNvSpPr/>
          <p:nvPr/>
        </p:nvSpPr>
        <p:spPr>
          <a:xfrm>
            <a:off x="2133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" name="Rectangle 257"/>
          <p:cNvSpPr/>
          <p:nvPr/>
        </p:nvSpPr>
        <p:spPr>
          <a:xfrm>
            <a:off x="2590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" name="Rectangle 258"/>
          <p:cNvSpPr/>
          <p:nvPr/>
        </p:nvSpPr>
        <p:spPr>
          <a:xfrm>
            <a:off x="3048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" name="Rectangle 259"/>
          <p:cNvSpPr/>
          <p:nvPr/>
        </p:nvSpPr>
        <p:spPr>
          <a:xfrm>
            <a:off x="3505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Rectangle 260"/>
          <p:cNvSpPr/>
          <p:nvPr/>
        </p:nvSpPr>
        <p:spPr>
          <a:xfrm>
            <a:off x="3962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2" name="Rectangle 261"/>
          <p:cNvSpPr/>
          <p:nvPr/>
        </p:nvSpPr>
        <p:spPr>
          <a:xfrm>
            <a:off x="4419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" name="Rectangle 262"/>
          <p:cNvSpPr/>
          <p:nvPr/>
        </p:nvSpPr>
        <p:spPr>
          <a:xfrm>
            <a:off x="4876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Rectangle 263"/>
          <p:cNvSpPr/>
          <p:nvPr/>
        </p:nvSpPr>
        <p:spPr>
          <a:xfrm>
            <a:off x="5334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5" name="Rectangle 264"/>
          <p:cNvSpPr/>
          <p:nvPr/>
        </p:nvSpPr>
        <p:spPr>
          <a:xfrm>
            <a:off x="5791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" name="Rectangle 265"/>
          <p:cNvSpPr/>
          <p:nvPr/>
        </p:nvSpPr>
        <p:spPr>
          <a:xfrm>
            <a:off x="6248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7" name="Rectangle 266"/>
          <p:cNvSpPr/>
          <p:nvPr/>
        </p:nvSpPr>
        <p:spPr>
          <a:xfrm>
            <a:off x="6705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8" name="Rectangle 267"/>
          <p:cNvSpPr/>
          <p:nvPr/>
        </p:nvSpPr>
        <p:spPr>
          <a:xfrm>
            <a:off x="7162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" name="Rectangle 268"/>
          <p:cNvSpPr/>
          <p:nvPr/>
        </p:nvSpPr>
        <p:spPr>
          <a:xfrm>
            <a:off x="7620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0" name="Rectangle 269"/>
          <p:cNvSpPr/>
          <p:nvPr/>
        </p:nvSpPr>
        <p:spPr>
          <a:xfrm>
            <a:off x="8077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1" name="Rectangle 270"/>
          <p:cNvSpPr/>
          <p:nvPr/>
        </p:nvSpPr>
        <p:spPr>
          <a:xfrm>
            <a:off x="304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2" name="Rectangle 271"/>
          <p:cNvSpPr/>
          <p:nvPr/>
        </p:nvSpPr>
        <p:spPr>
          <a:xfrm>
            <a:off x="762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3" name="Rectangle 272"/>
          <p:cNvSpPr/>
          <p:nvPr/>
        </p:nvSpPr>
        <p:spPr>
          <a:xfrm>
            <a:off x="1219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4" name="Rectangle 273"/>
          <p:cNvSpPr/>
          <p:nvPr/>
        </p:nvSpPr>
        <p:spPr>
          <a:xfrm>
            <a:off x="1676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5" name="Rectangle 274"/>
          <p:cNvSpPr/>
          <p:nvPr/>
        </p:nvSpPr>
        <p:spPr>
          <a:xfrm>
            <a:off x="2133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6" name="Rectangle 275"/>
          <p:cNvSpPr/>
          <p:nvPr/>
        </p:nvSpPr>
        <p:spPr>
          <a:xfrm>
            <a:off x="2590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7" name="Rectangle 276"/>
          <p:cNvSpPr/>
          <p:nvPr/>
        </p:nvSpPr>
        <p:spPr>
          <a:xfrm>
            <a:off x="3048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8" name="Rectangle 277"/>
          <p:cNvSpPr/>
          <p:nvPr/>
        </p:nvSpPr>
        <p:spPr>
          <a:xfrm>
            <a:off x="3505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9" name="Rectangle 278"/>
          <p:cNvSpPr/>
          <p:nvPr/>
        </p:nvSpPr>
        <p:spPr>
          <a:xfrm>
            <a:off x="3962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0" name="Rectangle 279"/>
          <p:cNvSpPr/>
          <p:nvPr/>
        </p:nvSpPr>
        <p:spPr>
          <a:xfrm>
            <a:off x="4419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1" name="Rectangle 280"/>
          <p:cNvSpPr/>
          <p:nvPr/>
        </p:nvSpPr>
        <p:spPr>
          <a:xfrm>
            <a:off x="4876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2" name="Rectangle 281"/>
          <p:cNvSpPr/>
          <p:nvPr/>
        </p:nvSpPr>
        <p:spPr>
          <a:xfrm>
            <a:off x="5334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3" name="Rectangle 282"/>
          <p:cNvSpPr/>
          <p:nvPr/>
        </p:nvSpPr>
        <p:spPr>
          <a:xfrm>
            <a:off x="5791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4" name="Rectangle 283"/>
          <p:cNvSpPr/>
          <p:nvPr/>
        </p:nvSpPr>
        <p:spPr>
          <a:xfrm>
            <a:off x="6248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5" name="Rectangle 284"/>
          <p:cNvSpPr/>
          <p:nvPr/>
        </p:nvSpPr>
        <p:spPr>
          <a:xfrm>
            <a:off x="6705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6" name="Rectangle 285"/>
          <p:cNvSpPr/>
          <p:nvPr/>
        </p:nvSpPr>
        <p:spPr>
          <a:xfrm>
            <a:off x="7162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7" name="Rectangle 286"/>
          <p:cNvSpPr/>
          <p:nvPr/>
        </p:nvSpPr>
        <p:spPr>
          <a:xfrm>
            <a:off x="7620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8" name="Rectangle 287"/>
          <p:cNvSpPr/>
          <p:nvPr/>
        </p:nvSpPr>
        <p:spPr>
          <a:xfrm>
            <a:off x="8077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9" name="Rectangle 288"/>
          <p:cNvSpPr/>
          <p:nvPr/>
        </p:nvSpPr>
        <p:spPr>
          <a:xfrm>
            <a:off x="304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0" name="Rectangle 289"/>
          <p:cNvSpPr/>
          <p:nvPr/>
        </p:nvSpPr>
        <p:spPr>
          <a:xfrm>
            <a:off x="762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1" name="Rectangle 290"/>
          <p:cNvSpPr/>
          <p:nvPr/>
        </p:nvSpPr>
        <p:spPr>
          <a:xfrm>
            <a:off x="1219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2" name="Rectangle 291"/>
          <p:cNvSpPr/>
          <p:nvPr/>
        </p:nvSpPr>
        <p:spPr>
          <a:xfrm>
            <a:off x="1676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3" name="Rectangle 292"/>
          <p:cNvSpPr/>
          <p:nvPr/>
        </p:nvSpPr>
        <p:spPr>
          <a:xfrm>
            <a:off x="2133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4" name="Rectangle 293"/>
          <p:cNvSpPr/>
          <p:nvPr/>
        </p:nvSpPr>
        <p:spPr>
          <a:xfrm>
            <a:off x="2590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5" name="Rectangle 294"/>
          <p:cNvSpPr/>
          <p:nvPr/>
        </p:nvSpPr>
        <p:spPr>
          <a:xfrm>
            <a:off x="3048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6" name="Rectangle 295"/>
          <p:cNvSpPr/>
          <p:nvPr/>
        </p:nvSpPr>
        <p:spPr>
          <a:xfrm>
            <a:off x="3505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7" name="Rectangle 296"/>
          <p:cNvSpPr/>
          <p:nvPr/>
        </p:nvSpPr>
        <p:spPr>
          <a:xfrm>
            <a:off x="3962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8" name="Rectangle 297"/>
          <p:cNvSpPr/>
          <p:nvPr/>
        </p:nvSpPr>
        <p:spPr>
          <a:xfrm>
            <a:off x="4419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9" name="Rectangle 298"/>
          <p:cNvSpPr/>
          <p:nvPr/>
        </p:nvSpPr>
        <p:spPr>
          <a:xfrm>
            <a:off x="4876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0" name="Rectangle 299"/>
          <p:cNvSpPr/>
          <p:nvPr/>
        </p:nvSpPr>
        <p:spPr>
          <a:xfrm>
            <a:off x="5334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1" name="Rectangle 300"/>
          <p:cNvSpPr/>
          <p:nvPr/>
        </p:nvSpPr>
        <p:spPr>
          <a:xfrm>
            <a:off x="5791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2" name="Rectangle 301"/>
          <p:cNvSpPr/>
          <p:nvPr/>
        </p:nvSpPr>
        <p:spPr>
          <a:xfrm>
            <a:off x="6248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3" name="Rectangle 302"/>
          <p:cNvSpPr/>
          <p:nvPr/>
        </p:nvSpPr>
        <p:spPr>
          <a:xfrm>
            <a:off x="6705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4" name="Rectangle 303"/>
          <p:cNvSpPr/>
          <p:nvPr/>
        </p:nvSpPr>
        <p:spPr>
          <a:xfrm>
            <a:off x="7162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5" name="Rectangle 304"/>
          <p:cNvSpPr/>
          <p:nvPr/>
        </p:nvSpPr>
        <p:spPr>
          <a:xfrm>
            <a:off x="7620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6" name="Rectangle 305"/>
          <p:cNvSpPr/>
          <p:nvPr/>
        </p:nvSpPr>
        <p:spPr>
          <a:xfrm>
            <a:off x="8077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7" name="Rectangle 306"/>
          <p:cNvSpPr/>
          <p:nvPr/>
        </p:nvSpPr>
        <p:spPr>
          <a:xfrm>
            <a:off x="3048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" name="Rectangle 307"/>
          <p:cNvSpPr/>
          <p:nvPr/>
        </p:nvSpPr>
        <p:spPr>
          <a:xfrm>
            <a:off x="7620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" name="Rectangle 308"/>
          <p:cNvSpPr/>
          <p:nvPr/>
        </p:nvSpPr>
        <p:spPr>
          <a:xfrm>
            <a:off x="12192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0" name="Rectangle 309"/>
          <p:cNvSpPr/>
          <p:nvPr/>
        </p:nvSpPr>
        <p:spPr>
          <a:xfrm>
            <a:off x="16764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1" name="Rectangle 310"/>
          <p:cNvSpPr/>
          <p:nvPr/>
        </p:nvSpPr>
        <p:spPr>
          <a:xfrm>
            <a:off x="21336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2" name="Rectangle 311"/>
          <p:cNvSpPr/>
          <p:nvPr/>
        </p:nvSpPr>
        <p:spPr>
          <a:xfrm>
            <a:off x="25908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3" name="Rectangle 312"/>
          <p:cNvSpPr/>
          <p:nvPr/>
        </p:nvSpPr>
        <p:spPr>
          <a:xfrm>
            <a:off x="30480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4" name="Rectangle 313"/>
          <p:cNvSpPr/>
          <p:nvPr/>
        </p:nvSpPr>
        <p:spPr>
          <a:xfrm>
            <a:off x="35052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5" name="Rectangle 314"/>
          <p:cNvSpPr/>
          <p:nvPr/>
        </p:nvSpPr>
        <p:spPr>
          <a:xfrm>
            <a:off x="39624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6" name="Rectangle 315"/>
          <p:cNvSpPr/>
          <p:nvPr/>
        </p:nvSpPr>
        <p:spPr>
          <a:xfrm>
            <a:off x="44196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7" name="Rectangle 316"/>
          <p:cNvSpPr/>
          <p:nvPr/>
        </p:nvSpPr>
        <p:spPr>
          <a:xfrm>
            <a:off x="48768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8" name="Rectangle 317"/>
          <p:cNvSpPr/>
          <p:nvPr/>
        </p:nvSpPr>
        <p:spPr>
          <a:xfrm>
            <a:off x="53340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9" name="Rectangle 318"/>
          <p:cNvSpPr/>
          <p:nvPr/>
        </p:nvSpPr>
        <p:spPr>
          <a:xfrm>
            <a:off x="57912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0" name="Rectangle 319"/>
          <p:cNvSpPr/>
          <p:nvPr/>
        </p:nvSpPr>
        <p:spPr>
          <a:xfrm>
            <a:off x="62484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1" name="Rectangle 320"/>
          <p:cNvSpPr/>
          <p:nvPr/>
        </p:nvSpPr>
        <p:spPr>
          <a:xfrm>
            <a:off x="67056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2" name="Rectangle 321"/>
          <p:cNvSpPr/>
          <p:nvPr/>
        </p:nvSpPr>
        <p:spPr>
          <a:xfrm>
            <a:off x="71628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3" name="Rectangle 322"/>
          <p:cNvSpPr/>
          <p:nvPr/>
        </p:nvSpPr>
        <p:spPr>
          <a:xfrm>
            <a:off x="76200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4" name="Rectangle 323"/>
          <p:cNvSpPr/>
          <p:nvPr/>
        </p:nvSpPr>
        <p:spPr>
          <a:xfrm>
            <a:off x="80772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5" name="Rectangle 324"/>
          <p:cNvSpPr/>
          <p:nvPr/>
        </p:nvSpPr>
        <p:spPr>
          <a:xfrm>
            <a:off x="304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6" name="Rectangle 325"/>
          <p:cNvSpPr/>
          <p:nvPr/>
        </p:nvSpPr>
        <p:spPr>
          <a:xfrm>
            <a:off x="762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7" name="Rectangle 326"/>
          <p:cNvSpPr/>
          <p:nvPr/>
        </p:nvSpPr>
        <p:spPr>
          <a:xfrm>
            <a:off x="1219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8" name="Rectangle 327"/>
          <p:cNvSpPr/>
          <p:nvPr/>
        </p:nvSpPr>
        <p:spPr>
          <a:xfrm>
            <a:off x="1676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9" name="Rectangle 328"/>
          <p:cNvSpPr/>
          <p:nvPr/>
        </p:nvSpPr>
        <p:spPr>
          <a:xfrm>
            <a:off x="2133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0" name="Rectangle 329"/>
          <p:cNvSpPr/>
          <p:nvPr/>
        </p:nvSpPr>
        <p:spPr>
          <a:xfrm>
            <a:off x="2590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1" name="Rectangle 330"/>
          <p:cNvSpPr/>
          <p:nvPr/>
        </p:nvSpPr>
        <p:spPr>
          <a:xfrm>
            <a:off x="3048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2" name="Rectangle 331"/>
          <p:cNvSpPr/>
          <p:nvPr/>
        </p:nvSpPr>
        <p:spPr>
          <a:xfrm>
            <a:off x="3505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3" name="Rectangle 332"/>
          <p:cNvSpPr/>
          <p:nvPr/>
        </p:nvSpPr>
        <p:spPr>
          <a:xfrm>
            <a:off x="3962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4" name="Rectangle 333"/>
          <p:cNvSpPr/>
          <p:nvPr/>
        </p:nvSpPr>
        <p:spPr>
          <a:xfrm>
            <a:off x="4419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5" name="Rectangle 334"/>
          <p:cNvSpPr/>
          <p:nvPr/>
        </p:nvSpPr>
        <p:spPr>
          <a:xfrm>
            <a:off x="4876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6" name="Rectangle 335"/>
          <p:cNvSpPr/>
          <p:nvPr/>
        </p:nvSpPr>
        <p:spPr>
          <a:xfrm>
            <a:off x="5334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7" name="Rectangle 336"/>
          <p:cNvSpPr/>
          <p:nvPr/>
        </p:nvSpPr>
        <p:spPr>
          <a:xfrm>
            <a:off x="5791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8" name="Rectangle 337"/>
          <p:cNvSpPr/>
          <p:nvPr/>
        </p:nvSpPr>
        <p:spPr>
          <a:xfrm>
            <a:off x="6248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9" name="Rectangle 338"/>
          <p:cNvSpPr/>
          <p:nvPr/>
        </p:nvSpPr>
        <p:spPr>
          <a:xfrm>
            <a:off x="6705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0" name="Rectangle 339"/>
          <p:cNvSpPr/>
          <p:nvPr/>
        </p:nvSpPr>
        <p:spPr>
          <a:xfrm>
            <a:off x="7162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1" name="Rectangle 340"/>
          <p:cNvSpPr/>
          <p:nvPr/>
        </p:nvSpPr>
        <p:spPr>
          <a:xfrm>
            <a:off x="7620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2" name="Rectangle 341"/>
          <p:cNvSpPr/>
          <p:nvPr/>
        </p:nvSpPr>
        <p:spPr>
          <a:xfrm>
            <a:off x="8077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TextBox 165"/>
          <p:cNvSpPr txBox="1"/>
          <p:nvPr/>
        </p:nvSpPr>
        <p:spPr>
          <a:xfrm>
            <a:off x="1981200" y="149959"/>
            <a:ext cx="5334000" cy="6555642"/>
          </a:xfrm>
          <a:prstGeom prst="rect">
            <a:avLst/>
          </a:prstGeom>
          <a:solidFill>
            <a:srgbClr val="002060">
              <a:alpha val="77000"/>
            </a:srgbClr>
          </a:solidFill>
          <a:effectLst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color = </a:t>
            </a:r>
            <a:r>
              <a:rPr lang="en-US" sz="2800" dirty="0" smtClean="0">
                <a:solidFill>
                  <a:srgbClr val="FFFF00"/>
                </a:solidFill>
                <a:latin typeface="Georgia" pitchFamily="18" charset="0"/>
                <a:sym typeface="Wingdings"/>
              </a:rPr>
              <a:t></a:t>
            </a:r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; row = 0; </a:t>
            </a:r>
            <a:r>
              <a:rPr lang="en-US" sz="2800" i="1" dirty="0" smtClean="0">
                <a:solidFill>
                  <a:schemeClr val="bg1"/>
                </a:solidFill>
                <a:latin typeface="Georgia" pitchFamily="18" charset="0"/>
              </a:rPr>
              <a:t>// </a:t>
            </a:r>
            <a:r>
              <a:rPr lang="en-US" sz="2800" i="1" dirty="0" err="1" smtClean="0">
                <a:solidFill>
                  <a:schemeClr val="bg1"/>
                </a:solidFill>
                <a:latin typeface="Georgia" pitchFamily="18" charset="0"/>
              </a:rPr>
              <a:t>globals</a:t>
            </a:r>
            <a:endParaRPr lang="en-US" sz="2800" i="1" dirty="0" smtClean="0">
              <a:solidFill>
                <a:schemeClr val="bg1"/>
              </a:solidFill>
              <a:latin typeface="Georgia" pitchFamily="18" charset="0"/>
            </a:endParaRPr>
          </a:p>
          <a:p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void </a:t>
            </a:r>
            <a:r>
              <a:rPr lang="en-US" sz="2800" dirty="0" err="1" smtClean="0">
                <a:solidFill>
                  <a:schemeClr val="bg1"/>
                </a:solidFill>
                <a:latin typeface="Georgia" pitchFamily="18" charset="0"/>
              </a:rPr>
              <a:t>nextStripe</a:t>
            </a:r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(){</a:t>
            </a:r>
          </a:p>
          <a:p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  </a:t>
            </a:r>
            <a:r>
              <a:rPr lang="en-US" sz="2800" b="1" dirty="0" smtClean="0">
                <a:solidFill>
                  <a:schemeClr val="bg1"/>
                </a:solidFill>
                <a:latin typeface="Georgia" pitchFamily="18" charset="0"/>
              </a:rPr>
              <a:t>lock();</a:t>
            </a:r>
            <a:endParaRPr lang="en-US" sz="2800" dirty="0" smtClean="0">
              <a:solidFill>
                <a:schemeClr val="bg1"/>
              </a:solidFill>
              <a:latin typeface="Georgia" pitchFamily="18" charset="0"/>
            </a:endParaRPr>
          </a:p>
          <a:p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  for (c = 0; c &lt; Width; </a:t>
            </a:r>
            <a:r>
              <a:rPr lang="en-US" sz="2800" dirty="0" err="1" smtClean="0">
                <a:solidFill>
                  <a:schemeClr val="bg1"/>
                </a:solidFill>
                <a:latin typeface="Georgia" pitchFamily="18" charset="0"/>
              </a:rPr>
              <a:t>c++</a:t>
            </a:r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) {</a:t>
            </a:r>
          </a:p>
          <a:p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    </a:t>
            </a:r>
            <a:r>
              <a:rPr lang="en-US" sz="2800" dirty="0" err="1" smtClean="0">
                <a:solidFill>
                  <a:schemeClr val="bg1"/>
                </a:solidFill>
                <a:latin typeface="Georgia" pitchFamily="18" charset="0"/>
              </a:rPr>
              <a:t>drawBox</a:t>
            </a:r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 (</a:t>
            </a:r>
            <a:r>
              <a:rPr lang="en-US" sz="2800" dirty="0" err="1" smtClean="0">
                <a:solidFill>
                  <a:schemeClr val="bg1"/>
                </a:solidFill>
                <a:latin typeface="Georgia" pitchFamily="18" charset="0"/>
              </a:rPr>
              <a:t>c,row,color</a:t>
            </a:r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);</a:t>
            </a:r>
          </a:p>
          <a:p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/>
            </a:r>
            <a:b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</a:br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  }</a:t>
            </a:r>
          </a:p>
          <a:p>
            <a:endParaRPr lang="en-US" sz="2800" dirty="0" smtClean="0">
              <a:solidFill>
                <a:schemeClr val="bg1"/>
              </a:solidFill>
              <a:latin typeface="Georgia" pitchFamily="18" charset="0"/>
            </a:endParaRPr>
          </a:p>
          <a:p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  color = (color == </a:t>
            </a:r>
            <a:r>
              <a:rPr lang="en-US" sz="2800" dirty="0" smtClean="0">
                <a:solidFill>
                  <a:srgbClr val="FFFF00"/>
                </a:solidFill>
                <a:latin typeface="Georgia" pitchFamily="18" charset="0"/>
                <a:sym typeface="Wingdings"/>
              </a:rPr>
              <a:t></a:t>
            </a:r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)? </a:t>
            </a:r>
            <a:r>
              <a:rPr lang="en-US" sz="2800" dirty="0" smtClean="0">
                <a:solidFill>
                  <a:srgbClr val="FF0000"/>
                </a:solidFill>
                <a:latin typeface="Georgia" pitchFamily="18" charset="0"/>
                <a:sym typeface="Wingdings"/>
              </a:rPr>
              <a:t></a:t>
            </a:r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 : </a:t>
            </a:r>
            <a:r>
              <a:rPr lang="en-US" sz="2800" dirty="0" smtClean="0">
                <a:solidFill>
                  <a:srgbClr val="FFFF00"/>
                </a:solidFill>
                <a:latin typeface="Georgia" pitchFamily="18" charset="0"/>
                <a:sym typeface="Wingdings"/>
              </a:rPr>
              <a:t></a:t>
            </a:r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;</a:t>
            </a:r>
            <a:b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</a:br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  row++;</a:t>
            </a:r>
          </a:p>
          <a:p>
            <a:r>
              <a:rPr lang="en-US" sz="2800" b="1" dirty="0" smtClean="0">
                <a:solidFill>
                  <a:schemeClr val="bg1"/>
                </a:solidFill>
                <a:latin typeface="Georgia" pitchFamily="18" charset="0"/>
              </a:rPr>
              <a:t>  unlock();</a:t>
            </a:r>
          </a:p>
          <a:p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}</a:t>
            </a:r>
          </a:p>
          <a:p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for (n = 0; n &lt; 9; n++) {</a:t>
            </a:r>
          </a:p>
          <a:p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  </a:t>
            </a:r>
            <a:r>
              <a:rPr lang="en-US" sz="2800" dirty="0" err="1" smtClean="0">
                <a:solidFill>
                  <a:schemeClr val="bg1"/>
                </a:solidFill>
                <a:latin typeface="Georgia" pitchFamily="18" charset="0"/>
              </a:rPr>
              <a:t>nextStripe</a:t>
            </a:r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();</a:t>
            </a:r>
          </a:p>
          <a:p>
            <a:r>
              <a:rPr lang="en-US" sz="2800" dirty="0" smtClean="0">
                <a:solidFill>
                  <a:schemeClr val="bg1"/>
                </a:solidFill>
                <a:latin typeface="Georgia" pitchFamily="18" charset="0"/>
              </a:rPr>
              <a:t>}</a:t>
            </a:r>
            <a:endParaRPr lang="en-US" sz="2800" dirty="0">
              <a:solidFill>
                <a:schemeClr val="bg1"/>
              </a:solidFill>
              <a:latin typeface="Georgia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4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762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1219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1676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2133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2590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3048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3505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3962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4419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4876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>
            <a:off x="5334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304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>
            <a:off x="762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1219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1676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/>
          <p:cNvSpPr/>
          <p:nvPr/>
        </p:nvSpPr>
        <p:spPr>
          <a:xfrm>
            <a:off x="2133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2590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/>
          <p:cNvSpPr/>
          <p:nvPr/>
        </p:nvSpPr>
        <p:spPr>
          <a:xfrm>
            <a:off x="3048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3505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3962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4419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/>
          <p:cNvSpPr/>
          <p:nvPr/>
        </p:nvSpPr>
        <p:spPr>
          <a:xfrm>
            <a:off x="4876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5334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5791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/>
          <p:cNvSpPr/>
          <p:nvPr/>
        </p:nvSpPr>
        <p:spPr>
          <a:xfrm>
            <a:off x="6248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Rectangle 216"/>
          <p:cNvSpPr/>
          <p:nvPr/>
        </p:nvSpPr>
        <p:spPr>
          <a:xfrm>
            <a:off x="304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Rectangle 217"/>
          <p:cNvSpPr/>
          <p:nvPr/>
        </p:nvSpPr>
        <p:spPr>
          <a:xfrm>
            <a:off x="762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Rectangle 218"/>
          <p:cNvSpPr/>
          <p:nvPr/>
        </p:nvSpPr>
        <p:spPr>
          <a:xfrm>
            <a:off x="1219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Rectangle 219"/>
          <p:cNvSpPr/>
          <p:nvPr/>
        </p:nvSpPr>
        <p:spPr>
          <a:xfrm>
            <a:off x="1676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Rectangle 220"/>
          <p:cNvSpPr/>
          <p:nvPr/>
        </p:nvSpPr>
        <p:spPr>
          <a:xfrm>
            <a:off x="2133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Rectangle 234"/>
          <p:cNvSpPr/>
          <p:nvPr/>
        </p:nvSpPr>
        <p:spPr>
          <a:xfrm>
            <a:off x="304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Rectangle 235"/>
          <p:cNvSpPr/>
          <p:nvPr/>
        </p:nvSpPr>
        <p:spPr>
          <a:xfrm>
            <a:off x="762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Rectangle 236"/>
          <p:cNvSpPr/>
          <p:nvPr/>
        </p:nvSpPr>
        <p:spPr>
          <a:xfrm>
            <a:off x="1219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Rectangle 237"/>
          <p:cNvSpPr/>
          <p:nvPr/>
        </p:nvSpPr>
        <p:spPr>
          <a:xfrm>
            <a:off x="1676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Rectangle 238"/>
          <p:cNvSpPr/>
          <p:nvPr/>
        </p:nvSpPr>
        <p:spPr>
          <a:xfrm>
            <a:off x="2133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" name="Rectangle 239"/>
          <p:cNvSpPr/>
          <p:nvPr/>
        </p:nvSpPr>
        <p:spPr>
          <a:xfrm>
            <a:off x="2590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Rectangle 240"/>
          <p:cNvSpPr/>
          <p:nvPr/>
        </p:nvSpPr>
        <p:spPr>
          <a:xfrm>
            <a:off x="3048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4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762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1219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1676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2133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2590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3048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3505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3962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4419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4876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>
            <a:off x="5334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304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>
            <a:off x="762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1219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1676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/>
          <p:cNvSpPr/>
          <p:nvPr/>
        </p:nvSpPr>
        <p:spPr>
          <a:xfrm>
            <a:off x="2133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2590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/>
          <p:cNvSpPr/>
          <p:nvPr/>
        </p:nvSpPr>
        <p:spPr>
          <a:xfrm>
            <a:off x="3048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3505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3962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4419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/>
          <p:cNvSpPr/>
          <p:nvPr/>
        </p:nvSpPr>
        <p:spPr>
          <a:xfrm>
            <a:off x="4876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5334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5791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/>
          <p:cNvSpPr/>
          <p:nvPr/>
        </p:nvSpPr>
        <p:spPr>
          <a:xfrm>
            <a:off x="6248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Rectangle 216"/>
          <p:cNvSpPr/>
          <p:nvPr/>
        </p:nvSpPr>
        <p:spPr>
          <a:xfrm>
            <a:off x="304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Rectangle 217"/>
          <p:cNvSpPr/>
          <p:nvPr/>
        </p:nvSpPr>
        <p:spPr>
          <a:xfrm>
            <a:off x="762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Rectangle 218"/>
          <p:cNvSpPr/>
          <p:nvPr/>
        </p:nvSpPr>
        <p:spPr>
          <a:xfrm>
            <a:off x="1219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Rectangle 219"/>
          <p:cNvSpPr/>
          <p:nvPr/>
        </p:nvSpPr>
        <p:spPr>
          <a:xfrm>
            <a:off x="1676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Rectangle 220"/>
          <p:cNvSpPr/>
          <p:nvPr/>
        </p:nvSpPr>
        <p:spPr>
          <a:xfrm>
            <a:off x="2133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Rectangle 234"/>
          <p:cNvSpPr/>
          <p:nvPr/>
        </p:nvSpPr>
        <p:spPr>
          <a:xfrm>
            <a:off x="304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Rectangle 235"/>
          <p:cNvSpPr/>
          <p:nvPr/>
        </p:nvSpPr>
        <p:spPr>
          <a:xfrm>
            <a:off x="762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Rectangle 236"/>
          <p:cNvSpPr/>
          <p:nvPr/>
        </p:nvSpPr>
        <p:spPr>
          <a:xfrm>
            <a:off x="1219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Rectangle 237"/>
          <p:cNvSpPr/>
          <p:nvPr/>
        </p:nvSpPr>
        <p:spPr>
          <a:xfrm>
            <a:off x="1676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Rectangle 238"/>
          <p:cNvSpPr/>
          <p:nvPr/>
        </p:nvSpPr>
        <p:spPr>
          <a:xfrm>
            <a:off x="2133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" name="Rectangle 239"/>
          <p:cNvSpPr/>
          <p:nvPr/>
        </p:nvSpPr>
        <p:spPr>
          <a:xfrm>
            <a:off x="2590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Rectangle 240"/>
          <p:cNvSpPr/>
          <p:nvPr/>
        </p:nvSpPr>
        <p:spPr>
          <a:xfrm>
            <a:off x="3048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/>
          <p:cNvSpPr txBox="1"/>
          <p:nvPr/>
        </p:nvSpPr>
        <p:spPr>
          <a:xfrm>
            <a:off x="1295400" y="2794337"/>
            <a:ext cx="6629400" cy="1015663"/>
          </a:xfrm>
          <a:prstGeom prst="rect">
            <a:avLst/>
          </a:prstGeom>
          <a:solidFill>
            <a:srgbClr val="002060">
              <a:alpha val="77000"/>
            </a:srgbClr>
          </a:solidFill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6000" b="1" i="1" dirty="0" smtClean="0">
                <a:solidFill>
                  <a:schemeClr val="bg1"/>
                </a:solidFill>
                <a:latin typeface="Georgia" pitchFamily="18" charset="0"/>
              </a:rPr>
              <a:t>deadlock</a:t>
            </a:r>
            <a:endParaRPr lang="en-US" sz="6000" i="1" dirty="0">
              <a:solidFill>
                <a:schemeClr val="bg1"/>
              </a:solidFill>
              <a:latin typeface="Georgia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5" name="Group 164"/>
          <p:cNvGrpSpPr/>
          <p:nvPr/>
        </p:nvGrpSpPr>
        <p:grpSpPr>
          <a:xfrm>
            <a:off x="304800" y="914400"/>
            <a:ext cx="8229600" cy="533400"/>
            <a:chOff x="304800" y="914400"/>
            <a:chExt cx="8229600" cy="533400"/>
          </a:xfrm>
        </p:grpSpPr>
        <p:sp>
          <p:nvSpPr>
            <p:cNvPr id="8" name="Rectangle 7"/>
            <p:cNvSpPr/>
            <p:nvPr/>
          </p:nvSpPr>
          <p:spPr>
            <a:xfrm>
              <a:off x="304800" y="914400"/>
              <a:ext cx="457200" cy="5334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/>
            <p:cNvSpPr/>
            <p:nvPr/>
          </p:nvSpPr>
          <p:spPr>
            <a:xfrm>
              <a:off x="762000" y="914400"/>
              <a:ext cx="457200" cy="5334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/>
            <p:cNvSpPr/>
            <p:nvPr/>
          </p:nvSpPr>
          <p:spPr>
            <a:xfrm>
              <a:off x="1219200" y="914400"/>
              <a:ext cx="457200" cy="5334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tangle 76"/>
            <p:cNvSpPr/>
            <p:nvPr/>
          </p:nvSpPr>
          <p:spPr>
            <a:xfrm>
              <a:off x="1676400" y="914400"/>
              <a:ext cx="457200" cy="5334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ectangle 77"/>
            <p:cNvSpPr/>
            <p:nvPr/>
          </p:nvSpPr>
          <p:spPr>
            <a:xfrm>
              <a:off x="2133600" y="914400"/>
              <a:ext cx="457200" cy="5334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Rectangle 78"/>
            <p:cNvSpPr/>
            <p:nvPr/>
          </p:nvSpPr>
          <p:spPr>
            <a:xfrm>
              <a:off x="2590800" y="914400"/>
              <a:ext cx="457200" cy="5334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Rectangle 79"/>
            <p:cNvSpPr/>
            <p:nvPr/>
          </p:nvSpPr>
          <p:spPr>
            <a:xfrm>
              <a:off x="3048000" y="914400"/>
              <a:ext cx="457200" cy="5334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Rectangle 80"/>
            <p:cNvSpPr/>
            <p:nvPr/>
          </p:nvSpPr>
          <p:spPr>
            <a:xfrm>
              <a:off x="3505200" y="914400"/>
              <a:ext cx="457200" cy="5334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Rectangle 81"/>
            <p:cNvSpPr/>
            <p:nvPr/>
          </p:nvSpPr>
          <p:spPr>
            <a:xfrm>
              <a:off x="3962400" y="914400"/>
              <a:ext cx="457200" cy="5334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ectangle 82"/>
            <p:cNvSpPr/>
            <p:nvPr/>
          </p:nvSpPr>
          <p:spPr>
            <a:xfrm>
              <a:off x="4419600" y="914400"/>
              <a:ext cx="457200" cy="5334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83"/>
            <p:cNvSpPr/>
            <p:nvPr/>
          </p:nvSpPr>
          <p:spPr>
            <a:xfrm>
              <a:off x="4876800" y="914400"/>
              <a:ext cx="457200" cy="5334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/>
            <p:cNvSpPr/>
            <p:nvPr/>
          </p:nvSpPr>
          <p:spPr>
            <a:xfrm>
              <a:off x="5334000" y="914400"/>
              <a:ext cx="457200" cy="5334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ectangle 85"/>
            <p:cNvSpPr/>
            <p:nvPr/>
          </p:nvSpPr>
          <p:spPr>
            <a:xfrm>
              <a:off x="5791200" y="914400"/>
              <a:ext cx="457200" cy="5334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86"/>
            <p:cNvSpPr/>
            <p:nvPr/>
          </p:nvSpPr>
          <p:spPr>
            <a:xfrm>
              <a:off x="6248400" y="914400"/>
              <a:ext cx="457200" cy="5334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Rectangle 87"/>
            <p:cNvSpPr/>
            <p:nvPr/>
          </p:nvSpPr>
          <p:spPr>
            <a:xfrm>
              <a:off x="6705600" y="914400"/>
              <a:ext cx="457200" cy="5334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 88"/>
            <p:cNvSpPr/>
            <p:nvPr/>
          </p:nvSpPr>
          <p:spPr>
            <a:xfrm>
              <a:off x="7162800" y="914400"/>
              <a:ext cx="457200" cy="5334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89"/>
            <p:cNvSpPr/>
            <p:nvPr/>
          </p:nvSpPr>
          <p:spPr>
            <a:xfrm>
              <a:off x="7620000" y="914400"/>
              <a:ext cx="457200" cy="5334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ectangle 90"/>
            <p:cNvSpPr/>
            <p:nvPr/>
          </p:nvSpPr>
          <p:spPr>
            <a:xfrm>
              <a:off x="8077200" y="914400"/>
              <a:ext cx="457200" cy="5334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3" name="Rectangle 92"/>
          <p:cNvSpPr/>
          <p:nvPr/>
        </p:nvSpPr>
        <p:spPr>
          <a:xfrm>
            <a:off x="3048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>
            <a:off x="7620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12192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16764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/>
          <p:cNvSpPr/>
          <p:nvPr/>
        </p:nvSpPr>
        <p:spPr>
          <a:xfrm>
            <a:off x="21336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25908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/>
          <p:cNvSpPr/>
          <p:nvPr/>
        </p:nvSpPr>
        <p:spPr>
          <a:xfrm>
            <a:off x="30480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35052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39624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44196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/>
          <p:cNvSpPr/>
          <p:nvPr/>
        </p:nvSpPr>
        <p:spPr>
          <a:xfrm>
            <a:off x="48768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53340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57912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6" name="Rectangle 105"/>
          <p:cNvSpPr/>
          <p:nvPr/>
        </p:nvSpPr>
        <p:spPr>
          <a:xfrm>
            <a:off x="62484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/>
          <p:cNvSpPr/>
          <p:nvPr/>
        </p:nvSpPr>
        <p:spPr>
          <a:xfrm>
            <a:off x="67056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/>
          <p:cNvSpPr/>
          <p:nvPr/>
        </p:nvSpPr>
        <p:spPr>
          <a:xfrm>
            <a:off x="71628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/>
          <p:cNvSpPr/>
          <p:nvPr/>
        </p:nvSpPr>
        <p:spPr>
          <a:xfrm>
            <a:off x="76200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/>
          <p:cNvSpPr/>
          <p:nvPr/>
        </p:nvSpPr>
        <p:spPr>
          <a:xfrm>
            <a:off x="80772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Rectangle 216"/>
          <p:cNvSpPr/>
          <p:nvPr/>
        </p:nvSpPr>
        <p:spPr>
          <a:xfrm>
            <a:off x="3048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Rectangle 217"/>
          <p:cNvSpPr/>
          <p:nvPr/>
        </p:nvSpPr>
        <p:spPr>
          <a:xfrm>
            <a:off x="7620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Rectangle 218"/>
          <p:cNvSpPr/>
          <p:nvPr/>
        </p:nvSpPr>
        <p:spPr>
          <a:xfrm>
            <a:off x="12192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Rectangle 219"/>
          <p:cNvSpPr/>
          <p:nvPr/>
        </p:nvSpPr>
        <p:spPr>
          <a:xfrm>
            <a:off x="16764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Rectangle 220"/>
          <p:cNvSpPr/>
          <p:nvPr/>
        </p:nvSpPr>
        <p:spPr>
          <a:xfrm>
            <a:off x="21336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Rectangle 221"/>
          <p:cNvSpPr/>
          <p:nvPr/>
        </p:nvSpPr>
        <p:spPr>
          <a:xfrm>
            <a:off x="25908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Rectangle 222"/>
          <p:cNvSpPr/>
          <p:nvPr/>
        </p:nvSpPr>
        <p:spPr>
          <a:xfrm>
            <a:off x="30480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Rectangle 223"/>
          <p:cNvSpPr/>
          <p:nvPr/>
        </p:nvSpPr>
        <p:spPr>
          <a:xfrm>
            <a:off x="35052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Rectangle 224"/>
          <p:cNvSpPr/>
          <p:nvPr/>
        </p:nvSpPr>
        <p:spPr>
          <a:xfrm>
            <a:off x="39624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Rectangle 225"/>
          <p:cNvSpPr/>
          <p:nvPr/>
        </p:nvSpPr>
        <p:spPr>
          <a:xfrm>
            <a:off x="44196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Rectangle 226"/>
          <p:cNvSpPr/>
          <p:nvPr/>
        </p:nvSpPr>
        <p:spPr>
          <a:xfrm>
            <a:off x="48768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Rectangle 227"/>
          <p:cNvSpPr/>
          <p:nvPr/>
        </p:nvSpPr>
        <p:spPr>
          <a:xfrm>
            <a:off x="53340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Rectangle 228"/>
          <p:cNvSpPr/>
          <p:nvPr/>
        </p:nvSpPr>
        <p:spPr>
          <a:xfrm>
            <a:off x="57912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Rectangle 229"/>
          <p:cNvSpPr/>
          <p:nvPr/>
        </p:nvSpPr>
        <p:spPr>
          <a:xfrm>
            <a:off x="62484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Rectangle 230"/>
          <p:cNvSpPr/>
          <p:nvPr/>
        </p:nvSpPr>
        <p:spPr>
          <a:xfrm>
            <a:off x="67056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Rectangle 231"/>
          <p:cNvSpPr/>
          <p:nvPr/>
        </p:nvSpPr>
        <p:spPr>
          <a:xfrm>
            <a:off x="71628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Rectangle 232"/>
          <p:cNvSpPr/>
          <p:nvPr/>
        </p:nvSpPr>
        <p:spPr>
          <a:xfrm>
            <a:off x="76200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Rectangle 233"/>
          <p:cNvSpPr/>
          <p:nvPr/>
        </p:nvSpPr>
        <p:spPr>
          <a:xfrm>
            <a:off x="80772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Rectangle 234"/>
          <p:cNvSpPr/>
          <p:nvPr/>
        </p:nvSpPr>
        <p:spPr>
          <a:xfrm>
            <a:off x="3048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Rectangle 235"/>
          <p:cNvSpPr/>
          <p:nvPr/>
        </p:nvSpPr>
        <p:spPr>
          <a:xfrm>
            <a:off x="7620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Rectangle 236"/>
          <p:cNvSpPr/>
          <p:nvPr/>
        </p:nvSpPr>
        <p:spPr>
          <a:xfrm>
            <a:off x="12192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Rectangle 237"/>
          <p:cNvSpPr/>
          <p:nvPr/>
        </p:nvSpPr>
        <p:spPr>
          <a:xfrm>
            <a:off x="16764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Rectangle 238"/>
          <p:cNvSpPr/>
          <p:nvPr/>
        </p:nvSpPr>
        <p:spPr>
          <a:xfrm>
            <a:off x="21336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" name="Rectangle 239"/>
          <p:cNvSpPr/>
          <p:nvPr/>
        </p:nvSpPr>
        <p:spPr>
          <a:xfrm>
            <a:off x="25908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Rectangle 240"/>
          <p:cNvSpPr/>
          <p:nvPr/>
        </p:nvSpPr>
        <p:spPr>
          <a:xfrm>
            <a:off x="30480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" name="Rectangle 241"/>
          <p:cNvSpPr/>
          <p:nvPr/>
        </p:nvSpPr>
        <p:spPr>
          <a:xfrm>
            <a:off x="35052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Rectangle 242"/>
          <p:cNvSpPr/>
          <p:nvPr/>
        </p:nvSpPr>
        <p:spPr>
          <a:xfrm>
            <a:off x="39624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Rectangle 243"/>
          <p:cNvSpPr/>
          <p:nvPr/>
        </p:nvSpPr>
        <p:spPr>
          <a:xfrm>
            <a:off x="44196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Rectangle 244"/>
          <p:cNvSpPr/>
          <p:nvPr/>
        </p:nvSpPr>
        <p:spPr>
          <a:xfrm>
            <a:off x="48768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" name="Rectangle 245"/>
          <p:cNvSpPr/>
          <p:nvPr/>
        </p:nvSpPr>
        <p:spPr>
          <a:xfrm>
            <a:off x="53340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Rectangle 246"/>
          <p:cNvSpPr/>
          <p:nvPr/>
        </p:nvSpPr>
        <p:spPr>
          <a:xfrm>
            <a:off x="57912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Rectangle 247"/>
          <p:cNvSpPr/>
          <p:nvPr/>
        </p:nvSpPr>
        <p:spPr>
          <a:xfrm>
            <a:off x="62484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9" name="Rectangle 248"/>
          <p:cNvSpPr/>
          <p:nvPr/>
        </p:nvSpPr>
        <p:spPr>
          <a:xfrm>
            <a:off x="67056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0" name="Rectangle 249"/>
          <p:cNvSpPr/>
          <p:nvPr/>
        </p:nvSpPr>
        <p:spPr>
          <a:xfrm>
            <a:off x="71628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" name="Rectangle 250"/>
          <p:cNvSpPr/>
          <p:nvPr/>
        </p:nvSpPr>
        <p:spPr>
          <a:xfrm>
            <a:off x="76200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Rectangle 251"/>
          <p:cNvSpPr/>
          <p:nvPr/>
        </p:nvSpPr>
        <p:spPr>
          <a:xfrm>
            <a:off x="80772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" name="Rectangle 252"/>
          <p:cNvSpPr/>
          <p:nvPr/>
        </p:nvSpPr>
        <p:spPr>
          <a:xfrm>
            <a:off x="3048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4" name="Rectangle 253"/>
          <p:cNvSpPr/>
          <p:nvPr/>
        </p:nvSpPr>
        <p:spPr>
          <a:xfrm>
            <a:off x="7620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Rectangle 254"/>
          <p:cNvSpPr/>
          <p:nvPr/>
        </p:nvSpPr>
        <p:spPr>
          <a:xfrm>
            <a:off x="12192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Rectangle 255"/>
          <p:cNvSpPr/>
          <p:nvPr/>
        </p:nvSpPr>
        <p:spPr>
          <a:xfrm>
            <a:off x="16764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Rectangle 256"/>
          <p:cNvSpPr/>
          <p:nvPr/>
        </p:nvSpPr>
        <p:spPr>
          <a:xfrm>
            <a:off x="21336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" name="Rectangle 257"/>
          <p:cNvSpPr/>
          <p:nvPr/>
        </p:nvSpPr>
        <p:spPr>
          <a:xfrm>
            <a:off x="25908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" name="Rectangle 258"/>
          <p:cNvSpPr/>
          <p:nvPr/>
        </p:nvSpPr>
        <p:spPr>
          <a:xfrm>
            <a:off x="30480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" name="Rectangle 259"/>
          <p:cNvSpPr/>
          <p:nvPr/>
        </p:nvSpPr>
        <p:spPr>
          <a:xfrm>
            <a:off x="35052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Rectangle 260"/>
          <p:cNvSpPr/>
          <p:nvPr/>
        </p:nvSpPr>
        <p:spPr>
          <a:xfrm>
            <a:off x="39624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2" name="Rectangle 261"/>
          <p:cNvSpPr/>
          <p:nvPr/>
        </p:nvSpPr>
        <p:spPr>
          <a:xfrm>
            <a:off x="44196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" name="Rectangle 262"/>
          <p:cNvSpPr/>
          <p:nvPr/>
        </p:nvSpPr>
        <p:spPr>
          <a:xfrm>
            <a:off x="48768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Rectangle 263"/>
          <p:cNvSpPr/>
          <p:nvPr/>
        </p:nvSpPr>
        <p:spPr>
          <a:xfrm>
            <a:off x="53340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5" name="Rectangle 264"/>
          <p:cNvSpPr/>
          <p:nvPr/>
        </p:nvSpPr>
        <p:spPr>
          <a:xfrm>
            <a:off x="57912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" name="Rectangle 265"/>
          <p:cNvSpPr/>
          <p:nvPr/>
        </p:nvSpPr>
        <p:spPr>
          <a:xfrm>
            <a:off x="62484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7" name="Rectangle 266"/>
          <p:cNvSpPr/>
          <p:nvPr/>
        </p:nvSpPr>
        <p:spPr>
          <a:xfrm>
            <a:off x="67056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8" name="Rectangle 267"/>
          <p:cNvSpPr/>
          <p:nvPr/>
        </p:nvSpPr>
        <p:spPr>
          <a:xfrm>
            <a:off x="71628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" name="Rectangle 268"/>
          <p:cNvSpPr/>
          <p:nvPr/>
        </p:nvSpPr>
        <p:spPr>
          <a:xfrm>
            <a:off x="76200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0" name="Rectangle 269"/>
          <p:cNvSpPr/>
          <p:nvPr/>
        </p:nvSpPr>
        <p:spPr>
          <a:xfrm>
            <a:off x="80772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1" name="Rectangle 270"/>
          <p:cNvSpPr/>
          <p:nvPr/>
        </p:nvSpPr>
        <p:spPr>
          <a:xfrm>
            <a:off x="3048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2" name="Rectangle 271"/>
          <p:cNvSpPr/>
          <p:nvPr/>
        </p:nvSpPr>
        <p:spPr>
          <a:xfrm>
            <a:off x="7620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3" name="Rectangle 272"/>
          <p:cNvSpPr/>
          <p:nvPr/>
        </p:nvSpPr>
        <p:spPr>
          <a:xfrm>
            <a:off x="12192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4" name="Rectangle 273"/>
          <p:cNvSpPr/>
          <p:nvPr/>
        </p:nvSpPr>
        <p:spPr>
          <a:xfrm>
            <a:off x="16764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5" name="Rectangle 274"/>
          <p:cNvSpPr/>
          <p:nvPr/>
        </p:nvSpPr>
        <p:spPr>
          <a:xfrm>
            <a:off x="21336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6" name="Rectangle 275"/>
          <p:cNvSpPr/>
          <p:nvPr/>
        </p:nvSpPr>
        <p:spPr>
          <a:xfrm>
            <a:off x="25908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7" name="Rectangle 276"/>
          <p:cNvSpPr/>
          <p:nvPr/>
        </p:nvSpPr>
        <p:spPr>
          <a:xfrm>
            <a:off x="30480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8" name="Rectangle 277"/>
          <p:cNvSpPr/>
          <p:nvPr/>
        </p:nvSpPr>
        <p:spPr>
          <a:xfrm>
            <a:off x="35052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9" name="Rectangle 278"/>
          <p:cNvSpPr/>
          <p:nvPr/>
        </p:nvSpPr>
        <p:spPr>
          <a:xfrm>
            <a:off x="39624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0" name="Rectangle 279"/>
          <p:cNvSpPr/>
          <p:nvPr/>
        </p:nvSpPr>
        <p:spPr>
          <a:xfrm>
            <a:off x="44196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1" name="Rectangle 280"/>
          <p:cNvSpPr/>
          <p:nvPr/>
        </p:nvSpPr>
        <p:spPr>
          <a:xfrm>
            <a:off x="48768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2" name="Rectangle 281"/>
          <p:cNvSpPr/>
          <p:nvPr/>
        </p:nvSpPr>
        <p:spPr>
          <a:xfrm>
            <a:off x="53340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3" name="Rectangle 282"/>
          <p:cNvSpPr/>
          <p:nvPr/>
        </p:nvSpPr>
        <p:spPr>
          <a:xfrm>
            <a:off x="57912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4" name="Rectangle 283"/>
          <p:cNvSpPr/>
          <p:nvPr/>
        </p:nvSpPr>
        <p:spPr>
          <a:xfrm>
            <a:off x="62484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5" name="Rectangle 284"/>
          <p:cNvSpPr/>
          <p:nvPr/>
        </p:nvSpPr>
        <p:spPr>
          <a:xfrm>
            <a:off x="67056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6" name="Rectangle 285"/>
          <p:cNvSpPr/>
          <p:nvPr/>
        </p:nvSpPr>
        <p:spPr>
          <a:xfrm>
            <a:off x="71628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7" name="Rectangle 286"/>
          <p:cNvSpPr/>
          <p:nvPr/>
        </p:nvSpPr>
        <p:spPr>
          <a:xfrm>
            <a:off x="76200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8" name="Rectangle 287"/>
          <p:cNvSpPr/>
          <p:nvPr/>
        </p:nvSpPr>
        <p:spPr>
          <a:xfrm>
            <a:off x="80772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9" name="Rectangle 288"/>
          <p:cNvSpPr/>
          <p:nvPr/>
        </p:nvSpPr>
        <p:spPr>
          <a:xfrm>
            <a:off x="3048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0" name="Rectangle 289"/>
          <p:cNvSpPr/>
          <p:nvPr/>
        </p:nvSpPr>
        <p:spPr>
          <a:xfrm>
            <a:off x="7620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1" name="Rectangle 290"/>
          <p:cNvSpPr/>
          <p:nvPr/>
        </p:nvSpPr>
        <p:spPr>
          <a:xfrm>
            <a:off x="12192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2" name="Rectangle 291"/>
          <p:cNvSpPr/>
          <p:nvPr/>
        </p:nvSpPr>
        <p:spPr>
          <a:xfrm>
            <a:off x="16764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3" name="Rectangle 292"/>
          <p:cNvSpPr/>
          <p:nvPr/>
        </p:nvSpPr>
        <p:spPr>
          <a:xfrm>
            <a:off x="21336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4" name="Rectangle 293"/>
          <p:cNvSpPr/>
          <p:nvPr/>
        </p:nvSpPr>
        <p:spPr>
          <a:xfrm>
            <a:off x="25908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5" name="Rectangle 294"/>
          <p:cNvSpPr/>
          <p:nvPr/>
        </p:nvSpPr>
        <p:spPr>
          <a:xfrm>
            <a:off x="30480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6" name="Rectangle 295"/>
          <p:cNvSpPr/>
          <p:nvPr/>
        </p:nvSpPr>
        <p:spPr>
          <a:xfrm>
            <a:off x="35052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7" name="Rectangle 296"/>
          <p:cNvSpPr/>
          <p:nvPr/>
        </p:nvSpPr>
        <p:spPr>
          <a:xfrm>
            <a:off x="39624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8" name="Rectangle 297"/>
          <p:cNvSpPr/>
          <p:nvPr/>
        </p:nvSpPr>
        <p:spPr>
          <a:xfrm>
            <a:off x="44196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9" name="Rectangle 298"/>
          <p:cNvSpPr/>
          <p:nvPr/>
        </p:nvSpPr>
        <p:spPr>
          <a:xfrm>
            <a:off x="48768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0" name="Rectangle 299"/>
          <p:cNvSpPr/>
          <p:nvPr/>
        </p:nvSpPr>
        <p:spPr>
          <a:xfrm>
            <a:off x="53340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1" name="Rectangle 300"/>
          <p:cNvSpPr/>
          <p:nvPr/>
        </p:nvSpPr>
        <p:spPr>
          <a:xfrm>
            <a:off x="57912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2" name="Rectangle 301"/>
          <p:cNvSpPr/>
          <p:nvPr/>
        </p:nvSpPr>
        <p:spPr>
          <a:xfrm>
            <a:off x="62484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3" name="Rectangle 302"/>
          <p:cNvSpPr/>
          <p:nvPr/>
        </p:nvSpPr>
        <p:spPr>
          <a:xfrm>
            <a:off x="67056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4" name="Rectangle 303"/>
          <p:cNvSpPr/>
          <p:nvPr/>
        </p:nvSpPr>
        <p:spPr>
          <a:xfrm>
            <a:off x="71628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5" name="Rectangle 304"/>
          <p:cNvSpPr/>
          <p:nvPr/>
        </p:nvSpPr>
        <p:spPr>
          <a:xfrm>
            <a:off x="76200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6" name="Rectangle 305"/>
          <p:cNvSpPr/>
          <p:nvPr/>
        </p:nvSpPr>
        <p:spPr>
          <a:xfrm>
            <a:off x="80772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7" name="Rectangle 306"/>
          <p:cNvSpPr/>
          <p:nvPr/>
        </p:nvSpPr>
        <p:spPr>
          <a:xfrm>
            <a:off x="3048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" name="Rectangle 307"/>
          <p:cNvSpPr/>
          <p:nvPr/>
        </p:nvSpPr>
        <p:spPr>
          <a:xfrm>
            <a:off x="7620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" name="Rectangle 308"/>
          <p:cNvSpPr/>
          <p:nvPr/>
        </p:nvSpPr>
        <p:spPr>
          <a:xfrm>
            <a:off x="12192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0" name="Rectangle 309"/>
          <p:cNvSpPr/>
          <p:nvPr/>
        </p:nvSpPr>
        <p:spPr>
          <a:xfrm>
            <a:off x="16764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1" name="Rectangle 310"/>
          <p:cNvSpPr/>
          <p:nvPr/>
        </p:nvSpPr>
        <p:spPr>
          <a:xfrm>
            <a:off x="21336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2" name="Rectangle 311"/>
          <p:cNvSpPr/>
          <p:nvPr/>
        </p:nvSpPr>
        <p:spPr>
          <a:xfrm>
            <a:off x="25908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3" name="Rectangle 312"/>
          <p:cNvSpPr/>
          <p:nvPr/>
        </p:nvSpPr>
        <p:spPr>
          <a:xfrm>
            <a:off x="30480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4" name="Rectangle 313"/>
          <p:cNvSpPr/>
          <p:nvPr/>
        </p:nvSpPr>
        <p:spPr>
          <a:xfrm>
            <a:off x="35052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5" name="Rectangle 314"/>
          <p:cNvSpPr/>
          <p:nvPr/>
        </p:nvSpPr>
        <p:spPr>
          <a:xfrm>
            <a:off x="39624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6" name="Rectangle 315"/>
          <p:cNvSpPr/>
          <p:nvPr/>
        </p:nvSpPr>
        <p:spPr>
          <a:xfrm>
            <a:off x="44196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7" name="Rectangle 316"/>
          <p:cNvSpPr/>
          <p:nvPr/>
        </p:nvSpPr>
        <p:spPr>
          <a:xfrm>
            <a:off x="48768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8" name="Rectangle 317"/>
          <p:cNvSpPr/>
          <p:nvPr/>
        </p:nvSpPr>
        <p:spPr>
          <a:xfrm>
            <a:off x="53340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9" name="Rectangle 318"/>
          <p:cNvSpPr/>
          <p:nvPr/>
        </p:nvSpPr>
        <p:spPr>
          <a:xfrm>
            <a:off x="57912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0" name="Rectangle 319"/>
          <p:cNvSpPr/>
          <p:nvPr/>
        </p:nvSpPr>
        <p:spPr>
          <a:xfrm>
            <a:off x="62484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1" name="Rectangle 320"/>
          <p:cNvSpPr/>
          <p:nvPr/>
        </p:nvSpPr>
        <p:spPr>
          <a:xfrm>
            <a:off x="67056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2" name="Rectangle 321"/>
          <p:cNvSpPr/>
          <p:nvPr/>
        </p:nvSpPr>
        <p:spPr>
          <a:xfrm>
            <a:off x="71628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3" name="Rectangle 322"/>
          <p:cNvSpPr/>
          <p:nvPr/>
        </p:nvSpPr>
        <p:spPr>
          <a:xfrm>
            <a:off x="76200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4" name="Rectangle 323"/>
          <p:cNvSpPr/>
          <p:nvPr/>
        </p:nvSpPr>
        <p:spPr>
          <a:xfrm>
            <a:off x="80772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5" name="Rectangle 324"/>
          <p:cNvSpPr/>
          <p:nvPr/>
        </p:nvSpPr>
        <p:spPr>
          <a:xfrm>
            <a:off x="3048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6" name="Rectangle 325"/>
          <p:cNvSpPr/>
          <p:nvPr/>
        </p:nvSpPr>
        <p:spPr>
          <a:xfrm>
            <a:off x="7620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7" name="Rectangle 326"/>
          <p:cNvSpPr/>
          <p:nvPr/>
        </p:nvSpPr>
        <p:spPr>
          <a:xfrm>
            <a:off x="12192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8" name="Rectangle 327"/>
          <p:cNvSpPr/>
          <p:nvPr/>
        </p:nvSpPr>
        <p:spPr>
          <a:xfrm>
            <a:off x="16764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9" name="Rectangle 328"/>
          <p:cNvSpPr/>
          <p:nvPr/>
        </p:nvSpPr>
        <p:spPr>
          <a:xfrm>
            <a:off x="21336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0" name="Rectangle 329"/>
          <p:cNvSpPr/>
          <p:nvPr/>
        </p:nvSpPr>
        <p:spPr>
          <a:xfrm>
            <a:off x="25908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1" name="Rectangle 330"/>
          <p:cNvSpPr/>
          <p:nvPr/>
        </p:nvSpPr>
        <p:spPr>
          <a:xfrm>
            <a:off x="30480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2" name="Rectangle 331"/>
          <p:cNvSpPr/>
          <p:nvPr/>
        </p:nvSpPr>
        <p:spPr>
          <a:xfrm>
            <a:off x="35052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3" name="Rectangle 332"/>
          <p:cNvSpPr/>
          <p:nvPr/>
        </p:nvSpPr>
        <p:spPr>
          <a:xfrm>
            <a:off x="39624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4" name="Rectangle 333"/>
          <p:cNvSpPr/>
          <p:nvPr/>
        </p:nvSpPr>
        <p:spPr>
          <a:xfrm>
            <a:off x="44196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5" name="Rectangle 334"/>
          <p:cNvSpPr/>
          <p:nvPr/>
        </p:nvSpPr>
        <p:spPr>
          <a:xfrm>
            <a:off x="48768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6" name="Rectangle 335"/>
          <p:cNvSpPr/>
          <p:nvPr/>
        </p:nvSpPr>
        <p:spPr>
          <a:xfrm>
            <a:off x="53340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7" name="Rectangle 336"/>
          <p:cNvSpPr/>
          <p:nvPr/>
        </p:nvSpPr>
        <p:spPr>
          <a:xfrm>
            <a:off x="57912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8" name="Rectangle 337"/>
          <p:cNvSpPr/>
          <p:nvPr/>
        </p:nvSpPr>
        <p:spPr>
          <a:xfrm>
            <a:off x="62484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9" name="Rectangle 338"/>
          <p:cNvSpPr/>
          <p:nvPr/>
        </p:nvSpPr>
        <p:spPr>
          <a:xfrm>
            <a:off x="67056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0" name="Rectangle 339"/>
          <p:cNvSpPr/>
          <p:nvPr/>
        </p:nvSpPr>
        <p:spPr>
          <a:xfrm>
            <a:off x="71628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1" name="Rectangle 340"/>
          <p:cNvSpPr/>
          <p:nvPr/>
        </p:nvSpPr>
        <p:spPr>
          <a:xfrm>
            <a:off x="76200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2" name="Rectangle 341"/>
          <p:cNvSpPr/>
          <p:nvPr/>
        </p:nvSpPr>
        <p:spPr>
          <a:xfrm>
            <a:off x="80772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4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762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1219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1676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2133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2590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3048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3505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3962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4419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4876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>
            <a:off x="5334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5791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/>
          <p:cNvSpPr/>
          <p:nvPr/>
        </p:nvSpPr>
        <p:spPr>
          <a:xfrm>
            <a:off x="6248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/>
          <p:cNvSpPr/>
          <p:nvPr/>
        </p:nvSpPr>
        <p:spPr>
          <a:xfrm>
            <a:off x="6705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7162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7620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8077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304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>
            <a:off x="762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1219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1676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/>
          <p:cNvSpPr/>
          <p:nvPr/>
        </p:nvSpPr>
        <p:spPr>
          <a:xfrm>
            <a:off x="2133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2590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/>
          <p:cNvSpPr/>
          <p:nvPr/>
        </p:nvSpPr>
        <p:spPr>
          <a:xfrm>
            <a:off x="3048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3505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3962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4419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/>
          <p:cNvSpPr/>
          <p:nvPr/>
        </p:nvSpPr>
        <p:spPr>
          <a:xfrm>
            <a:off x="4876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5334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5791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/>
          <p:cNvSpPr/>
          <p:nvPr/>
        </p:nvSpPr>
        <p:spPr>
          <a:xfrm>
            <a:off x="6248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/>
          <p:cNvSpPr/>
          <p:nvPr/>
        </p:nvSpPr>
        <p:spPr>
          <a:xfrm>
            <a:off x="6705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/>
          <p:cNvSpPr/>
          <p:nvPr/>
        </p:nvSpPr>
        <p:spPr>
          <a:xfrm>
            <a:off x="7162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/>
          <p:cNvSpPr/>
          <p:nvPr/>
        </p:nvSpPr>
        <p:spPr>
          <a:xfrm>
            <a:off x="7620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/>
          <p:cNvSpPr/>
          <p:nvPr/>
        </p:nvSpPr>
        <p:spPr>
          <a:xfrm>
            <a:off x="8077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Rectangle 216"/>
          <p:cNvSpPr/>
          <p:nvPr/>
        </p:nvSpPr>
        <p:spPr>
          <a:xfrm>
            <a:off x="304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Rectangle 217"/>
          <p:cNvSpPr/>
          <p:nvPr/>
        </p:nvSpPr>
        <p:spPr>
          <a:xfrm>
            <a:off x="762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Rectangle 218"/>
          <p:cNvSpPr/>
          <p:nvPr/>
        </p:nvSpPr>
        <p:spPr>
          <a:xfrm>
            <a:off x="1219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Rectangle 219"/>
          <p:cNvSpPr/>
          <p:nvPr/>
        </p:nvSpPr>
        <p:spPr>
          <a:xfrm>
            <a:off x="1676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Rectangle 220"/>
          <p:cNvSpPr/>
          <p:nvPr/>
        </p:nvSpPr>
        <p:spPr>
          <a:xfrm>
            <a:off x="2133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Rectangle 221"/>
          <p:cNvSpPr/>
          <p:nvPr/>
        </p:nvSpPr>
        <p:spPr>
          <a:xfrm>
            <a:off x="2590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Rectangle 222"/>
          <p:cNvSpPr/>
          <p:nvPr/>
        </p:nvSpPr>
        <p:spPr>
          <a:xfrm>
            <a:off x="3048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Rectangle 223"/>
          <p:cNvSpPr/>
          <p:nvPr/>
        </p:nvSpPr>
        <p:spPr>
          <a:xfrm>
            <a:off x="3505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Rectangle 224"/>
          <p:cNvSpPr/>
          <p:nvPr/>
        </p:nvSpPr>
        <p:spPr>
          <a:xfrm>
            <a:off x="3962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Rectangle 225"/>
          <p:cNvSpPr/>
          <p:nvPr/>
        </p:nvSpPr>
        <p:spPr>
          <a:xfrm>
            <a:off x="4419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Rectangle 226"/>
          <p:cNvSpPr/>
          <p:nvPr/>
        </p:nvSpPr>
        <p:spPr>
          <a:xfrm>
            <a:off x="4876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Rectangle 227"/>
          <p:cNvSpPr/>
          <p:nvPr/>
        </p:nvSpPr>
        <p:spPr>
          <a:xfrm>
            <a:off x="5334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Rectangle 228"/>
          <p:cNvSpPr/>
          <p:nvPr/>
        </p:nvSpPr>
        <p:spPr>
          <a:xfrm>
            <a:off x="5791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Rectangle 229"/>
          <p:cNvSpPr/>
          <p:nvPr/>
        </p:nvSpPr>
        <p:spPr>
          <a:xfrm>
            <a:off x="6248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Rectangle 230"/>
          <p:cNvSpPr/>
          <p:nvPr/>
        </p:nvSpPr>
        <p:spPr>
          <a:xfrm>
            <a:off x="6705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Rectangle 231"/>
          <p:cNvSpPr/>
          <p:nvPr/>
        </p:nvSpPr>
        <p:spPr>
          <a:xfrm>
            <a:off x="7162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Rectangle 232"/>
          <p:cNvSpPr/>
          <p:nvPr/>
        </p:nvSpPr>
        <p:spPr>
          <a:xfrm>
            <a:off x="7620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Rectangle 233"/>
          <p:cNvSpPr/>
          <p:nvPr/>
        </p:nvSpPr>
        <p:spPr>
          <a:xfrm>
            <a:off x="8077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Rectangle 234"/>
          <p:cNvSpPr/>
          <p:nvPr/>
        </p:nvSpPr>
        <p:spPr>
          <a:xfrm>
            <a:off x="304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Rectangle 235"/>
          <p:cNvSpPr/>
          <p:nvPr/>
        </p:nvSpPr>
        <p:spPr>
          <a:xfrm>
            <a:off x="762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Rectangle 236"/>
          <p:cNvSpPr/>
          <p:nvPr/>
        </p:nvSpPr>
        <p:spPr>
          <a:xfrm>
            <a:off x="1219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Rectangle 237"/>
          <p:cNvSpPr/>
          <p:nvPr/>
        </p:nvSpPr>
        <p:spPr>
          <a:xfrm>
            <a:off x="1676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Rectangle 238"/>
          <p:cNvSpPr/>
          <p:nvPr/>
        </p:nvSpPr>
        <p:spPr>
          <a:xfrm>
            <a:off x="2133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" name="Rectangle 239"/>
          <p:cNvSpPr/>
          <p:nvPr/>
        </p:nvSpPr>
        <p:spPr>
          <a:xfrm>
            <a:off x="2590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Rectangle 240"/>
          <p:cNvSpPr/>
          <p:nvPr/>
        </p:nvSpPr>
        <p:spPr>
          <a:xfrm>
            <a:off x="3048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" name="Rectangle 241"/>
          <p:cNvSpPr/>
          <p:nvPr/>
        </p:nvSpPr>
        <p:spPr>
          <a:xfrm>
            <a:off x="3505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Rectangle 242"/>
          <p:cNvSpPr/>
          <p:nvPr/>
        </p:nvSpPr>
        <p:spPr>
          <a:xfrm>
            <a:off x="3962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Rectangle 243"/>
          <p:cNvSpPr/>
          <p:nvPr/>
        </p:nvSpPr>
        <p:spPr>
          <a:xfrm>
            <a:off x="4419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Rectangle 244"/>
          <p:cNvSpPr/>
          <p:nvPr/>
        </p:nvSpPr>
        <p:spPr>
          <a:xfrm>
            <a:off x="4876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" name="Rectangle 245"/>
          <p:cNvSpPr/>
          <p:nvPr/>
        </p:nvSpPr>
        <p:spPr>
          <a:xfrm>
            <a:off x="5334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Rectangle 246"/>
          <p:cNvSpPr/>
          <p:nvPr/>
        </p:nvSpPr>
        <p:spPr>
          <a:xfrm>
            <a:off x="5791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Rectangle 247"/>
          <p:cNvSpPr/>
          <p:nvPr/>
        </p:nvSpPr>
        <p:spPr>
          <a:xfrm>
            <a:off x="6248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9" name="Rectangle 248"/>
          <p:cNvSpPr/>
          <p:nvPr/>
        </p:nvSpPr>
        <p:spPr>
          <a:xfrm>
            <a:off x="6705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0" name="Rectangle 249"/>
          <p:cNvSpPr/>
          <p:nvPr/>
        </p:nvSpPr>
        <p:spPr>
          <a:xfrm>
            <a:off x="7162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" name="Rectangle 250"/>
          <p:cNvSpPr/>
          <p:nvPr/>
        </p:nvSpPr>
        <p:spPr>
          <a:xfrm>
            <a:off x="7620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Rectangle 251"/>
          <p:cNvSpPr/>
          <p:nvPr/>
        </p:nvSpPr>
        <p:spPr>
          <a:xfrm>
            <a:off x="8077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" name="Rectangle 252"/>
          <p:cNvSpPr/>
          <p:nvPr/>
        </p:nvSpPr>
        <p:spPr>
          <a:xfrm>
            <a:off x="304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4" name="Rectangle 253"/>
          <p:cNvSpPr/>
          <p:nvPr/>
        </p:nvSpPr>
        <p:spPr>
          <a:xfrm>
            <a:off x="762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Rectangle 254"/>
          <p:cNvSpPr/>
          <p:nvPr/>
        </p:nvSpPr>
        <p:spPr>
          <a:xfrm>
            <a:off x="1219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Rectangle 255"/>
          <p:cNvSpPr/>
          <p:nvPr/>
        </p:nvSpPr>
        <p:spPr>
          <a:xfrm>
            <a:off x="1676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Rectangle 256"/>
          <p:cNvSpPr/>
          <p:nvPr/>
        </p:nvSpPr>
        <p:spPr>
          <a:xfrm>
            <a:off x="2133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" name="Rectangle 257"/>
          <p:cNvSpPr/>
          <p:nvPr/>
        </p:nvSpPr>
        <p:spPr>
          <a:xfrm>
            <a:off x="2590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" name="Rectangle 258"/>
          <p:cNvSpPr/>
          <p:nvPr/>
        </p:nvSpPr>
        <p:spPr>
          <a:xfrm>
            <a:off x="3048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" name="Rectangle 259"/>
          <p:cNvSpPr/>
          <p:nvPr/>
        </p:nvSpPr>
        <p:spPr>
          <a:xfrm>
            <a:off x="3505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Rectangle 260"/>
          <p:cNvSpPr/>
          <p:nvPr/>
        </p:nvSpPr>
        <p:spPr>
          <a:xfrm>
            <a:off x="3962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2" name="Rectangle 261"/>
          <p:cNvSpPr/>
          <p:nvPr/>
        </p:nvSpPr>
        <p:spPr>
          <a:xfrm>
            <a:off x="4419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" name="Rectangle 262"/>
          <p:cNvSpPr/>
          <p:nvPr/>
        </p:nvSpPr>
        <p:spPr>
          <a:xfrm>
            <a:off x="4876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Rectangle 263"/>
          <p:cNvSpPr/>
          <p:nvPr/>
        </p:nvSpPr>
        <p:spPr>
          <a:xfrm>
            <a:off x="5334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5" name="Rectangle 264"/>
          <p:cNvSpPr/>
          <p:nvPr/>
        </p:nvSpPr>
        <p:spPr>
          <a:xfrm>
            <a:off x="5791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" name="Rectangle 265"/>
          <p:cNvSpPr/>
          <p:nvPr/>
        </p:nvSpPr>
        <p:spPr>
          <a:xfrm>
            <a:off x="6248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7" name="Rectangle 266"/>
          <p:cNvSpPr/>
          <p:nvPr/>
        </p:nvSpPr>
        <p:spPr>
          <a:xfrm>
            <a:off x="6705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8" name="Rectangle 267"/>
          <p:cNvSpPr/>
          <p:nvPr/>
        </p:nvSpPr>
        <p:spPr>
          <a:xfrm>
            <a:off x="7162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" name="Rectangle 268"/>
          <p:cNvSpPr/>
          <p:nvPr/>
        </p:nvSpPr>
        <p:spPr>
          <a:xfrm>
            <a:off x="7620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0" name="Rectangle 269"/>
          <p:cNvSpPr/>
          <p:nvPr/>
        </p:nvSpPr>
        <p:spPr>
          <a:xfrm>
            <a:off x="8077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1" name="Rectangle 270"/>
          <p:cNvSpPr/>
          <p:nvPr/>
        </p:nvSpPr>
        <p:spPr>
          <a:xfrm>
            <a:off x="304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2" name="Rectangle 271"/>
          <p:cNvSpPr/>
          <p:nvPr/>
        </p:nvSpPr>
        <p:spPr>
          <a:xfrm>
            <a:off x="762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3" name="Rectangle 272"/>
          <p:cNvSpPr/>
          <p:nvPr/>
        </p:nvSpPr>
        <p:spPr>
          <a:xfrm>
            <a:off x="1219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4" name="Rectangle 273"/>
          <p:cNvSpPr/>
          <p:nvPr/>
        </p:nvSpPr>
        <p:spPr>
          <a:xfrm>
            <a:off x="1676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5" name="Rectangle 274"/>
          <p:cNvSpPr/>
          <p:nvPr/>
        </p:nvSpPr>
        <p:spPr>
          <a:xfrm>
            <a:off x="2133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6" name="Rectangle 275"/>
          <p:cNvSpPr/>
          <p:nvPr/>
        </p:nvSpPr>
        <p:spPr>
          <a:xfrm>
            <a:off x="2590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7" name="Rectangle 276"/>
          <p:cNvSpPr/>
          <p:nvPr/>
        </p:nvSpPr>
        <p:spPr>
          <a:xfrm>
            <a:off x="3048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8" name="Rectangle 277"/>
          <p:cNvSpPr/>
          <p:nvPr/>
        </p:nvSpPr>
        <p:spPr>
          <a:xfrm>
            <a:off x="3505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9" name="Rectangle 278"/>
          <p:cNvSpPr/>
          <p:nvPr/>
        </p:nvSpPr>
        <p:spPr>
          <a:xfrm>
            <a:off x="3962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0" name="Rectangle 279"/>
          <p:cNvSpPr/>
          <p:nvPr/>
        </p:nvSpPr>
        <p:spPr>
          <a:xfrm>
            <a:off x="4419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1" name="Rectangle 280"/>
          <p:cNvSpPr/>
          <p:nvPr/>
        </p:nvSpPr>
        <p:spPr>
          <a:xfrm>
            <a:off x="4876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2" name="Rectangle 281"/>
          <p:cNvSpPr/>
          <p:nvPr/>
        </p:nvSpPr>
        <p:spPr>
          <a:xfrm>
            <a:off x="5334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3" name="Rectangle 282"/>
          <p:cNvSpPr/>
          <p:nvPr/>
        </p:nvSpPr>
        <p:spPr>
          <a:xfrm>
            <a:off x="5791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4" name="Rectangle 283"/>
          <p:cNvSpPr/>
          <p:nvPr/>
        </p:nvSpPr>
        <p:spPr>
          <a:xfrm>
            <a:off x="6248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5" name="Rectangle 284"/>
          <p:cNvSpPr/>
          <p:nvPr/>
        </p:nvSpPr>
        <p:spPr>
          <a:xfrm>
            <a:off x="6705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6" name="Rectangle 285"/>
          <p:cNvSpPr/>
          <p:nvPr/>
        </p:nvSpPr>
        <p:spPr>
          <a:xfrm>
            <a:off x="7162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7" name="Rectangle 286"/>
          <p:cNvSpPr/>
          <p:nvPr/>
        </p:nvSpPr>
        <p:spPr>
          <a:xfrm>
            <a:off x="7620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8" name="Rectangle 287"/>
          <p:cNvSpPr/>
          <p:nvPr/>
        </p:nvSpPr>
        <p:spPr>
          <a:xfrm>
            <a:off x="8077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9" name="Rectangle 288"/>
          <p:cNvSpPr/>
          <p:nvPr/>
        </p:nvSpPr>
        <p:spPr>
          <a:xfrm>
            <a:off x="304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0" name="Rectangle 289"/>
          <p:cNvSpPr/>
          <p:nvPr/>
        </p:nvSpPr>
        <p:spPr>
          <a:xfrm>
            <a:off x="762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1" name="Rectangle 290"/>
          <p:cNvSpPr/>
          <p:nvPr/>
        </p:nvSpPr>
        <p:spPr>
          <a:xfrm>
            <a:off x="1219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2" name="Rectangle 291"/>
          <p:cNvSpPr/>
          <p:nvPr/>
        </p:nvSpPr>
        <p:spPr>
          <a:xfrm>
            <a:off x="1676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3" name="Rectangle 292"/>
          <p:cNvSpPr/>
          <p:nvPr/>
        </p:nvSpPr>
        <p:spPr>
          <a:xfrm>
            <a:off x="2133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4" name="Rectangle 293"/>
          <p:cNvSpPr/>
          <p:nvPr/>
        </p:nvSpPr>
        <p:spPr>
          <a:xfrm>
            <a:off x="2590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5" name="Rectangle 294"/>
          <p:cNvSpPr/>
          <p:nvPr/>
        </p:nvSpPr>
        <p:spPr>
          <a:xfrm>
            <a:off x="3048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6" name="Rectangle 295"/>
          <p:cNvSpPr/>
          <p:nvPr/>
        </p:nvSpPr>
        <p:spPr>
          <a:xfrm>
            <a:off x="3505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7" name="Rectangle 296"/>
          <p:cNvSpPr/>
          <p:nvPr/>
        </p:nvSpPr>
        <p:spPr>
          <a:xfrm>
            <a:off x="3962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8" name="Rectangle 297"/>
          <p:cNvSpPr/>
          <p:nvPr/>
        </p:nvSpPr>
        <p:spPr>
          <a:xfrm>
            <a:off x="4419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9" name="Rectangle 298"/>
          <p:cNvSpPr/>
          <p:nvPr/>
        </p:nvSpPr>
        <p:spPr>
          <a:xfrm>
            <a:off x="4876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0" name="Rectangle 299"/>
          <p:cNvSpPr/>
          <p:nvPr/>
        </p:nvSpPr>
        <p:spPr>
          <a:xfrm>
            <a:off x="5334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1" name="Rectangle 300"/>
          <p:cNvSpPr/>
          <p:nvPr/>
        </p:nvSpPr>
        <p:spPr>
          <a:xfrm>
            <a:off x="5791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2" name="Rectangle 301"/>
          <p:cNvSpPr/>
          <p:nvPr/>
        </p:nvSpPr>
        <p:spPr>
          <a:xfrm>
            <a:off x="6248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3" name="Rectangle 302"/>
          <p:cNvSpPr/>
          <p:nvPr/>
        </p:nvSpPr>
        <p:spPr>
          <a:xfrm>
            <a:off x="6705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4" name="Rectangle 303"/>
          <p:cNvSpPr/>
          <p:nvPr/>
        </p:nvSpPr>
        <p:spPr>
          <a:xfrm>
            <a:off x="7162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5" name="Rectangle 304"/>
          <p:cNvSpPr/>
          <p:nvPr/>
        </p:nvSpPr>
        <p:spPr>
          <a:xfrm>
            <a:off x="7620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6" name="Rectangle 305"/>
          <p:cNvSpPr/>
          <p:nvPr/>
        </p:nvSpPr>
        <p:spPr>
          <a:xfrm>
            <a:off x="8077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7" name="Rectangle 306"/>
          <p:cNvSpPr/>
          <p:nvPr/>
        </p:nvSpPr>
        <p:spPr>
          <a:xfrm>
            <a:off x="304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" name="Rectangle 307"/>
          <p:cNvSpPr/>
          <p:nvPr/>
        </p:nvSpPr>
        <p:spPr>
          <a:xfrm>
            <a:off x="762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" name="Rectangle 308"/>
          <p:cNvSpPr/>
          <p:nvPr/>
        </p:nvSpPr>
        <p:spPr>
          <a:xfrm>
            <a:off x="1219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0" name="Rectangle 309"/>
          <p:cNvSpPr/>
          <p:nvPr/>
        </p:nvSpPr>
        <p:spPr>
          <a:xfrm>
            <a:off x="16764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1" name="Rectangle 310"/>
          <p:cNvSpPr/>
          <p:nvPr/>
        </p:nvSpPr>
        <p:spPr>
          <a:xfrm>
            <a:off x="21336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2" name="Rectangle 311"/>
          <p:cNvSpPr/>
          <p:nvPr/>
        </p:nvSpPr>
        <p:spPr>
          <a:xfrm>
            <a:off x="2590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3" name="Rectangle 312"/>
          <p:cNvSpPr/>
          <p:nvPr/>
        </p:nvSpPr>
        <p:spPr>
          <a:xfrm>
            <a:off x="3048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4" name="Rectangle 313"/>
          <p:cNvSpPr/>
          <p:nvPr/>
        </p:nvSpPr>
        <p:spPr>
          <a:xfrm>
            <a:off x="3505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5" name="Rectangle 314"/>
          <p:cNvSpPr/>
          <p:nvPr/>
        </p:nvSpPr>
        <p:spPr>
          <a:xfrm>
            <a:off x="39624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6" name="Rectangle 315"/>
          <p:cNvSpPr/>
          <p:nvPr/>
        </p:nvSpPr>
        <p:spPr>
          <a:xfrm>
            <a:off x="44196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7" name="Rectangle 316"/>
          <p:cNvSpPr/>
          <p:nvPr/>
        </p:nvSpPr>
        <p:spPr>
          <a:xfrm>
            <a:off x="4876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8" name="Rectangle 317"/>
          <p:cNvSpPr/>
          <p:nvPr/>
        </p:nvSpPr>
        <p:spPr>
          <a:xfrm>
            <a:off x="5334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9" name="Rectangle 318"/>
          <p:cNvSpPr/>
          <p:nvPr/>
        </p:nvSpPr>
        <p:spPr>
          <a:xfrm>
            <a:off x="5791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0" name="Rectangle 319"/>
          <p:cNvSpPr/>
          <p:nvPr/>
        </p:nvSpPr>
        <p:spPr>
          <a:xfrm>
            <a:off x="62484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1" name="Rectangle 320"/>
          <p:cNvSpPr/>
          <p:nvPr/>
        </p:nvSpPr>
        <p:spPr>
          <a:xfrm>
            <a:off x="67056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2" name="Rectangle 321"/>
          <p:cNvSpPr/>
          <p:nvPr/>
        </p:nvSpPr>
        <p:spPr>
          <a:xfrm>
            <a:off x="7162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3" name="Rectangle 322"/>
          <p:cNvSpPr/>
          <p:nvPr/>
        </p:nvSpPr>
        <p:spPr>
          <a:xfrm>
            <a:off x="7620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4" name="Rectangle 323"/>
          <p:cNvSpPr/>
          <p:nvPr/>
        </p:nvSpPr>
        <p:spPr>
          <a:xfrm>
            <a:off x="8077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5" name="Rectangle 324"/>
          <p:cNvSpPr/>
          <p:nvPr/>
        </p:nvSpPr>
        <p:spPr>
          <a:xfrm>
            <a:off x="304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6" name="Rectangle 325"/>
          <p:cNvSpPr/>
          <p:nvPr/>
        </p:nvSpPr>
        <p:spPr>
          <a:xfrm>
            <a:off x="762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7" name="Rectangle 326"/>
          <p:cNvSpPr/>
          <p:nvPr/>
        </p:nvSpPr>
        <p:spPr>
          <a:xfrm>
            <a:off x="1219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8" name="Rectangle 327"/>
          <p:cNvSpPr/>
          <p:nvPr/>
        </p:nvSpPr>
        <p:spPr>
          <a:xfrm>
            <a:off x="1676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9" name="Rectangle 328"/>
          <p:cNvSpPr/>
          <p:nvPr/>
        </p:nvSpPr>
        <p:spPr>
          <a:xfrm>
            <a:off x="2133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0" name="Rectangle 329"/>
          <p:cNvSpPr/>
          <p:nvPr/>
        </p:nvSpPr>
        <p:spPr>
          <a:xfrm>
            <a:off x="2590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1" name="Rectangle 330"/>
          <p:cNvSpPr/>
          <p:nvPr/>
        </p:nvSpPr>
        <p:spPr>
          <a:xfrm>
            <a:off x="3048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2" name="Rectangle 331"/>
          <p:cNvSpPr/>
          <p:nvPr/>
        </p:nvSpPr>
        <p:spPr>
          <a:xfrm>
            <a:off x="3505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3" name="Rectangle 332"/>
          <p:cNvSpPr/>
          <p:nvPr/>
        </p:nvSpPr>
        <p:spPr>
          <a:xfrm>
            <a:off x="3962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4" name="Rectangle 333"/>
          <p:cNvSpPr/>
          <p:nvPr/>
        </p:nvSpPr>
        <p:spPr>
          <a:xfrm>
            <a:off x="4419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5" name="Rectangle 334"/>
          <p:cNvSpPr/>
          <p:nvPr/>
        </p:nvSpPr>
        <p:spPr>
          <a:xfrm>
            <a:off x="4876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6" name="Rectangle 335"/>
          <p:cNvSpPr/>
          <p:nvPr/>
        </p:nvSpPr>
        <p:spPr>
          <a:xfrm>
            <a:off x="5334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7" name="Rectangle 336"/>
          <p:cNvSpPr/>
          <p:nvPr/>
        </p:nvSpPr>
        <p:spPr>
          <a:xfrm>
            <a:off x="5791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8" name="Rectangle 337"/>
          <p:cNvSpPr/>
          <p:nvPr/>
        </p:nvSpPr>
        <p:spPr>
          <a:xfrm>
            <a:off x="6248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9" name="Rectangle 338"/>
          <p:cNvSpPr/>
          <p:nvPr/>
        </p:nvSpPr>
        <p:spPr>
          <a:xfrm>
            <a:off x="6705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0" name="Rectangle 339"/>
          <p:cNvSpPr/>
          <p:nvPr/>
        </p:nvSpPr>
        <p:spPr>
          <a:xfrm>
            <a:off x="7162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1" name="Rectangle 340"/>
          <p:cNvSpPr/>
          <p:nvPr/>
        </p:nvSpPr>
        <p:spPr>
          <a:xfrm>
            <a:off x="7620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2" name="Rectangle 341"/>
          <p:cNvSpPr/>
          <p:nvPr/>
        </p:nvSpPr>
        <p:spPr>
          <a:xfrm>
            <a:off x="8077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64"/>
          <p:cNvGrpSpPr/>
          <p:nvPr/>
        </p:nvGrpSpPr>
        <p:grpSpPr>
          <a:xfrm>
            <a:off x="304800" y="914400"/>
            <a:ext cx="8229600" cy="533400"/>
            <a:chOff x="304800" y="914400"/>
            <a:chExt cx="8229600" cy="533400"/>
          </a:xfrm>
        </p:grpSpPr>
        <p:sp>
          <p:nvSpPr>
            <p:cNvPr id="8" name="Rectangle 7"/>
            <p:cNvSpPr/>
            <p:nvPr/>
          </p:nvSpPr>
          <p:spPr>
            <a:xfrm>
              <a:off x="304800" y="914400"/>
              <a:ext cx="457200" cy="5334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/>
            <p:cNvSpPr/>
            <p:nvPr/>
          </p:nvSpPr>
          <p:spPr>
            <a:xfrm>
              <a:off x="762000" y="914400"/>
              <a:ext cx="457200" cy="5334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/>
            <p:cNvSpPr/>
            <p:nvPr/>
          </p:nvSpPr>
          <p:spPr>
            <a:xfrm>
              <a:off x="1219200" y="914400"/>
              <a:ext cx="457200" cy="5334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tangle 76"/>
            <p:cNvSpPr/>
            <p:nvPr/>
          </p:nvSpPr>
          <p:spPr>
            <a:xfrm>
              <a:off x="1676400" y="914400"/>
              <a:ext cx="457200" cy="5334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ectangle 77"/>
            <p:cNvSpPr/>
            <p:nvPr/>
          </p:nvSpPr>
          <p:spPr>
            <a:xfrm>
              <a:off x="2133600" y="914400"/>
              <a:ext cx="457200" cy="5334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Rectangle 78"/>
            <p:cNvSpPr/>
            <p:nvPr/>
          </p:nvSpPr>
          <p:spPr>
            <a:xfrm>
              <a:off x="2590800" y="914400"/>
              <a:ext cx="457200" cy="5334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Rectangle 79"/>
            <p:cNvSpPr/>
            <p:nvPr/>
          </p:nvSpPr>
          <p:spPr>
            <a:xfrm>
              <a:off x="3048000" y="914400"/>
              <a:ext cx="457200" cy="5334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Rectangle 80"/>
            <p:cNvSpPr/>
            <p:nvPr/>
          </p:nvSpPr>
          <p:spPr>
            <a:xfrm>
              <a:off x="3505200" y="914400"/>
              <a:ext cx="457200" cy="5334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Rectangle 81"/>
            <p:cNvSpPr/>
            <p:nvPr/>
          </p:nvSpPr>
          <p:spPr>
            <a:xfrm>
              <a:off x="3962400" y="914400"/>
              <a:ext cx="457200" cy="5334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ectangle 82"/>
            <p:cNvSpPr/>
            <p:nvPr/>
          </p:nvSpPr>
          <p:spPr>
            <a:xfrm>
              <a:off x="4419600" y="914400"/>
              <a:ext cx="457200" cy="5334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83"/>
            <p:cNvSpPr/>
            <p:nvPr/>
          </p:nvSpPr>
          <p:spPr>
            <a:xfrm>
              <a:off x="4876800" y="914400"/>
              <a:ext cx="457200" cy="5334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/>
            <p:cNvSpPr/>
            <p:nvPr/>
          </p:nvSpPr>
          <p:spPr>
            <a:xfrm>
              <a:off x="5334000" y="914400"/>
              <a:ext cx="457200" cy="5334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ectangle 85"/>
            <p:cNvSpPr/>
            <p:nvPr/>
          </p:nvSpPr>
          <p:spPr>
            <a:xfrm>
              <a:off x="5791200" y="914400"/>
              <a:ext cx="457200" cy="5334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86"/>
            <p:cNvSpPr/>
            <p:nvPr/>
          </p:nvSpPr>
          <p:spPr>
            <a:xfrm>
              <a:off x="6248400" y="914400"/>
              <a:ext cx="457200" cy="5334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Rectangle 87"/>
            <p:cNvSpPr/>
            <p:nvPr/>
          </p:nvSpPr>
          <p:spPr>
            <a:xfrm>
              <a:off x="6705600" y="914400"/>
              <a:ext cx="457200" cy="5334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 88"/>
            <p:cNvSpPr/>
            <p:nvPr/>
          </p:nvSpPr>
          <p:spPr>
            <a:xfrm>
              <a:off x="7162800" y="914400"/>
              <a:ext cx="457200" cy="5334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89"/>
            <p:cNvSpPr/>
            <p:nvPr/>
          </p:nvSpPr>
          <p:spPr>
            <a:xfrm>
              <a:off x="7620000" y="914400"/>
              <a:ext cx="457200" cy="5334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ectangle 90"/>
            <p:cNvSpPr/>
            <p:nvPr/>
          </p:nvSpPr>
          <p:spPr>
            <a:xfrm>
              <a:off x="8077200" y="914400"/>
              <a:ext cx="457200" cy="5334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3" name="Rectangle 92"/>
          <p:cNvSpPr/>
          <p:nvPr/>
        </p:nvSpPr>
        <p:spPr>
          <a:xfrm>
            <a:off x="3048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>
            <a:off x="7620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12192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16764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/>
          <p:cNvSpPr/>
          <p:nvPr/>
        </p:nvSpPr>
        <p:spPr>
          <a:xfrm>
            <a:off x="21336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25908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/>
          <p:cNvSpPr/>
          <p:nvPr/>
        </p:nvSpPr>
        <p:spPr>
          <a:xfrm>
            <a:off x="30480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35052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39624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44196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/>
          <p:cNvSpPr/>
          <p:nvPr/>
        </p:nvSpPr>
        <p:spPr>
          <a:xfrm>
            <a:off x="48768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53340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57912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6" name="Rectangle 105"/>
          <p:cNvSpPr/>
          <p:nvPr/>
        </p:nvSpPr>
        <p:spPr>
          <a:xfrm>
            <a:off x="62484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/>
          <p:cNvSpPr/>
          <p:nvPr/>
        </p:nvSpPr>
        <p:spPr>
          <a:xfrm>
            <a:off x="67056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/>
          <p:cNvSpPr/>
          <p:nvPr/>
        </p:nvSpPr>
        <p:spPr>
          <a:xfrm>
            <a:off x="71628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/>
          <p:cNvSpPr/>
          <p:nvPr/>
        </p:nvSpPr>
        <p:spPr>
          <a:xfrm>
            <a:off x="76200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/>
          <p:cNvSpPr/>
          <p:nvPr/>
        </p:nvSpPr>
        <p:spPr>
          <a:xfrm>
            <a:off x="80772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Rectangle 216"/>
          <p:cNvSpPr/>
          <p:nvPr/>
        </p:nvSpPr>
        <p:spPr>
          <a:xfrm>
            <a:off x="3048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Rectangle 217"/>
          <p:cNvSpPr/>
          <p:nvPr/>
        </p:nvSpPr>
        <p:spPr>
          <a:xfrm>
            <a:off x="7620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Rectangle 218"/>
          <p:cNvSpPr/>
          <p:nvPr/>
        </p:nvSpPr>
        <p:spPr>
          <a:xfrm>
            <a:off x="12192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Rectangle 219"/>
          <p:cNvSpPr/>
          <p:nvPr/>
        </p:nvSpPr>
        <p:spPr>
          <a:xfrm>
            <a:off x="16764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Rectangle 220"/>
          <p:cNvSpPr/>
          <p:nvPr/>
        </p:nvSpPr>
        <p:spPr>
          <a:xfrm>
            <a:off x="21336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Rectangle 221"/>
          <p:cNvSpPr/>
          <p:nvPr/>
        </p:nvSpPr>
        <p:spPr>
          <a:xfrm>
            <a:off x="25908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Rectangle 222"/>
          <p:cNvSpPr/>
          <p:nvPr/>
        </p:nvSpPr>
        <p:spPr>
          <a:xfrm>
            <a:off x="30480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Rectangle 223"/>
          <p:cNvSpPr/>
          <p:nvPr/>
        </p:nvSpPr>
        <p:spPr>
          <a:xfrm>
            <a:off x="35052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Rectangle 224"/>
          <p:cNvSpPr/>
          <p:nvPr/>
        </p:nvSpPr>
        <p:spPr>
          <a:xfrm>
            <a:off x="39624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Rectangle 225"/>
          <p:cNvSpPr/>
          <p:nvPr/>
        </p:nvSpPr>
        <p:spPr>
          <a:xfrm>
            <a:off x="44196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Rectangle 226"/>
          <p:cNvSpPr/>
          <p:nvPr/>
        </p:nvSpPr>
        <p:spPr>
          <a:xfrm>
            <a:off x="48768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Rectangle 227"/>
          <p:cNvSpPr/>
          <p:nvPr/>
        </p:nvSpPr>
        <p:spPr>
          <a:xfrm>
            <a:off x="53340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Rectangle 228"/>
          <p:cNvSpPr/>
          <p:nvPr/>
        </p:nvSpPr>
        <p:spPr>
          <a:xfrm>
            <a:off x="57912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Rectangle 229"/>
          <p:cNvSpPr/>
          <p:nvPr/>
        </p:nvSpPr>
        <p:spPr>
          <a:xfrm>
            <a:off x="62484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Rectangle 230"/>
          <p:cNvSpPr/>
          <p:nvPr/>
        </p:nvSpPr>
        <p:spPr>
          <a:xfrm>
            <a:off x="67056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Rectangle 231"/>
          <p:cNvSpPr/>
          <p:nvPr/>
        </p:nvSpPr>
        <p:spPr>
          <a:xfrm>
            <a:off x="71628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Rectangle 232"/>
          <p:cNvSpPr/>
          <p:nvPr/>
        </p:nvSpPr>
        <p:spPr>
          <a:xfrm>
            <a:off x="76200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Rectangle 233"/>
          <p:cNvSpPr/>
          <p:nvPr/>
        </p:nvSpPr>
        <p:spPr>
          <a:xfrm>
            <a:off x="80772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Rectangle 234"/>
          <p:cNvSpPr/>
          <p:nvPr/>
        </p:nvSpPr>
        <p:spPr>
          <a:xfrm>
            <a:off x="3048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Rectangle 235"/>
          <p:cNvSpPr/>
          <p:nvPr/>
        </p:nvSpPr>
        <p:spPr>
          <a:xfrm>
            <a:off x="7620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Rectangle 236"/>
          <p:cNvSpPr/>
          <p:nvPr/>
        </p:nvSpPr>
        <p:spPr>
          <a:xfrm>
            <a:off x="12192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Rectangle 237"/>
          <p:cNvSpPr/>
          <p:nvPr/>
        </p:nvSpPr>
        <p:spPr>
          <a:xfrm>
            <a:off x="16764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Rectangle 238"/>
          <p:cNvSpPr/>
          <p:nvPr/>
        </p:nvSpPr>
        <p:spPr>
          <a:xfrm>
            <a:off x="21336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" name="Rectangle 239"/>
          <p:cNvSpPr/>
          <p:nvPr/>
        </p:nvSpPr>
        <p:spPr>
          <a:xfrm>
            <a:off x="25908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Rectangle 240"/>
          <p:cNvSpPr/>
          <p:nvPr/>
        </p:nvSpPr>
        <p:spPr>
          <a:xfrm>
            <a:off x="30480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" name="Rectangle 241"/>
          <p:cNvSpPr/>
          <p:nvPr/>
        </p:nvSpPr>
        <p:spPr>
          <a:xfrm>
            <a:off x="35052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Rectangle 242"/>
          <p:cNvSpPr/>
          <p:nvPr/>
        </p:nvSpPr>
        <p:spPr>
          <a:xfrm>
            <a:off x="39624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Rectangle 243"/>
          <p:cNvSpPr/>
          <p:nvPr/>
        </p:nvSpPr>
        <p:spPr>
          <a:xfrm>
            <a:off x="44196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Rectangle 244"/>
          <p:cNvSpPr/>
          <p:nvPr/>
        </p:nvSpPr>
        <p:spPr>
          <a:xfrm>
            <a:off x="48768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" name="Rectangle 245"/>
          <p:cNvSpPr/>
          <p:nvPr/>
        </p:nvSpPr>
        <p:spPr>
          <a:xfrm>
            <a:off x="53340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Rectangle 246"/>
          <p:cNvSpPr/>
          <p:nvPr/>
        </p:nvSpPr>
        <p:spPr>
          <a:xfrm>
            <a:off x="57912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Rectangle 247"/>
          <p:cNvSpPr/>
          <p:nvPr/>
        </p:nvSpPr>
        <p:spPr>
          <a:xfrm>
            <a:off x="62484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9" name="Rectangle 248"/>
          <p:cNvSpPr/>
          <p:nvPr/>
        </p:nvSpPr>
        <p:spPr>
          <a:xfrm>
            <a:off x="67056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0" name="Rectangle 249"/>
          <p:cNvSpPr/>
          <p:nvPr/>
        </p:nvSpPr>
        <p:spPr>
          <a:xfrm>
            <a:off x="71628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" name="Rectangle 250"/>
          <p:cNvSpPr/>
          <p:nvPr/>
        </p:nvSpPr>
        <p:spPr>
          <a:xfrm>
            <a:off x="76200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Rectangle 251"/>
          <p:cNvSpPr/>
          <p:nvPr/>
        </p:nvSpPr>
        <p:spPr>
          <a:xfrm>
            <a:off x="80772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" name="Rectangle 252"/>
          <p:cNvSpPr/>
          <p:nvPr/>
        </p:nvSpPr>
        <p:spPr>
          <a:xfrm>
            <a:off x="3048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4" name="Rectangle 253"/>
          <p:cNvSpPr/>
          <p:nvPr/>
        </p:nvSpPr>
        <p:spPr>
          <a:xfrm>
            <a:off x="7620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Rectangle 254"/>
          <p:cNvSpPr/>
          <p:nvPr/>
        </p:nvSpPr>
        <p:spPr>
          <a:xfrm>
            <a:off x="12192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Rectangle 255"/>
          <p:cNvSpPr/>
          <p:nvPr/>
        </p:nvSpPr>
        <p:spPr>
          <a:xfrm>
            <a:off x="16764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Rectangle 256"/>
          <p:cNvSpPr/>
          <p:nvPr/>
        </p:nvSpPr>
        <p:spPr>
          <a:xfrm>
            <a:off x="21336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" name="Rectangle 257"/>
          <p:cNvSpPr/>
          <p:nvPr/>
        </p:nvSpPr>
        <p:spPr>
          <a:xfrm>
            <a:off x="25908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" name="Rectangle 258"/>
          <p:cNvSpPr/>
          <p:nvPr/>
        </p:nvSpPr>
        <p:spPr>
          <a:xfrm>
            <a:off x="30480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" name="Rectangle 259"/>
          <p:cNvSpPr/>
          <p:nvPr/>
        </p:nvSpPr>
        <p:spPr>
          <a:xfrm>
            <a:off x="35052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Rectangle 260"/>
          <p:cNvSpPr/>
          <p:nvPr/>
        </p:nvSpPr>
        <p:spPr>
          <a:xfrm>
            <a:off x="39624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2" name="Rectangle 261"/>
          <p:cNvSpPr/>
          <p:nvPr/>
        </p:nvSpPr>
        <p:spPr>
          <a:xfrm>
            <a:off x="44196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" name="Rectangle 262"/>
          <p:cNvSpPr/>
          <p:nvPr/>
        </p:nvSpPr>
        <p:spPr>
          <a:xfrm>
            <a:off x="48768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Rectangle 263"/>
          <p:cNvSpPr/>
          <p:nvPr/>
        </p:nvSpPr>
        <p:spPr>
          <a:xfrm>
            <a:off x="53340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5" name="Rectangle 264"/>
          <p:cNvSpPr/>
          <p:nvPr/>
        </p:nvSpPr>
        <p:spPr>
          <a:xfrm>
            <a:off x="57912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" name="Rectangle 265"/>
          <p:cNvSpPr/>
          <p:nvPr/>
        </p:nvSpPr>
        <p:spPr>
          <a:xfrm>
            <a:off x="62484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7" name="Rectangle 266"/>
          <p:cNvSpPr/>
          <p:nvPr/>
        </p:nvSpPr>
        <p:spPr>
          <a:xfrm>
            <a:off x="67056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8" name="Rectangle 267"/>
          <p:cNvSpPr/>
          <p:nvPr/>
        </p:nvSpPr>
        <p:spPr>
          <a:xfrm>
            <a:off x="71628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" name="Rectangle 268"/>
          <p:cNvSpPr/>
          <p:nvPr/>
        </p:nvSpPr>
        <p:spPr>
          <a:xfrm>
            <a:off x="76200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0" name="Rectangle 269"/>
          <p:cNvSpPr/>
          <p:nvPr/>
        </p:nvSpPr>
        <p:spPr>
          <a:xfrm>
            <a:off x="80772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1" name="Rectangle 270"/>
          <p:cNvSpPr/>
          <p:nvPr/>
        </p:nvSpPr>
        <p:spPr>
          <a:xfrm>
            <a:off x="3048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2" name="Rectangle 271"/>
          <p:cNvSpPr/>
          <p:nvPr/>
        </p:nvSpPr>
        <p:spPr>
          <a:xfrm>
            <a:off x="7620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3" name="Rectangle 272"/>
          <p:cNvSpPr/>
          <p:nvPr/>
        </p:nvSpPr>
        <p:spPr>
          <a:xfrm>
            <a:off x="12192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4" name="Rectangle 273"/>
          <p:cNvSpPr/>
          <p:nvPr/>
        </p:nvSpPr>
        <p:spPr>
          <a:xfrm>
            <a:off x="16764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5" name="Rectangle 274"/>
          <p:cNvSpPr/>
          <p:nvPr/>
        </p:nvSpPr>
        <p:spPr>
          <a:xfrm>
            <a:off x="21336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6" name="Rectangle 275"/>
          <p:cNvSpPr/>
          <p:nvPr/>
        </p:nvSpPr>
        <p:spPr>
          <a:xfrm>
            <a:off x="25908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7" name="Rectangle 276"/>
          <p:cNvSpPr/>
          <p:nvPr/>
        </p:nvSpPr>
        <p:spPr>
          <a:xfrm>
            <a:off x="30480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8" name="Rectangle 277"/>
          <p:cNvSpPr/>
          <p:nvPr/>
        </p:nvSpPr>
        <p:spPr>
          <a:xfrm>
            <a:off x="35052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9" name="Rectangle 278"/>
          <p:cNvSpPr/>
          <p:nvPr/>
        </p:nvSpPr>
        <p:spPr>
          <a:xfrm>
            <a:off x="39624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0" name="Rectangle 279"/>
          <p:cNvSpPr/>
          <p:nvPr/>
        </p:nvSpPr>
        <p:spPr>
          <a:xfrm>
            <a:off x="44196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1" name="Rectangle 280"/>
          <p:cNvSpPr/>
          <p:nvPr/>
        </p:nvSpPr>
        <p:spPr>
          <a:xfrm>
            <a:off x="48768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2" name="Rectangle 281"/>
          <p:cNvSpPr/>
          <p:nvPr/>
        </p:nvSpPr>
        <p:spPr>
          <a:xfrm>
            <a:off x="53340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3" name="Rectangle 282"/>
          <p:cNvSpPr/>
          <p:nvPr/>
        </p:nvSpPr>
        <p:spPr>
          <a:xfrm>
            <a:off x="57912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4" name="Rectangle 283"/>
          <p:cNvSpPr/>
          <p:nvPr/>
        </p:nvSpPr>
        <p:spPr>
          <a:xfrm>
            <a:off x="62484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5" name="Rectangle 284"/>
          <p:cNvSpPr/>
          <p:nvPr/>
        </p:nvSpPr>
        <p:spPr>
          <a:xfrm>
            <a:off x="67056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6" name="Rectangle 285"/>
          <p:cNvSpPr/>
          <p:nvPr/>
        </p:nvSpPr>
        <p:spPr>
          <a:xfrm>
            <a:off x="71628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7" name="Rectangle 286"/>
          <p:cNvSpPr/>
          <p:nvPr/>
        </p:nvSpPr>
        <p:spPr>
          <a:xfrm>
            <a:off x="76200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8" name="Rectangle 287"/>
          <p:cNvSpPr/>
          <p:nvPr/>
        </p:nvSpPr>
        <p:spPr>
          <a:xfrm>
            <a:off x="80772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9" name="Rectangle 288"/>
          <p:cNvSpPr/>
          <p:nvPr/>
        </p:nvSpPr>
        <p:spPr>
          <a:xfrm>
            <a:off x="3048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0" name="Rectangle 289"/>
          <p:cNvSpPr/>
          <p:nvPr/>
        </p:nvSpPr>
        <p:spPr>
          <a:xfrm>
            <a:off x="7620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1" name="Rectangle 290"/>
          <p:cNvSpPr/>
          <p:nvPr/>
        </p:nvSpPr>
        <p:spPr>
          <a:xfrm>
            <a:off x="12192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2" name="Rectangle 291"/>
          <p:cNvSpPr/>
          <p:nvPr/>
        </p:nvSpPr>
        <p:spPr>
          <a:xfrm>
            <a:off x="16764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3" name="Rectangle 292"/>
          <p:cNvSpPr/>
          <p:nvPr/>
        </p:nvSpPr>
        <p:spPr>
          <a:xfrm>
            <a:off x="21336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4" name="Rectangle 293"/>
          <p:cNvSpPr/>
          <p:nvPr/>
        </p:nvSpPr>
        <p:spPr>
          <a:xfrm>
            <a:off x="25908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5" name="Rectangle 294"/>
          <p:cNvSpPr/>
          <p:nvPr/>
        </p:nvSpPr>
        <p:spPr>
          <a:xfrm>
            <a:off x="30480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6" name="Rectangle 295"/>
          <p:cNvSpPr/>
          <p:nvPr/>
        </p:nvSpPr>
        <p:spPr>
          <a:xfrm>
            <a:off x="35052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7" name="Rectangle 296"/>
          <p:cNvSpPr/>
          <p:nvPr/>
        </p:nvSpPr>
        <p:spPr>
          <a:xfrm>
            <a:off x="39624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8" name="Rectangle 297"/>
          <p:cNvSpPr/>
          <p:nvPr/>
        </p:nvSpPr>
        <p:spPr>
          <a:xfrm>
            <a:off x="44196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9" name="Rectangle 298"/>
          <p:cNvSpPr/>
          <p:nvPr/>
        </p:nvSpPr>
        <p:spPr>
          <a:xfrm>
            <a:off x="48768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0" name="Rectangle 299"/>
          <p:cNvSpPr/>
          <p:nvPr/>
        </p:nvSpPr>
        <p:spPr>
          <a:xfrm>
            <a:off x="53340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1" name="Rectangle 300"/>
          <p:cNvSpPr/>
          <p:nvPr/>
        </p:nvSpPr>
        <p:spPr>
          <a:xfrm>
            <a:off x="57912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2" name="Rectangle 301"/>
          <p:cNvSpPr/>
          <p:nvPr/>
        </p:nvSpPr>
        <p:spPr>
          <a:xfrm>
            <a:off x="62484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3" name="Rectangle 302"/>
          <p:cNvSpPr/>
          <p:nvPr/>
        </p:nvSpPr>
        <p:spPr>
          <a:xfrm>
            <a:off x="67056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4" name="Rectangle 303"/>
          <p:cNvSpPr/>
          <p:nvPr/>
        </p:nvSpPr>
        <p:spPr>
          <a:xfrm>
            <a:off x="71628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5" name="Rectangle 304"/>
          <p:cNvSpPr/>
          <p:nvPr/>
        </p:nvSpPr>
        <p:spPr>
          <a:xfrm>
            <a:off x="76200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6" name="Rectangle 305"/>
          <p:cNvSpPr/>
          <p:nvPr/>
        </p:nvSpPr>
        <p:spPr>
          <a:xfrm>
            <a:off x="80772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7" name="Rectangle 306"/>
          <p:cNvSpPr/>
          <p:nvPr/>
        </p:nvSpPr>
        <p:spPr>
          <a:xfrm>
            <a:off x="3048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" name="Rectangle 307"/>
          <p:cNvSpPr/>
          <p:nvPr/>
        </p:nvSpPr>
        <p:spPr>
          <a:xfrm>
            <a:off x="7620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" name="Rectangle 308"/>
          <p:cNvSpPr/>
          <p:nvPr/>
        </p:nvSpPr>
        <p:spPr>
          <a:xfrm>
            <a:off x="12192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0" name="Rectangle 309"/>
          <p:cNvSpPr/>
          <p:nvPr/>
        </p:nvSpPr>
        <p:spPr>
          <a:xfrm>
            <a:off x="16764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1" name="Rectangle 310"/>
          <p:cNvSpPr/>
          <p:nvPr/>
        </p:nvSpPr>
        <p:spPr>
          <a:xfrm>
            <a:off x="21336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2" name="Rectangle 311"/>
          <p:cNvSpPr/>
          <p:nvPr/>
        </p:nvSpPr>
        <p:spPr>
          <a:xfrm>
            <a:off x="25908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3" name="Rectangle 312"/>
          <p:cNvSpPr/>
          <p:nvPr/>
        </p:nvSpPr>
        <p:spPr>
          <a:xfrm>
            <a:off x="30480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4" name="Rectangle 313"/>
          <p:cNvSpPr/>
          <p:nvPr/>
        </p:nvSpPr>
        <p:spPr>
          <a:xfrm>
            <a:off x="35052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5" name="Rectangle 314"/>
          <p:cNvSpPr/>
          <p:nvPr/>
        </p:nvSpPr>
        <p:spPr>
          <a:xfrm>
            <a:off x="39624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6" name="Rectangle 315"/>
          <p:cNvSpPr/>
          <p:nvPr/>
        </p:nvSpPr>
        <p:spPr>
          <a:xfrm>
            <a:off x="44196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7" name="Rectangle 316"/>
          <p:cNvSpPr/>
          <p:nvPr/>
        </p:nvSpPr>
        <p:spPr>
          <a:xfrm>
            <a:off x="48768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8" name="Rectangle 317"/>
          <p:cNvSpPr/>
          <p:nvPr/>
        </p:nvSpPr>
        <p:spPr>
          <a:xfrm>
            <a:off x="53340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9" name="Rectangle 318"/>
          <p:cNvSpPr/>
          <p:nvPr/>
        </p:nvSpPr>
        <p:spPr>
          <a:xfrm>
            <a:off x="57912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0" name="Rectangle 319"/>
          <p:cNvSpPr/>
          <p:nvPr/>
        </p:nvSpPr>
        <p:spPr>
          <a:xfrm>
            <a:off x="62484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1" name="Rectangle 320"/>
          <p:cNvSpPr/>
          <p:nvPr/>
        </p:nvSpPr>
        <p:spPr>
          <a:xfrm>
            <a:off x="67056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2" name="Rectangle 321"/>
          <p:cNvSpPr/>
          <p:nvPr/>
        </p:nvSpPr>
        <p:spPr>
          <a:xfrm>
            <a:off x="71628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3" name="Rectangle 322"/>
          <p:cNvSpPr/>
          <p:nvPr/>
        </p:nvSpPr>
        <p:spPr>
          <a:xfrm>
            <a:off x="76200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4" name="Rectangle 323"/>
          <p:cNvSpPr/>
          <p:nvPr/>
        </p:nvSpPr>
        <p:spPr>
          <a:xfrm>
            <a:off x="80772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5" name="Rectangle 324"/>
          <p:cNvSpPr/>
          <p:nvPr/>
        </p:nvSpPr>
        <p:spPr>
          <a:xfrm>
            <a:off x="3048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6" name="Rectangle 325"/>
          <p:cNvSpPr/>
          <p:nvPr/>
        </p:nvSpPr>
        <p:spPr>
          <a:xfrm>
            <a:off x="7620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7" name="Rectangle 326"/>
          <p:cNvSpPr/>
          <p:nvPr/>
        </p:nvSpPr>
        <p:spPr>
          <a:xfrm>
            <a:off x="12192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8" name="Rectangle 327"/>
          <p:cNvSpPr/>
          <p:nvPr/>
        </p:nvSpPr>
        <p:spPr>
          <a:xfrm>
            <a:off x="16764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9" name="Rectangle 328"/>
          <p:cNvSpPr/>
          <p:nvPr/>
        </p:nvSpPr>
        <p:spPr>
          <a:xfrm>
            <a:off x="21336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0" name="Rectangle 329"/>
          <p:cNvSpPr/>
          <p:nvPr/>
        </p:nvSpPr>
        <p:spPr>
          <a:xfrm>
            <a:off x="25908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1" name="Rectangle 330"/>
          <p:cNvSpPr/>
          <p:nvPr/>
        </p:nvSpPr>
        <p:spPr>
          <a:xfrm>
            <a:off x="30480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2" name="Rectangle 331"/>
          <p:cNvSpPr/>
          <p:nvPr/>
        </p:nvSpPr>
        <p:spPr>
          <a:xfrm>
            <a:off x="35052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3" name="Rectangle 332"/>
          <p:cNvSpPr/>
          <p:nvPr/>
        </p:nvSpPr>
        <p:spPr>
          <a:xfrm>
            <a:off x="39624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4" name="Rectangle 333"/>
          <p:cNvSpPr/>
          <p:nvPr/>
        </p:nvSpPr>
        <p:spPr>
          <a:xfrm>
            <a:off x="44196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5" name="Rectangle 334"/>
          <p:cNvSpPr/>
          <p:nvPr/>
        </p:nvSpPr>
        <p:spPr>
          <a:xfrm>
            <a:off x="48768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6" name="Rectangle 335"/>
          <p:cNvSpPr/>
          <p:nvPr/>
        </p:nvSpPr>
        <p:spPr>
          <a:xfrm>
            <a:off x="53340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7" name="Rectangle 336"/>
          <p:cNvSpPr/>
          <p:nvPr/>
        </p:nvSpPr>
        <p:spPr>
          <a:xfrm>
            <a:off x="57912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8" name="Rectangle 337"/>
          <p:cNvSpPr/>
          <p:nvPr/>
        </p:nvSpPr>
        <p:spPr>
          <a:xfrm>
            <a:off x="62484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9" name="Rectangle 338"/>
          <p:cNvSpPr/>
          <p:nvPr/>
        </p:nvSpPr>
        <p:spPr>
          <a:xfrm>
            <a:off x="67056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0" name="Rectangle 339"/>
          <p:cNvSpPr/>
          <p:nvPr/>
        </p:nvSpPr>
        <p:spPr>
          <a:xfrm>
            <a:off x="71628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1" name="Rectangle 340"/>
          <p:cNvSpPr/>
          <p:nvPr/>
        </p:nvSpPr>
        <p:spPr>
          <a:xfrm>
            <a:off x="76200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2" name="Rectangle 341"/>
          <p:cNvSpPr/>
          <p:nvPr/>
        </p:nvSpPr>
        <p:spPr>
          <a:xfrm>
            <a:off x="80772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4800" y="914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762000" y="914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1219200" y="914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1676400" y="914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2133600" y="914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2590800" y="914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3048000" y="914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3505200" y="914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3962400" y="914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4419600" y="914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4876800" y="914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>
            <a:off x="5334000" y="914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5791200" y="914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/>
          <p:cNvSpPr/>
          <p:nvPr/>
        </p:nvSpPr>
        <p:spPr>
          <a:xfrm>
            <a:off x="6248400" y="914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/>
          <p:cNvSpPr/>
          <p:nvPr/>
        </p:nvSpPr>
        <p:spPr>
          <a:xfrm>
            <a:off x="6705600" y="914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7162800" y="914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7620000" y="914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8077200" y="914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3048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>
            <a:off x="7620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12192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16764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/>
          <p:cNvSpPr/>
          <p:nvPr/>
        </p:nvSpPr>
        <p:spPr>
          <a:xfrm>
            <a:off x="21336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25908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/>
          <p:cNvSpPr/>
          <p:nvPr/>
        </p:nvSpPr>
        <p:spPr>
          <a:xfrm>
            <a:off x="30480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35052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39624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44196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/>
          <p:cNvSpPr/>
          <p:nvPr/>
        </p:nvSpPr>
        <p:spPr>
          <a:xfrm>
            <a:off x="48768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53340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57912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6" name="Rectangle 105"/>
          <p:cNvSpPr/>
          <p:nvPr/>
        </p:nvSpPr>
        <p:spPr>
          <a:xfrm>
            <a:off x="62484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/>
          <p:cNvSpPr/>
          <p:nvPr/>
        </p:nvSpPr>
        <p:spPr>
          <a:xfrm>
            <a:off x="67056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/>
          <p:cNvSpPr/>
          <p:nvPr/>
        </p:nvSpPr>
        <p:spPr>
          <a:xfrm>
            <a:off x="71628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/>
          <p:cNvSpPr/>
          <p:nvPr/>
        </p:nvSpPr>
        <p:spPr>
          <a:xfrm>
            <a:off x="76200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/>
          <p:cNvSpPr/>
          <p:nvPr/>
        </p:nvSpPr>
        <p:spPr>
          <a:xfrm>
            <a:off x="8077200" y="1447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Rectangle 216"/>
          <p:cNvSpPr/>
          <p:nvPr/>
        </p:nvSpPr>
        <p:spPr>
          <a:xfrm>
            <a:off x="3048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Rectangle 217"/>
          <p:cNvSpPr/>
          <p:nvPr/>
        </p:nvSpPr>
        <p:spPr>
          <a:xfrm>
            <a:off x="7620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Rectangle 218"/>
          <p:cNvSpPr/>
          <p:nvPr/>
        </p:nvSpPr>
        <p:spPr>
          <a:xfrm>
            <a:off x="12192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Rectangle 219"/>
          <p:cNvSpPr/>
          <p:nvPr/>
        </p:nvSpPr>
        <p:spPr>
          <a:xfrm>
            <a:off x="16764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Rectangle 220"/>
          <p:cNvSpPr/>
          <p:nvPr/>
        </p:nvSpPr>
        <p:spPr>
          <a:xfrm>
            <a:off x="21336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Rectangle 221"/>
          <p:cNvSpPr/>
          <p:nvPr/>
        </p:nvSpPr>
        <p:spPr>
          <a:xfrm>
            <a:off x="25908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Rectangle 222"/>
          <p:cNvSpPr/>
          <p:nvPr/>
        </p:nvSpPr>
        <p:spPr>
          <a:xfrm>
            <a:off x="30480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Rectangle 223"/>
          <p:cNvSpPr/>
          <p:nvPr/>
        </p:nvSpPr>
        <p:spPr>
          <a:xfrm>
            <a:off x="35052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Rectangle 224"/>
          <p:cNvSpPr/>
          <p:nvPr/>
        </p:nvSpPr>
        <p:spPr>
          <a:xfrm>
            <a:off x="39624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Rectangle 225"/>
          <p:cNvSpPr/>
          <p:nvPr/>
        </p:nvSpPr>
        <p:spPr>
          <a:xfrm>
            <a:off x="44196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Rectangle 226"/>
          <p:cNvSpPr/>
          <p:nvPr/>
        </p:nvSpPr>
        <p:spPr>
          <a:xfrm>
            <a:off x="48768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Rectangle 227"/>
          <p:cNvSpPr/>
          <p:nvPr/>
        </p:nvSpPr>
        <p:spPr>
          <a:xfrm>
            <a:off x="53340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Rectangle 228"/>
          <p:cNvSpPr/>
          <p:nvPr/>
        </p:nvSpPr>
        <p:spPr>
          <a:xfrm>
            <a:off x="57912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Rectangle 229"/>
          <p:cNvSpPr/>
          <p:nvPr/>
        </p:nvSpPr>
        <p:spPr>
          <a:xfrm>
            <a:off x="62484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Rectangle 230"/>
          <p:cNvSpPr/>
          <p:nvPr/>
        </p:nvSpPr>
        <p:spPr>
          <a:xfrm>
            <a:off x="67056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Rectangle 231"/>
          <p:cNvSpPr/>
          <p:nvPr/>
        </p:nvSpPr>
        <p:spPr>
          <a:xfrm>
            <a:off x="71628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Rectangle 232"/>
          <p:cNvSpPr/>
          <p:nvPr/>
        </p:nvSpPr>
        <p:spPr>
          <a:xfrm>
            <a:off x="76200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Rectangle 233"/>
          <p:cNvSpPr/>
          <p:nvPr/>
        </p:nvSpPr>
        <p:spPr>
          <a:xfrm>
            <a:off x="8077200" y="1981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Rectangle 234"/>
          <p:cNvSpPr/>
          <p:nvPr/>
        </p:nvSpPr>
        <p:spPr>
          <a:xfrm>
            <a:off x="3048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Rectangle 235"/>
          <p:cNvSpPr/>
          <p:nvPr/>
        </p:nvSpPr>
        <p:spPr>
          <a:xfrm>
            <a:off x="7620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Rectangle 236"/>
          <p:cNvSpPr/>
          <p:nvPr/>
        </p:nvSpPr>
        <p:spPr>
          <a:xfrm>
            <a:off x="12192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Rectangle 237"/>
          <p:cNvSpPr/>
          <p:nvPr/>
        </p:nvSpPr>
        <p:spPr>
          <a:xfrm>
            <a:off x="16764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Rectangle 238"/>
          <p:cNvSpPr/>
          <p:nvPr/>
        </p:nvSpPr>
        <p:spPr>
          <a:xfrm>
            <a:off x="21336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" name="Rectangle 239"/>
          <p:cNvSpPr/>
          <p:nvPr/>
        </p:nvSpPr>
        <p:spPr>
          <a:xfrm>
            <a:off x="25908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Rectangle 240"/>
          <p:cNvSpPr/>
          <p:nvPr/>
        </p:nvSpPr>
        <p:spPr>
          <a:xfrm>
            <a:off x="30480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" name="Rectangle 241"/>
          <p:cNvSpPr/>
          <p:nvPr/>
        </p:nvSpPr>
        <p:spPr>
          <a:xfrm>
            <a:off x="35052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Rectangle 242"/>
          <p:cNvSpPr/>
          <p:nvPr/>
        </p:nvSpPr>
        <p:spPr>
          <a:xfrm>
            <a:off x="39624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Rectangle 243"/>
          <p:cNvSpPr/>
          <p:nvPr/>
        </p:nvSpPr>
        <p:spPr>
          <a:xfrm>
            <a:off x="44196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Rectangle 244"/>
          <p:cNvSpPr/>
          <p:nvPr/>
        </p:nvSpPr>
        <p:spPr>
          <a:xfrm>
            <a:off x="48768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" name="Rectangle 245"/>
          <p:cNvSpPr/>
          <p:nvPr/>
        </p:nvSpPr>
        <p:spPr>
          <a:xfrm>
            <a:off x="53340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Rectangle 246"/>
          <p:cNvSpPr/>
          <p:nvPr/>
        </p:nvSpPr>
        <p:spPr>
          <a:xfrm>
            <a:off x="57912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Rectangle 247"/>
          <p:cNvSpPr/>
          <p:nvPr/>
        </p:nvSpPr>
        <p:spPr>
          <a:xfrm>
            <a:off x="62484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9" name="Rectangle 248"/>
          <p:cNvSpPr/>
          <p:nvPr/>
        </p:nvSpPr>
        <p:spPr>
          <a:xfrm>
            <a:off x="67056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0" name="Rectangle 249"/>
          <p:cNvSpPr/>
          <p:nvPr/>
        </p:nvSpPr>
        <p:spPr>
          <a:xfrm>
            <a:off x="71628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" name="Rectangle 250"/>
          <p:cNvSpPr/>
          <p:nvPr/>
        </p:nvSpPr>
        <p:spPr>
          <a:xfrm>
            <a:off x="76200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Rectangle 251"/>
          <p:cNvSpPr/>
          <p:nvPr/>
        </p:nvSpPr>
        <p:spPr>
          <a:xfrm>
            <a:off x="80772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" name="Rectangle 252"/>
          <p:cNvSpPr/>
          <p:nvPr/>
        </p:nvSpPr>
        <p:spPr>
          <a:xfrm>
            <a:off x="3048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4" name="Rectangle 253"/>
          <p:cNvSpPr/>
          <p:nvPr/>
        </p:nvSpPr>
        <p:spPr>
          <a:xfrm>
            <a:off x="7620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Rectangle 254"/>
          <p:cNvSpPr/>
          <p:nvPr/>
        </p:nvSpPr>
        <p:spPr>
          <a:xfrm>
            <a:off x="12192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Rectangle 255"/>
          <p:cNvSpPr/>
          <p:nvPr/>
        </p:nvSpPr>
        <p:spPr>
          <a:xfrm>
            <a:off x="16764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Rectangle 256"/>
          <p:cNvSpPr/>
          <p:nvPr/>
        </p:nvSpPr>
        <p:spPr>
          <a:xfrm>
            <a:off x="21336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" name="Rectangle 257"/>
          <p:cNvSpPr/>
          <p:nvPr/>
        </p:nvSpPr>
        <p:spPr>
          <a:xfrm>
            <a:off x="25908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" name="Rectangle 258"/>
          <p:cNvSpPr/>
          <p:nvPr/>
        </p:nvSpPr>
        <p:spPr>
          <a:xfrm>
            <a:off x="30480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" name="Rectangle 259"/>
          <p:cNvSpPr/>
          <p:nvPr/>
        </p:nvSpPr>
        <p:spPr>
          <a:xfrm>
            <a:off x="35052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Rectangle 260"/>
          <p:cNvSpPr/>
          <p:nvPr/>
        </p:nvSpPr>
        <p:spPr>
          <a:xfrm>
            <a:off x="39624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2" name="Rectangle 261"/>
          <p:cNvSpPr/>
          <p:nvPr/>
        </p:nvSpPr>
        <p:spPr>
          <a:xfrm>
            <a:off x="44196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" name="Rectangle 262"/>
          <p:cNvSpPr/>
          <p:nvPr/>
        </p:nvSpPr>
        <p:spPr>
          <a:xfrm>
            <a:off x="48768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Rectangle 263"/>
          <p:cNvSpPr/>
          <p:nvPr/>
        </p:nvSpPr>
        <p:spPr>
          <a:xfrm>
            <a:off x="53340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5" name="Rectangle 264"/>
          <p:cNvSpPr/>
          <p:nvPr/>
        </p:nvSpPr>
        <p:spPr>
          <a:xfrm>
            <a:off x="57912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" name="Rectangle 265"/>
          <p:cNvSpPr/>
          <p:nvPr/>
        </p:nvSpPr>
        <p:spPr>
          <a:xfrm>
            <a:off x="62484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7" name="Rectangle 266"/>
          <p:cNvSpPr/>
          <p:nvPr/>
        </p:nvSpPr>
        <p:spPr>
          <a:xfrm>
            <a:off x="67056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8" name="Rectangle 267"/>
          <p:cNvSpPr/>
          <p:nvPr/>
        </p:nvSpPr>
        <p:spPr>
          <a:xfrm>
            <a:off x="71628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" name="Rectangle 268"/>
          <p:cNvSpPr/>
          <p:nvPr/>
        </p:nvSpPr>
        <p:spPr>
          <a:xfrm>
            <a:off x="76200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0" name="Rectangle 269"/>
          <p:cNvSpPr/>
          <p:nvPr/>
        </p:nvSpPr>
        <p:spPr>
          <a:xfrm>
            <a:off x="80772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1" name="Rectangle 270"/>
          <p:cNvSpPr/>
          <p:nvPr/>
        </p:nvSpPr>
        <p:spPr>
          <a:xfrm>
            <a:off x="3048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2" name="Rectangle 271"/>
          <p:cNvSpPr/>
          <p:nvPr/>
        </p:nvSpPr>
        <p:spPr>
          <a:xfrm>
            <a:off x="7620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3" name="Rectangle 272"/>
          <p:cNvSpPr/>
          <p:nvPr/>
        </p:nvSpPr>
        <p:spPr>
          <a:xfrm>
            <a:off x="12192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4" name="Rectangle 273"/>
          <p:cNvSpPr/>
          <p:nvPr/>
        </p:nvSpPr>
        <p:spPr>
          <a:xfrm>
            <a:off x="16764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5" name="Rectangle 274"/>
          <p:cNvSpPr/>
          <p:nvPr/>
        </p:nvSpPr>
        <p:spPr>
          <a:xfrm>
            <a:off x="21336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6" name="Rectangle 275"/>
          <p:cNvSpPr/>
          <p:nvPr/>
        </p:nvSpPr>
        <p:spPr>
          <a:xfrm>
            <a:off x="25908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7" name="Rectangle 276"/>
          <p:cNvSpPr/>
          <p:nvPr/>
        </p:nvSpPr>
        <p:spPr>
          <a:xfrm>
            <a:off x="30480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8" name="Rectangle 277"/>
          <p:cNvSpPr/>
          <p:nvPr/>
        </p:nvSpPr>
        <p:spPr>
          <a:xfrm>
            <a:off x="35052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9" name="Rectangle 278"/>
          <p:cNvSpPr/>
          <p:nvPr/>
        </p:nvSpPr>
        <p:spPr>
          <a:xfrm>
            <a:off x="39624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0" name="Rectangle 279"/>
          <p:cNvSpPr/>
          <p:nvPr/>
        </p:nvSpPr>
        <p:spPr>
          <a:xfrm>
            <a:off x="44196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1" name="Rectangle 280"/>
          <p:cNvSpPr/>
          <p:nvPr/>
        </p:nvSpPr>
        <p:spPr>
          <a:xfrm>
            <a:off x="48768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2" name="Rectangle 281"/>
          <p:cNvSpPr/>
          <p:nvPr/>
        </p:nvSpPr>
        <p:spPr>
          <a:xfrm>
            <a:off x="53340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3" name="Rectangle 282"/>
          <p:cNvSpPr/>
          <p:nvPr/>
        </p:nvSpPr>
        <p:spPr>
          <a:xfrm>
            <a:off x="57912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4" name="Rectangle 283"/>
          <p:cNvSpPr/>
          <p:nvPr/>
        </p:nvSpPr>
        <p:spPr>
          <a:xfrm>
            <a:off x="62484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5" name="Rectangle 284"/>
          <p:cNvSpPr/>
          <p:nvPr/>
        </p:nvSpPr>
        <p:spPr>
          <a:xfrm>
            <a:off x="67056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6" name="Rectangle 285"/>
          <p:cNvSpPr/>
          <p:nvPr/>
        </p:nvSpPr>
        <p:spPr>
          <a:xfrm>
            <a:off x="71628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7" name="Rectangle 286"/>
          <p:cNvSpPr/>
          <p:nvPr/>
        </p:nvSpPr>
        <p:spPr>
          <a:xfrm>
            <a:off x="76200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8" name="Rectangle 287"/>
          <p:cNvSpPr/>
          <p:nvPr/>
        </p:nvSpPr>
        <p:spPr>
          <a:xfrm>
            <a:off x="8077200" y="3581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9" name="Rectangle 288"/>
          <p:cNvSpPr/>
          <p:nvPr/>
        </p:nvSpPr>
        <p:spPr>
          <a:xfrm>
            <a:off x="3048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0" name="Rectangle 289"/>
          <p:cNvSpPr/>
          <p:nvPr/>
        </p:nvSpPr>
        <p:spPr>
          <a:xfrm>
            <a:off x="7620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1" name="Rectangle 290"/>
          <p:cNvSpPr/>
          <p:nvPr/>
        </p:nvSpPr>
        <p:spPr>
          <a:xfrm>
            <a:off x="12192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2" name="Rectangle 291"/>
          <p:cNvSpPr/>
          <p:nvPr/>
        </p:nvSpPr>
        <p:spPr>
          <a:xfrm>
            <a:off x="16764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3" name="Rectangle 292"/>
          <p:cNvSpPr/>
          <p:nvPr/>
        </p:nvSpPr>
        <p:spPr>
          <a:xfrm>
            <a:off x="21336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4" name="Rectangle 293"/>
          <p:cNvSpPr/>
          <p:nvPr/>
        </p:nvSpPr>
        <p:spPr>
          <a:xfrm>
            <a:off x="25908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5" name="Rectangle 294"/>
          <p:cNvSpPr/>
          <p:nvPr/>
        </p:nvSpPr>
        <p:spPr>
          <a:xfrm>
            <a:off x="30480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6" name="Rectangle 295"/>
          <p:cNvSpPr/>
          <p:nvPr/>
        </p:nvSpPr>
        <p:spPr>
          <a:xfrm>
            <a:off x="35052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7" name="Rectangle 296"/>
          <p:cNvSpPr/>
          <p:nvPr/>
        </p:nvSpPr>
        <p:spPr>
          <a:xfrm>
            <a:off x="39624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8" name="Rectangle 297"/>
          <p:cNvSpPr/>
          <p:nvPr/>
        </p:nvSpPr>
        <p:spPr>
          <a:xfrm>
            <a:off x="44196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9" name="Rectangle 298"/>
          <p:cNvSpPr/>
          <p:nvPr/>
        </p:nvSpPr>
        <p:spPr>
          <a:xfrm>
            <a:off x="48768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0" name="Rectangle 299"/>
          <p:cNvSpPr/>
          <p:nvPr/>
        </p:nvSpPr>
        <p:spPr>
          <a:xfrm>
            <a:off x="53340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1" name="Rectangle 300"/>
          <p:cNvSpPr/>
          <p:nvPr/>
        </p:nvSpPr>
        <p:spPr>
          <a:xfrm>
            <a:off x="57912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2" name="Rectangle 301"/>
          <p:cNvSpPr/>
          <p:nvPr/>
        </p:nvSpPr>
        <p:spPr>
          <a:xfrm>
            <a:off x="62484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3" name="Rectangle 302"/>
          <p:cNvSpPr/>
          <p:nvPr/>
        </p:nvSpPr>
        <p:spPr>
          <a:xfrm>
            <a:off x="67056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4" name="Rectangle 303"/>
          <p:cNvSpPr/>
          <p:nvPr/>
        </p:nvSpPr>
        <p:spPr>
          <a:xfrm>
            <a:off x="71628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5" name="Rectangle 304"/>
          <p:cNvSpPr/>
          <p:nvPr/>
        </p:nvSpPr>
        <p:spPr>
          <a:xfrm>
            <a:off x="76200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6" name="Rectangle 305"/>
          <p:cNvSpPr/>
          <p:nvPr/>
        </p:nvSpPr>
        <p:spPr>
          <a:xfrm>
            <a:off x="8077200" y="4114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7" name="Rectangle 306"/>
          <p:cNvSpPr/>
          <p:nvPr/>
        </p:nvSpPr>
        <p:spPr>
          <a:xfrm>
            <a:off x="3048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" name="Rectangle 307"/>
          <p:cNvSpPr/>
          <p:nvPr/>
        </p:nvSpPr>
        <p:spPr>
          <a:xfrm>
            <a:off x="7620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" name="Rectangle 308"/>
          <p:cNvSpPr/>
          <p:nvPr/>
        </p:nvSpPr>
        <p:spPr>
          <a:xfrm>
            <a:off x="12192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0" name="Rectangle 309"/>
          <p:cNvSpPr/>
          <p:nvPr/>
        </p:nvSpPr>
        <p:spPr>
          <a:xfrm>
            <a:off x="16764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1" name="Rectangle 310"/>
          <p:cNvSpPr/>
          <p:nvPr/>
        </p:nvSpPr>
        <p:spPr>
          <a:xfrm>
            <a:off x="21336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2" name="Rectangle 311"/>
          <p:cNvSpPr/>
          <p:nvPr/>
        </p:nvSpPr>
        <p:spPr>
          <a:xfrm>
            <a:off x="25908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3" name="Rectangle 312"/>
          <p:cNvSpPr/>
          <p:nvPr/>
        </p:nvSpPr>
        <p:spPr>
          <a:xfrm>
            <a:off x="30480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4" name="Rectangle 313"/>
          <p:cNvSpPr/>
          <p:nvPr/>
        </p:nvSpPr>
        <p:spPr>
          <a:xfrm>
            <a:off x="35052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5" name="Rectangle 314"/>
          <p:cNvSpPr/>
          <p:nvPr/>
        </p:nvSpPr>
        <p:spPr>
          <a:xfrm>
            <a:off x="39624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6" name="Rectangle 315"/>
          <p:cNvSpPr/>
          <p:nvPr/>
        </p:nvSpPr>
        <p:spPr>
          <a:xfrm>
            <a:off x="44196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7" name="Rectangle 316"/>
          <p:cNvSpPr/>
          <p:nvPr/>
        </p:nvSpPr>
        <p:spPr>
          <a:xfrm>
            <a:off x="48768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8" name="Rectangle 317"/>
          <p:cNvSpPr/>
          <p:nvPr/>
        </p:nvSpPr>
        <p:spPr>
          <a:xfrm>
            <a:off x="53340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9" name="Rectangle 318"/>
          <p:cNvSpPr/>
          <p:nvPr/>
        </p:nvSpPr>
        <p:spPr>
          <a:xfrm>
            <a:off x="57912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0" name="Rectangle 319"/>
          <p:cNvSpPr/>
          <p:nvPr/>
        </p:nvSpPr>
        <p:spPr>
          <a:xfrm>
            <a:off x="62484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1" name="Rectangle 320"/>
          <p:cNvSpPr/>
          <p:nvPr/>
        </p:nvSpPr>
        <p:spPr>
          <a:xfrm>
            <a:off x="67056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2" name="Rectangle 321"/>
          <p:cNvSpPr/>
          <p:nvPr/>
        </p:nvSpPr>
        <p:spPr>
          <a:xfrm>
            <a:off x="71628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3" name="Rectangle 322"/>
          <p:cNvSpPr/>
          <p:nvPr/>
        </p:nvSpPr>
        <p:spPr>
          <a:xfrm>
            <a:off x="76200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4" name="Rectangle 323"/>
          <p:cNvSpPr/>
          <p:nvPr/>
        </p:nvSpPr>
        <p:spPr>
          <a:xfrm>
            <a:off x="80772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5" name="Rectangle 324"/>
          <p:cNvSpPr/>
          <p:nvPr/>
        </p:nvSpPr>
        <p:spPr>
          <a:xfrm>
            <a:off x="3048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6" name="Rectangle 325"/>
          <p:cNvSpPr/>
          <p:nvPr/>
        </p:nvSpPr>
        <p:spPr>
          <a:xfrm>
            <a:off x="7620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7" name="Rectangle 326"/>
          <p:cNvSpPr/>
          <p:nvPr/>
        </p:nvSpPr>
        <p:spPr>
          <a:xfrm>
            <a:off x="12192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8" name="Rectangle 327"/>
          <p:cNvSpPr/>
          <p:nvPr/>
        </p:nvSpPr>
        <p:spPr>
          <a:xfrm>
            <a:off x="16764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9" name="Rectangle 328"/>
          <p:cNvSpPr/>
          <p:nvPr/>
        </p:nvSpPr>
        <p:spPr>
          <a:xfrm>
            <a:off x="21336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0" name="Rectangle 329"/>
          <p:cNvSpPr/>
          <p:nvPr/>
        </p:nvSpPr>
        <p:spPr>
          <a:xfrm>
            <a:off x="25908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1" name="Rectangle 330"/>
          <p:cNvSpPr/>
          <p:nvPr/>
        </p:nvSpPr>
        <p:spPr>
          <a:xfrm>
            <a:off x="30480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2" name="Rectangle 331"/>
          <p:cNvSpPr/>
          <p:nvPr/>
        </p:nvSpPr>
        <p:spPr>
          <a:xfrm>
            <a:off x="35052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3" name="Rectangle 332"/>
          <p:cNvSpPr/>
          <p:nvPr/>
        </p:nvSpPr>
        <p:spPr>
          <a:xfrm>
            <a:off x="39624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4" name="Rectangle 333"/>
          <p:cNvSpPr/>
          <p:nvPr/>
        </p:nvSpPr>
        <p:spPr>
          <a:xfrm>
            <a:off x="44196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5" name="Rectangle 334"/>
          <p:cNvSpPr/>
          <p:nvPr/>
        </p:nvSpPr>
        <p:spPr>
          <a:xfrm>
            <a:off x="48768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6" name="Rectangle 335"/>
          <p:cNvSpPr/>
          <p:nvPr/>
        </p:nvSpPr>
        <p:spPr>
          <a:xfrm>
            <a:off x="53340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7" name="Rectangle 336"/>
          <p:cNvSpPr/>
          <p:nvPr/>
        </p:nvSpPr>
        <p:spPr>
          <a:xfrm>
            <a:off x="57912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8" name="Rectangle 337"/>
          <p:cNvSpPr/>
          <p:nvPr/>
        </p:nvSpPr>
        <p:spPr>
          <a:xfrm>
            <a:off x="62484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9" name="Rectangle 338"/>
          <p:cNvSpPr/>
          <p:nvPr/>
        </p:nvSpPr>
        <p:spPr>
          <a:xfrm>
            <a:off x="67056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0" name="Rectangle 339"/>
          <p:cNvSpPr/>
          <p:nvPr/>
        </p:nvSpPr>
        <p:spPr>
          <a:xfrm>
            <a:off x="71628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1" name="Rectangle 340"/>
          <p:cNvSpPr/>
          <p:nvPr/>
        </p:nvSpPr>
        <p:spPr>
          <a:xfrm>
            <a:off x="76200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2" name="Rectangle 341"/>
          <p:cNvSpPr/>
          <p:nvPr/>
        </p:nvSpPr>
        <p:spPr>
          <a:xfrm>
            <a:off x="8077200" y="5181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TextBox 163"/>
          <p:cNvSpPr txBox="1"/>
          <p:nvPr/>
        </p:nvSpPr>
        <p:spPr>
          <a:xfrm>
            <a:off x="1295400" y="2819400"/>
            <a:ext cx="6629400" cy="1015663"/>
          </a:xfrm>
          <a:prstGeom prst="rect">
            <a:avLst/>
          </a:prstGeom>
          <a:solidFill>
            <a:srgbClr val="002060">
              <a:alpha val="77000"/>
            </a:srgbClr>
          </a:solidFill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6000" b="1" i="1" dirty="0" smtClean="0">
                <a:solidFill>
                  <a:schemeClr val="bg1"/>
                </a:solidFill>
                <a:latin typeface="Georgia" pitchFamily="18" charset="0"/>
              </a:rPr>
              <a:t>order </a:t>
            </a:r>
            <a:r>
              <a:rPr lang="en-US" sz="6000" i="1" dirty="0" smtClean="0">
                <a:solidFill>
                  <a:schemeClr val="bg1"/>
                </a:solidFill>
                <a:latin typeface="Georgia" pitchFamily="18" charset="0"/>
              </a:rPr>
              <a:t>violation</a:t>
            </a:r>
            <a:endParaRPr lang="en-US" sz="6000" i="1" dirty="0">
              <a:solidFill>
                <a:schemeClr val="bg1"/>
              </a:solidFill>
              <a:latin typeface="Georgia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9" name="Picture 2"/>
          <p:cNvPicPr>
            <a:picLocks noChangeAspect="1" noChangeArrowheads="1"/>
          </p:cNvPicPr>
          <p:nvPr/>
        </p:nvPicPr>
        <p:blipFill>
          <a:blip r:embed="rId2"/>
          <a:srcRect l="20745" t="17010" r="55626" b="29382"/>
          <a:stretch>
            <a:fillRect/>
          </a:stretch>
        </p:blipFill>
        <p:spPr bwMode="auto">
          <a:xfrm>
            <a:off x="228600" y="228600"/>
            <a:ext cx="1219200" cy="15094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983"/>
          <p:cNvGrpSpPr/>
          <p:nvPr/>
        </p:nvGrpSpPr>
        <p:grpSpPr>
          <a:xfrm>
            <a:off x="2133599" y="1219200"/>
            <a:ext cx="4484595" cy="646331"/>
            <a:chOff x="2079171" y="5602069"/>
            <a:chExt cx="4484595" cy="646331"/>
          </a:xfrm>
        </p:grpSpPr>
        <p:grpSp>
          <p:nvGrpSpPr>
            <p:cNvPr id="3" name="Group 981"/>
            <p:cNvGrpSpPr/>
            <p:nvPr/>
          </p:nvGrpSpPr>
          <p:grpSpPr>
            <a:xfrm>
              <a:off x="2079171" y="5638800"/>
              <a:ext cx="1045029" cy="609600"/>
              <a:chOff x="304800" y="914400"/>
              <a:chExt cx="8229600" cy="4800600"/>
            </a:xfrm>
          </p:grpSpPr>
          <p:sp>
            <p:nvSpPr>
              <p:cNvPr id="617" name="Rectangle 616"/>
              <p:cNvSpPr/>
              <p:nvPr/>
            </p:nvSpPr>
            <p:spPr>
              <a:xfrm>
                <a:off x="304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6" name="Rectangle 655"/>
              <p:cNvSpPr/>
              <p:nvPr/>
            </p:nvSpPr>
            <p:spPr>
              <a:xfrm>
                <a:off x="762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2" name="Rectangle 821"/>
              <p:cNvSpPr/>
              <p:nvPr/>
            </p:nvSpPr>
            <p:spPr>
              <a:xfrm>
                <a:off x="1219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3" name="Rectangle 822"/>
              <p:cNvSpPr/>
              <p:nvPr/>
            </p:nvSpPr>
            <p:spPr>
              <a:xfrm>
                <a:off x="1676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4" name="Rectangle 823"/>
              <p:cNvSpPr/>
              <p:nvPr/>
            </p:nvSpPr>
            <p:spPr>
              <a:xfrm>
                <a:off x="2133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5" name="Rectangle 824"/>
              <p:cNvSpPr/>
              <p:nvPr/>
            </p:nvSpPr>
            <p:spPr>
              <a:xfrm>
                <a:off x="2590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6" name="Rectangle 825"/>
              <p:cNvSpPr/>
              <p:nvPr/>
            </p:nvSpPr>
            <p:spPr>
              <a:xfrm>
                <a:off x="3048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7" name="Rectangle 826"/>
              <p:cNvSpPr/>
              <p:nvPr/>
            </p:nvSpPr>
            <p:spPr>
              <a:xfrm>
                <a:off x="3505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8" name="Rectangle 827"/>
              <p:cNvSpPr/>
              <p:nvPr/>
            </p:nvSpPr>
            <p:spPr>
              <a:xfrm>
                <a:off x="3962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9" name="Rectangle 828"/>
              <p:cNvSpPr/>
              <p:nvPr/>
            </p:nvSpPr>
            <p:spPr>
              <a:xfrm>
                <a:off x="4419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0" name="Rectangle 829"/>
              <p:cNvSpPr/>
              <p:nvPr/>
            </p:nvSpPr>
            <p:spPr>
              <a:xfrm>
                <a:off x="4876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1" name="Rectangle 830"/>
              <p:cNvSpPr/>
              <p:nvPr/>
            </p:nvSpPr>
            <p:spPr>
              <a:xfrm>
                <a:off x="5334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2" name="Rectangle 831"/>
              <p:cNvSpPr/>
              <p:nvPr/>
            </p:nvSpPr>
            <p:spPr>
              <a:xfrm>
                <a:off x="5791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3" name="Rectangle 832"/>
              <p:cNvSpPr/>
              <p:nvPr/>
            </p:nvSpPr>
            <p:spPr>
              <a:xfrm>
                <a:off x="6248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4" name="Rectangle 833"/>
              <p:cNvSpPr/>
              <p:nvPr/>
            </p:nvSpPr>
            <p:spPr>
              <a:xfrm>
                <a:off x="6705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5" name="Rectangle 834"/>
              <p:cNvSpPr/>
              <p:nvPr/>
            </p:nvSpPr>
            <p:spPr>
              <a:xfrm>
                <a:off x="7162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6" name="Rectangle 835"/>
              <p:cNvSpPr/>
              <p:nvPr/>
            </p:nvSpPr>
            <p:spPr>
              <a:xfrm>
                <a:off x="7620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7" name="Rectangle 836"/>
              <p:cNvSpPr/>
              <p:nvPr/>
            </p:nvSpPr>
            <p:spPr>
              <a:xfrm>
                <a:off x="8077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8" name="Rectangle 837"/>
              <p:cNvSpPr/>
              <p:nvPr/>
            </p:nvSpPr>
            <p:spPr>
              <a:xfrm>
                <a:off x="304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9" name="Rectangle 838"/>
              <p:cNvSpPr/>
              <p:nvPr/>
            </p:nvSpPr>
            <p:spPr>
              <a:xfrm>
                <a:off x="762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0" name="Rectangle 839"/>
              <p:cNvSpPr/>
              <p:nvPr/>
            </p:nvSpPr>
            <p:spPr>
              <a:xfrm>
                <a:off x="1219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1" name="Rectangle 840"/>
              <p:cNvSpPr/>
              <p:nvPr/>
            </p:nvSpPr>
            <p:spPr>
              <a:xfrm>
                <a:off x="1676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2" name="Rectangle 841"/>
              <p:cNvSpPr/>
              <p:nvPr/>
            </p:nvSpPr>
            <p:spPr>
              <a:xfrm>
                <a:off x="2133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3" name="Rectangle 842"/>
              <p:cNvSpPr/>
              <p:nvPr/>
            </p:nvSpPr>
            <p:spPr>
              <a:xfrm>
                <a:off x="2590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4" name="Rectangle 843"/>
              <p:cNvSpPr/>
              <p:nvPr/>
            </p:nvSpPr>
            <p:spPr>
              <a:xfrm>
                <a:off x="3048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5" name="Rectangle 844"/>
              <p:cNvSpPr/>
              <p:nvPr/>
            </p:nvSpPr>
            <p:spPr>
              <a:xfrm>
                <a:off x="3505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6" name="Rectangle 845"/>
              <p:cNvSpPr/>
              <p:nvPr/>
            </p:nvSpPr>
            <p:spPr>
              <a:xfrm>
                <a:off x="3962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7" name="Rectangle 846"/>
              <p:cNvSpPr/>
              <p:nvPr/>
            </p:nvSpPr>
            <p:spPr>
              <a:xfrm>
                <a:off x="4419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8" name="Rectangle 847"/>
              <p:cNvSpPr/>
              <p:nvPr/>
            </p:nvSpPr>
            <p:spPr>
              <a:xfrm>
                <a:off x="4876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9" name="Rectangle 848"/>
              <p:cNvSpPr/>
              <p:nvPr/>
            </p:nvSpPr>
            <p:spPr>
              <a:xfrm>
                <a:off x="5334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0" name="Rectangle 849"/>
              <p:cNvSpPr/>
              <p:nvPr/>
            </p:nvSpPr>
            <p:spPr>
              <a:xfrm>
                <a:off x="5791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1" name="Rectangle 850"/>
              <p:cNvSpPr/>
              <p:nvPr/>
            </p:nvSpPr>
            <p:spPr>
              <a:xfrm>
                <a:off x="6248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2" name="Rectangle 851"/>
              <p:cNvSpPr/>
              <p:nvPr/>
            </p:nvSpPr>
            <p:spPr>
              <a:xfrm>
                <a:off x="6705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3" name="Rectangle 852"/>
              <p:cNvSpPr/>
              <p:nvPr/>
            </p:nvSpPr>
            <p:spPr>
              <a:xfrm>
                <a:off x="7162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4" name="Rectangle 853"/>
              <p:cNvSpPr/>
              <p:nvPr/>
            </p:nvSpPr>
            <p:spPr>
              <a:xfrm>
                <a:off x="7620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5" name="Rectangle 854"/>
              <p:cNvSpPr/>
              <p:nvPr/>
            </p:nvSpPr>
            <p:spPr>
              <a:xfrm>
                <a:off x="8077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6" name="Rectangle 855"/>
              <p:cNvSpPr/>
              <p:nvPr/>
            </p:nvSpPr>
            <p:spPr>
              <a:xfrm>
                <a:off x="304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7" name="Rectangle 856"/>
              <p:cNvSpPr/>
              <p:nvPr/>
            </p:nvSpPr>
            <p:spPr>
              <a:xfrm>
                <a:off x="762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8" name="Rectangle 857"/>
              <p:cNvSpPr/>
              <p:nvPr/>
            </p:nvSpPr>
            <p:spPr>
              <a:xfrm>
                <a:off x="1219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9" name="Rectangle 858"/>
              <p:cNvSpPr/>
              <p:nvPr/>
            </p:nvSpPr>
            <p:spPr>
              <a:xfrm>
                <a:off x="1676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0" name="Rectangle 859"/>
              <p:cNvSpPr/>
              <p:nvPr/>
            </p:nvSpPr>
            <p:spPr>
              <a:xfrm>
                <a:off x="2133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1" name="Rectangle 860"/>
              <p:cNvSpPr/>
              <p:nvPr/>
            </p:nvSpPr>
            <p:spPr>
              <a:xfrm>
                <a:off x="2590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2" name="Rectangle 861"/>
              <p:cNvSpPr/>
              <p:nvPr/>
            </p:nvSpPr>
            <p:spPr>
              <a:xfrm>
                <a:off x="3048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3" name="Rectangle 862"/>
              <p:cNvSpPr/>
              <p:nvPr/>
            </p:nvSpPr>
            <p:spPr>
              <a:xfrm>
                <a:off x="3505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4" name="Rectangle 863"/>
              <p:cNvSpPr/>
              <p:nvPr/>
            </p:nvSpPr>
            <p:spPr>
              <a:xfrm>
                <a:off x="3962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5" name="Rectangle 864"/>
              <p:cNvSpPr/>
              <p:nvPr/>
            </p:nvSpPr>
            <p:spPr>
              <a:xfrm>
                <a:off x="4419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6" name="Rectangle 865"/>
              <p:cNvSpPr/>
              <p:nvPr/>
            </p:nvSpPr>
            <p:spPr>
              <a:xfrm>
                <a:off x="4876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7" name="Rectangle 866"/>
              <p:cNvSpPr/>
              <p:nvPr/>
            </p:nvSpPr>
            <p:spPr>
              <a:xfrm>
                <a:off x="5334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8" name="Rectangle 867"/>
              <p:cNvSpPr/>
              <p:nvPr/>
            </p:nvSpPr>
            <p:spPr>
              <a:xfrm>
                <a:off x="5791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9" name="Rectangle 868"/>
              <p:cNvSpPr/>
              <p:nvPr/>
            </p:nvSpPr>
            <p:spPr>
              <a:xfrm>
                <a:off x="6248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0" name="Rectangle 869"/>
              <p:cNvSpPr/>
              <p:nvPr/>
            </p:nvSpPr>
            <p:spPr>
              <a:xfrm>
                <a:off x="6705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1" name="Rectangle 870"/>
              <p:cNvSpPr/>
              <p:nvPr/>
            </p:nvSpPr>
            <p:spPr>
              <a:xfrm>
                <a:off x="7162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2" name="Rectangle 871"/>
              <p:cNvSpPr/>
              <p:nvPr/>
            </p:nvSpPr>
            <p:spPr>
              <a:xfrm>
                <a:off x="7620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3" name="Rectangle 872"/>
              <p:cNvSpPr/>
              <p:nvPr/>
            </p:nvSpPr>
            <p:spPr>
              <a:xfrm>
                <a:off x="8077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4" name="Rectangle 873"/>
              <p:cNvSpPr/>
              <p:nvPr/>
            </p:nvSpPr>
            <p:spPr>
              <a:xfrm>
                <a:off x="304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5" name="Rectangle 874"/>
              <p:cNvSpPr/>
              <p:nvPr/>
            </p:nvSpPr>
            <p:spPr>
              <a:xfrm>
                <a:off x="762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6" name="Rectangle 875"/>
              <p:cNvSpPr/>
              <p:nvPr/>
            </p:nvSpPr>
            <p:spPr>
              <a:xfrm>
                <a:off x="1219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7" name="Rectangle 876"/>
              <p:cNvSpPr/>
              <p:nvPr/>
            </p:nvSpPr>
            <p:spPr>
              <a:xfrm>
                <a:off x="1676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8" name="Rectangle 877"/>
              <p:cNvSpPr/>
              <p:nvPr/>
            </p:nvSpPr>
            <p:spPr>
              <a:xfrm>
                <a:off x="2133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9" name="Rectangle 878"/>
              <p:cNvSpPr/>
              <p:nvPr/>
            </p:nvSpPr>
            <p:spPr>
              <a:xfrm>
                <a:off x="2590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0" name="Rectangle 879"/>
              <p:cNvSpPr/>
              <p:nvPr/>
            </p:nvSpPr>
            <p:spPr>
              <a:xfrm>
                <a:off x="3048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1" name="Rectangle 880"/>
              <p:cNvSpPr/>
              <p:nvPr/>
            </p:nvSpPr>
            <p:spPr>
              <a:xfrm>
                <a:off x="3505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2" name="Rectangle 881"/>
              <p:cNvSpPr/>
              <p:nvPr/>
            </p:nvSpPr>
            <p:spPr>
              <a:xfrm>
                <a:off x="3962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3" name="Rectangle 882"/>
              <p:cNvSpPr/>
              <p:nvPr/>
            </p:nvSpPr>
            <p:spPr>
              <a:xfrm>
                <a:off x="4419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4" name="Rectangle 883"/>
              <p:cNvSpPr/>
              <p:nvPr/>
            </p:nvSpPr>
            <p:spPr>
              <a:xfrm>
                <a:off x="4876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5" name="Rectangle 884"/>
              <p:cNvSpPr/>
              <p:nvPr/>
            </p:nvSpPr>
            <p:spPr>
              <a:xfrm>
                <a:off x="5334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6" name="Rectangle 885"/>
              <p:cNvSpPr/>
              <p:nvPr/>
            </p:nvSpPr>
            <p:spPr>
              <a:xfrm>
                <a:off x="5791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7" name="Rectangle 886"/>
              <p:cNvSpPr/>
              <p:nvPr/>
            </p:nvSpPr>
            <p:spPr>
              <a:xfrm>
                <a:off x="6248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8" name="Rectangle 887"/>
              <p:cNvSpPr/>
              <p:nvPr/>
            </p:nvSpPr>
            <p:spPr>
              <a:xfrm>
                <a:off x="6705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9" name="Rectangle 888"/>
              <p:cNvSpPr/>
              <p:nvPr/>
            </p:nvSpPr>
            <p:spPr>
              <a:xfrm>
                <a:off x="7162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0" name="Rectangle 889"/>
              <p:cNvSpPr/>
              <p:nvPr/>
            </p:nvSpPr>
            <p:spPr>
              <a:xfrm>
                <a:off x="7620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1" name="Rectangle 890"/>
              <p:cNvSpPr/>
              <p:nvPr/>
            </p:nvSpPr>
            <p:spPr>
              <a:xfrm>
                <a:off x="8077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2" name="Rectangle 891"/>
              <p:cNvSpPr/>
              <p:nvPr/>
            </p:nvSpPr>
            <p:spPr>
              <a:xfrm>
                <a:off x="304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3" name="Rectangle 892"/>
              <p:cNvSpPr/>
              <p:nvPr/>
            </p:nvSpPr>
            <p:spPr>
              <a:xfrm>
                <a:off x="762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4" name="Rectangle 893"/>
              <p:cNvSpPr/>
              <p:nvPr/>
            </p:nvSpPr>
            <p:spPr>
              <a:xfrm>
                <a:off x="1219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5" name="Rectangle 894"/>
              <p:cNvSpPr/>
              <p:nvPr/>
            </p:nvSpPr>
            <p:spPr>
              <a:xfrm>
                <a:off x="1676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6" name="Rectangle 895"/>
              <p:cNvSpPr/>
              <p:nvPr/>
            </p:nvSpPr>
            <p:spPr>
              <a:xfrm>
                <a:off x="2133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7" name="Rectangle 896"/>
              <p:cNvSpPr/>
              <p:nvPr/>
            </p:nvSpPr>
            <p:spPr>
              <a:xfrm>
                <a:off x="2590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8" name="Rectangle 897"/>
              <p:cNvSpPr/>
              <p:nvPr/>
            </p:nvSpPr>
            <p:spPr>
              <a:xfrm>
                <a:off x="3048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9" name="Rectangle 898"/>
              <p:cNvSpPr/>
              <p:nvPr/>
            </p:nvSpPr>
            <p:spPr>
              <a:xfrm>
                <a:off x="3505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0" name="Rectangle 899"/>
              <p:cNvSpPr/>
              <p:nvPr/>
            </p:nvSpPr>
            <p:spPr>
              <a:xfrm>
                <a:off x="3962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1" name="Rectangle 900"/>
              <p:cNvSpPr/>
              <p:nvPr/>
            </p:nvSpPr>
            <p:spPr>
              <a:xfrm>
                <a:off x="4419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2" name="Rectangle 901"/>
              <p:cNvSpPr/>
              <p:nvPr/>
            </p:nvSpPr>
            <p:spPr>
              <a:xfrm>
                <a:off x="4876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3" name="Rectangle 902"/>
              <p:cNvSpPr/>
              <p:nvPr/>
            </p:nvSpPr>
            <p:spPr>
              <a:xfrm>
                <a:off x="5334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4" name="Rectangle 903"/>
              <p:cNvSpPr/>
              <p:nvPr/>
            </p:nvSpPr>
            <p:spPr>
              <a:xfrm>
                <a:off x="5791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5" name="Rectangle 904"/>
              <p:cNvSpPr/>
              <p:nvPr/>
            </p:nvSpPr>
            <p:spPr>
              <a:xfrm>
                <a:off x="6248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6" name="Rectangle 905"/>
              <p:cNvSpPr/>
              <p:nvPr/>
            </p:nvSpPr>
            <p:spPr>
              <a:xfrm>
                <a:off x="6705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7" name="Rectangle 906"/>
              <p:cNvSpPr/>
              <p:nvPr/>
            </p:nvSpPr>
            <p:spPr>
              <a:xfrm>
                <a:off x="7162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8" name="Rectangle 907"/>
              <p:cNvSpPr/>
              <p:nvPr/>
            </p:nvSpPr>
            <p:spPr>
              <a:xfrm>
                <a:off x="7620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9" name="Rectangle 908"/>
              <p:cNvSpPr/>
              <p:nvPr/>
            </p:nvSpPr>
            <p:spPr>
              <a:xfrm>
                <a:off x="8077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0" name="Rectangle 909"/>
              <p:cNvSpPr/>
              <p:nvPr/>
            </p:nvSpPr>
            <p:spPr>
              <a:xfrm>
                <a:off x="304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1" name="Rectangle 910"/>
              <p:cNvSpPr/>
              <p:nvPr/>
            </p:nvSpPr>
            <p:spPr>
              <a:xfrm>
                <a:off x="762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2" name="Rectangle 911"/>
              <p:cNvSpPr/>
              <p:nvPr/>
            </p:nvSpPr>
            <p:spPr>
              <a:xfrm>
                <a:off x="1219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3" name="Rectangle 912"/>
              <p:cNvSpPr/>
              <p:nvPr/>
            </p:nvSpPr>
            <p:spPr>
              <a:xfrm>
                <a:off x="1676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4" name="Rectangle 913"/>
              <p:cNvSpPr/>
              <p:nvPr/>
            </p:nvSpPr>
            <p:spPr>
              <a:xfrm>
                <a:off x="2133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5" name="Rectangle 914"/>
              <p:cNvSpPr/>
              <p:nvPr/>
            </p:nvSpPr>
            <p:spPr>
              <a:xfrm>
                <a:off x="2590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6" name="Rectangle 915"/>
              <p:cNvSpPr/>
              <p:nvPr/>
            </p:nvSpPr>
            <p:spPr>
              <a:xfrm>
                <a:off x="3048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7" name="Rectangle 916"/>
              <p:cNvSpPr/>
              <p:nvPr/>
            </p:nvSpPr>
            <p:spPr>
              <a:xfrm>
                <a:off x="3505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8" name="Rectangle 917"/>
              <p:cNvSpPr/>
              <p:nvPr/>
            </p:nvSpPr>
            <p:spPr>
              <a:xfrm>
                <a:off x="3962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9" name="Rectangle 918"/>
              <p:cNvSpPr/>
              <p:nvPr/>
            </p:nvSpPr>
            <p:spPr>
              <a:xfrm>
                <a:off x="4419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0" name="Rectangle 919"/>
              <p:cNvSpPr/>
              <p:nvPr/>
            </p:nvSpPr>
            <p:spPr>
              <a:xfrm>
                <a:off x="4876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1" name="Rectangle 920"/>
              <p:cNvSpPr/>
              <p:nvPr/>
            </p:nvSpPr>
            <p:spPr>
              <a:xfrm>
                <a:off x="5334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2" name="Rectangle 921"/>
              <p:cNvSpPr/>
              <p:nvPr/>
            </p:nvSpPr>
            <p:spPr>
              <a:xfrm>
                <a:off x="5791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3" name="Rectangle 922"/>
              <p:cNvSpPr/>
              <p:nvPr/>
            </p:nvSpPr>
            <p:spPr>
              <a:xfrm>
                <a:off x="6248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4" name="Rectangle 923"/>
              <p:cNvSpPr/>
              <p:nvPr/>
            </p:nvSpPr>
            <p:spPr>
              <a:xfrm>
                <a:off x="6705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5" name="Rectangle 924"/>
              <p:cNvSpPr/>
              <p:nvPr/>
            </p:nvSpPr>
            <p:spPr>
              <a:xfrm>
                <a:off x="7162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6" name="Rectangle 925"/>
              <p:cNvSpPr/>
              <p:nvPr/>
            </p:nvSpPr>
            <p:spPr>
              <a:xfrm>
                <a:off x="7620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7" name="Rectangle 926"/>
              <p:cNvSpPr/>
              <p:nvPr/>
            </p:nvSpPr>
            <p:spPr>
              <a:xfrm>
                <a:off x="8077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8" name="Rectangle 927"/>
              <p:cNvSpPr/>
              <p:nvPr/>
            </p:nvSpPr>
            <p:spPr>
              <a:xfrm>
                <a:off x="304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9" name="Rectangle 928"/>
              <p:cNvSpPr/>
              <p:nvPr/>
            </p:nvSpPr>
            <p:spPr>
              <a:xfrm>
                <a:off x="762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0" name="Rectangle 929"/>
              <p:cNvSpPr/>
              <p:nvPr/>
            </p:nvSpPr>
            <p:spPr>
              <a:xfrm>
                <a:off x="1219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1" name="Rectangle 930"/>
              <p:cNvSpPr/>
              <p:nvPr/>
            </p:nvSpPr>
            <p:spPr>
              <a:xfrm>
                <a:off x="1676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2" name="Rectangle 931"/>
              <p:cNvSpPr/>
              <p:nvPr/>
            </p:nvSpPr>
            <p:spPr>
              <a:xfrm>
                <a:off x="2133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3" name="Rectangle 932"/>
              <p:cNvSpPr/>
              <p:nvPr/>
            </p:nvSpPr>
            <p:spPr>
              <a:xfrm>
                <a:off x="2590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4" name="Rectangle 933"/>
              <p:cNvSpPr/>
              <p:nvPr/>
            </p:nvSpPr>
            <p:spPr>
              <a:xfrm>
                <a:off x="3048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5" name="Rectangle 934"/>
              <p:cNvSpPr/>
              <p:nvPr/>
            </p:nvSpPr>
            <p:spPr>
              <a:xfrm>
                <a:off x="3505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6" name="Rectangle 935"/>
              <p:cNvSpPr/>
              <p:nvPr/>
            </p:nvSpPr>
            <p:spPr>
              <a:xfrm>
                <a:off x="3962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7" name="Rectangle 936"/>
              <p:cNvSpPr/>
              <p:nvPr/>
            </p:nvSpPr>
            <p:spPr>
              <a:xfrm>
                <a:off x="4419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8" name="Rectangle 937"/>
              <p:cNvSpPr/>
              <p:nvPr/>
            </p:nvSpPr>
            <p:spPr>
              <a:xfrm>
                <a:off x="4876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9" name="Rectangle 938"/>
              <p:cNvSpPr/>
              <p:nvPr/>
            </p:nvSpPr>
            <p:spPr>
              <a:xfrm>
                <a:off x="5334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0" name="Rectangle 939"/>
              <p:cNvSpPr/>
              <p:nvPr/>
            </p:nvSpPr>
            <p:spPr>
              <a:xfrm>
                <a:off x="5791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1" name="Rectangle 940"/>
              <p:cNvSpPr/>
              <p:nvPr/>
            </p:nvSpPr>
            <p:spPr>
              <a:xfrm>
                <a:off x="6248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2" name="Rectangle 941"/>
              <p:cNvSpPr/>
              <p:nvPr/>
            </p:nvSpPr>
            <p:spPr>
              <a:xfrm>
                <a:off x="6705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3" name="Rectangle 942"/>
              <p:cNvSpPr/>
              <p:nvPr/>
            </p:nvSpPr>
            <p:spPr>
              <a:xfrm>
                <a:off x="7162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4" name="Rectangle 943"/>
              <p:cNvSpPr/>
              <p:nvPr/>
            </p:nvSpPr>
            <p:spPr>
              <a:xfrm>
                <a:off x="7620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5" name="Rectangle 944"/>
              <p:cNvSpPr/>
              <p:nvPr/>
            </p:nvSpPr>
            <p:spPr>
              <a:xfrm>
                <a:off x="8077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6" name="Rectangle 945"/>
              <p:cNvSpPr/>
              <p:nvPr/>
            </p:nvSpPr>
            <p:spPr>
              <a:xfrm>
                <a:off x="304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7" name="Rectangle 946"/>
              <p:cNvSpPr/>
              <p:nvPr/>
            </p:nvSpPr>
            <p:spPr>
              <a:xfrm>
                <a:off x="762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8" name="Rectangle 947"/>
              <p:cNvSpPr/>
              <p:nvPr/>
            </p:nvSpPr>
            <p:spPr>
              <a:xfrm>
                <a:off x="1219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9" name="Rectangle 948"/>
              <p:cNvSpPr/>
              <p:nvPr/>
            </p:nvSpPr>
            <p:spPr>
              <a:xfrm>
                <a:off x="1676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0" name="Rectangle 949"/>
              <p:cNvSpPr/>
              <p:nvPr/>
            </p:nvSpPr>
            <p:spPr>
              <a:xfrm>
                <a:off x="2133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1" name="Rectangle 950"/>
              <p:cNvSpPr/>
              <p:nvPr/>
            </p:nvSpPr>
            <p:spPr>
              <a:xfrm>
                <a:off x="2590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2" name="Rectangle 951"/>
              <p:cNvSpPr/>
              <p:nvPr/>
            </p:nvSpPr>
            <p:spPr>
              <a:xfrm>
                <a:off x="3048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3" name="Rectangle 952"/>
              <p:cNvSpPr/>
              <p:nvPr/>
            </p:nvSpPr>
            <p:spPr>
              <a:xfrm>
                <a:off x="3505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4" name="Rectangle 953"/>
              <p:cNvSpPr/>
              <p:nvPr/>
            </p:nvSpPr>
            <p:spPr>
              <a:xfrm>
                <a:off x="3962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5" name="Rectangle 954"/>
              <p:cNvSpPr/>
              <p:nvPr/>
            </p:nvSpPr>
            <p:spPr>
              <a:xfrm>
                <a:off x="4419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6" name="Rectangle 955"/>
              <p:cNvSpPr/>
              <p:nvPr/>
            </p:nvSpPr>
            <p:spPr>
              <a:xfrm>
                <a:off x="4876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7" name="Rectangle 956"/>
              <p:cNvSpPr/>
              <p:nvPr/>
            </p:nvSpPr>
            <p:spPr>
              <a:xfrm>
                <a:off x="5334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8" name="Rectangle 957"/>
              <p:cNvSpPr/>
              <p:nvPr/>
            </p:nvSpPr>
            <p:spPr>
              <a:xfrm>
                <a:off x="5791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9" name="Rectangle 958"/>
              <p:cNvSpPr/>
              <p:nvPr/>
            </p:nvSpPr>
            <p:spPr>
              <a:xfrm>
                <a:off x="6248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0" name="Rectangle 959"/>
              <p:cNvSpPr/>
              <p:nvPr/>
            </p:nvSpPr>
            <p:spPr>
              <a:xfrm>
                <a:off x="6705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1" name="Rectangle 960"/>
              <p:cNvSpPr/>
              <p:nvPr/>
            </p:nvSpPr>
            <p:spPr>
              <a:xfrm>
                <a:off x="7162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2" name="Rectangle 961"/>
              <p:cNvSpPr/>
              <p:nvPr/>
            </p:nvSpPr>
            <p:spPr>
              <a:xfrm>
                <a:off x="7620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3" name="Rectangle 962"/>
              <p:cNvSpPr/>
              <p:nvPr/>
            </p:nvSpPr>
            <p:spPr>
              <a:xfrm>
                <a:off x="8077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4" name="Rectangle 963"/>
              <p:cNvSpPr/>
              <p:nvPr/>
            </p:nvSpPr>
            <p:spPr>
              <a:xfrm>
                <a:off x="304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5" name="Rectangle 964"/>
              <p:cNvSpPr/>
              <p:nvPr/>
            </p:nvSpPr>
            <p:spPr>
              <a:xfrm>
                <a:off x="762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6" name="Rectangle 965"/>
              <p:cNvSpPr/>
              <p:nvPr/>
            </p:nvSpPr>
            <p:spPr>
              <a:xfrm>
                <a:off x="1219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7" name="Rectangle 966"/>
              <p:cNvSpPr/>
              <p:nvPr/>
            </p:nvSpPr>
            <p:spPr>
              <a:xfrm>
                <a:off x="1676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8" name="Rectangle 967"/>
              <p:cNvSpPr/>
              <p:nvPr/>
            </p:nvSpPr>
            <p:spPr>
              <a:xfrm>
                <a:off x="2133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9" name="Rectangle 968"/>
              <p:cNvSpPr/>
              <p:nvPr/>
            </p:nvSpPr>
            <p:spPr>
              <a:xfrm>
                <a:off x="2590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0" name="Rectangle 969"/>
              <p:cNvSpPr/>
              <p:nvPr/>
            </p:nvSpPr>
            <p:spPr>
              <a:xfrm>
                <a:off x="3048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1" name="Rectangle 970"/>
              <p:cNvSpPr/>
              <p:nvPr/>
            </p:nvSpPr>
            <p:spPr>
              <a:xfrm>
                <a:off x="3505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2" name="Rectangle 971"/>
              <p:cNvSpPr/>
              <p:nvPr/>
            </p:nvSpPr>
            <p:spPr>
              <a:xfrm>
                <a:off x="3962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3" name="Rectangle 972"/>
              <p:cNvSpPr/>
              <p:nvPr/>
            </p:nvSpPr>
            <p:spPr>
              <a:xfrm>
                <a:off x="4419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4" name="Rectangle 973"/>
              <p:cNvSpPr/>
              <p:nvPr/>
            </p:nvSpPr>
            <p:spPr>
              <a:xfrm>
                <a:off x="4876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5" name="Rectangle 974"/>
              <p:cNvSpPr/>
              <p:nvPr/>
            </p:nvSpPr>
            <p:spPr>
              <a:xfrm>
                <a:off x="5334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6" name="Rectangle 975"/>
              <p:cNvSpPr/>
              <p:nvPr/>
            </p:nvSpPr>
            <p:spPr>
              <a:xfrm>
                <a:off x="5791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7" name="Rectangle 976"/>
              <p:cNvSpPr/>
              <p:nvPr/>
            </p:nvSpPr>
            <p:spPr>
              <a:xfrm>
                <a:off x="6248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8" name="Rectangle 977"/>
              <p:cNvSpPr/>
              <p:nvPr/>
            </p:nvSpPr>
            <p:spPr>
              <a:xfrm>
                <a:off x="6705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9" name="Rectangle 978"/>
              <p:cNvSpPr/>
              <p:nvPr/>
            </p:nvSpPr>
            <p:spPr>
              <a:xfrm>
                <a:off x="7162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0" name="Rectangle 979"/>
              <p:cNvSpPr/>
              <p:nvPr/>
            </p:nvSpPr>
            <p:spPr>
              <a:xfrm>
                <a:off x="7620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1" name="Rectangle 980"/>
              <p:cNvSpPr/>
              <p:nvPr/>
            </p:nvSpPr>
            <p:spPr>
              <a:xfrm>
                <a:off x="8077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83" name="TextBox 982"/>
            <p:cNvSpPr txBox="1"/>
            <p:nvPr/>
          </p:nvSpPr>
          <p:spPr>
            <a:xfrm>
              <a:off x="3287166" y="5602069"/>
              <a:ext cx="3276600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92D050"/>
                  </a:solidFill>
                  <a:latin typeface="+mj-lt"/>
                </a:rPr>
                <a:t>sequential</a:t>
              </a:r>
              <a:endParaRPr lang="en-US" sz="3600" dirty="0">
                <a:solidFill>
                  <a:srgbClr val="92D050"/>
                </a:solidFill>
                <a:latin typeface="+mj-lt"/>
              </a:endParaRPr>
            </a:p>
          </p:txBody>
        </p:sp>
      </p:grpSp>
      <p:pic>
        <p:nvPicPr>
          <p:cNvPr id="2059" name="Picture 2"/>
          <p:cNvPicPr>
            <a:picLocks noChangeAspect="1" noChangeArrowheads="1"/>
          </p:cNvPicPr>
          <p:nvPr/>
        </p:nvPicPr>
        <p:blipFill>
          <a:blip r:embed="rId2"/>
          <a:srcRect l="20745" t="17010" r="55626" b="29382"/>
          <a:stretch>
            <a:fillRect/>
          </a:stretch>
        </p:blipFill>
        <p:spPr bwMode="auto">
          <a:xfrm>
            <a:off x="228600" y="228600"/>
            <a:ext cx="1219200" cy="15094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983"/>
          <p:cNvGrpSpPr/>
          <p:nvPr/>
        </p:nvGrpSpPr>
        <p:grpSpPr>
          <a:xfrm>
            <a:off x="2133599" y="1219200"/>
            <a:ext cx="4484595" cy="646331"/>
            <a:chOff x="2079171" y="5602069"/>
            <a:chExt cx="4484595" cy="646331"/>
          </a:xfrm>
        </p:grpSpPr>
        <p:grpSp>
          <p:nvGrpSpPr>
            <p:cNvPr id="3" name="Group 981"/>
            <p:cNvGrpSpPr/>
            <p:nvPr/>
          </p:nvGrpSpPr>
          <p:grpSpPr>
            <a:xfrm>
              <a:off x="2079171" y="5638800"/>
              <a:ext cx="1045029" cy="609600"/>
              <a:chOff x="304800" y="914400"/>
              <a:chExt cx="8229600" cy="4800600"/>
            </a:xfrm>
          </p:grpSpPr>
          <p:sp>
            <p:nvSpPr>
              <p:cNvPr id="617" name="Rectangle 616"/>
              <p:cNvSpPr/>
              <p:nvPr/>
            </p:nvSpPr>
            <p:spPr>
              <a:xfrm>
                <a:off x="304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6" name="Rectangle 655"/>
              <p:cNvSpPr/>
              <p:nvPr/>
            </p:nvSpPr>
            <p:spPr>
              <a:xfrm>
                <a:off x="762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2" name="Rectangle 821"/>
              <p:cNvSpPr/>
              <p:nvPr/>
            </p:nvSpPr>
            <p:spPr>
              <a:xfrm>
                <a:off x="1219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3" name="Rectangle 822"/>
              <p:cNvSpPr/>
              <p:nvPr/>
            </p:nvSpPr>
            <p:spPr>
              <a:xfrm>
                <a:off x="1676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4" name="Rectangle 823"/>
              <p:cNvSpPr/>
              <p:nvPr/>
            </p:nvSpPr>
            <p:spPr>
              <a:xfrm>
                <a:off x="2133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5" name="Rectangle 824"/>
              <p:cNvSpPr/>
              <p:nvPr/>
            </p:nvSpPr>
            <p:spPr>
              <a:xfrm>
                <a:off x="2590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6" name="Rectangle 825"/>
              <p:cNvSpPr/>
              <p:nvPr/>
            </p:nvSpPr>
            <p:spPr>
              <a:xfrm>
                <a:off x="3048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7" name="Rectangle 826"/>
              <p:cNvSpPr/>
              <p:nvPr/>
            </p:nvSpPr>
            <p:spPr>
              <a:xfrm>
                <a:off x="3505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8" name="Rectangle 827"/>
              <p:cNvSpPr/>
              <p:nvPr/>
            </p:nvSpPr>
            <p:spPr>
              <a:xfrm>
                <a:off x="3962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9" name="Rectangle 828"/>
              <p:cNvSpPr/>
              <p:nvPr/>
            </p:nvSpPr>
            <p:spPr>
              <a:xfrm>
                <a:off x="4419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0" name="Rectangle 829"/>
              <p:cNvSpPr/>
              <p:nvPr/>
            </p:nvSpPr>
            <p:spPr>
              <a:xfrm>
                <a:off x="4876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1" name="Rectangle 830"/>
              <p:cNvSpPr/>
              <p:nvPr/>
            </p:nvSpPr>
            <p:spPr>
              <a:xfrm>
                <a:off x="5334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2" name="Rectangle 831"/>
              <p:cNvSpPr/>
              <p:nvPr/>
            </p:nvSpPr>
            <p:spPr>
              <a:xfrm>
                <a:off x="5791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3" name="Rectangle 832"/>
              <p:cNvSpPr/>
              <p:nvPr/>
            </p:nvSpPr>
            <p:spPr>
              <a:xfrm>
                <a:off x="6248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4" name="Rectangle 833"/>
              <p:cNvSpPr/>
              <p:nvPr/>
            </p:nvSpPr>
            <p:spPr>
              <a:xfrm>
                <a:off x="6705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5" name="Rectangle 834"/>
              <p:cNvSpPr/>
              <p:nvPr/>
            </p:nvSpPr>
            <p:spPr>
              <a:xfrm>
                <a:off x="7162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6" name="Rectangle 835"/>
              <p:cNvSpPr/>
              <p:nvPr/>
            </p:nvSpPr>
            <p:spPr>
              <a:xfrm>
                <a:off x="7620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7" name="Rectangle 836"/>
              <p:cNvSpPr/>
              <p:nvPr/>
            </p:nvSpPr>
            <p:spPr>
              <a:xfrm>
                <a:off x="8077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8" name="Rectangle 837"/>
              <p:cNvSpPr/>
              <p:nvPr/>
            </p:nvSpPr>
            <p:spPr>
              <a:xfrm>
                <a:off x="304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9" name="Rectangle 838"/>
              <p:cNvSpPr/>
              <p:nvPr/>
            </p:nvSpPr>
            <p:spPr>
              <a:xfrm>
                <a:off x="762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0" name="Rectangle 839"/>
              <p:cNvSpPr/>
              <p:nvPr/>
            </p:nvSpPr>
            <p:spPr>
              <a:xfrm>
                <a:off x="1219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1" name="Rectangle 840"/>
              <p:cNvSpPr/>
              <p:nvPr/>
            </p:nvSpPr>
            <p:spPr>
              <a:xfrm>
                <a:off x="1676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2" name="Rectangle 841"/>
              <p:cNvSpPr/>
              <p:nvPr/>
            </p:nvSpPr>
            <p:spPr>
              <a:xfrm>
                <a:off x="2133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3" name="Rectangle 842"/>
              <p:cNvSpPr/>
              <p:nvPr/>
            </p:nvSpPr>
            <p:spPr>
              <a:xfrm>
                <a:off x="2590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4" name="Rectangle 843"/>
              <p:cNvSpPr/>
              <p:nvPr/>
            </p:nvSpPr>
            <p:spPr>
              <a:xfrm>
                <a:off x="3048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5" name="Rectangle 844"/>
              <p:cNvSpPr/>
              <p:nvPr/>
            </p:nvSpPr>
            <p:spPr>
              <a:xfrm>
                <a:off x="3505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6" name="Rectangle 845"/>
              <p:cNvSpPr/>
              <p:nvPr/>
            </p:nvSpPr>
            <p:spPr>
              <a:xfrm>
                <a:off x="3962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7" name="Rectangle 846"/>
              <p:cNvSpPr/>
              <p:nvPr/>
            </p:nvSpPr>
            <p:spPr>
              <a:xfrm>
                <a:off x="4419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8" name="Rectangle 847"/>
              <p:cNvSpPr/>
              <p:nvPr/>
            </p:nvSpPr>
            <p:spPr>
              <a:xfrm>
                <a:off x="4876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9" name="Rectangle 848"/>
              <p:cNvSpPr/>
              <p:nvPr/>
            </p:nvSpPr>
            <p:spPr>
              <a:xfrm>
                <a:off x="5334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0" name="Rectangle 849"/>
              <p:cNvSpPr/>
              <p:nvPr/>
            </p:nvSpPr>
            <p:spPr>
              <a:xfrm>
                <a:off x="5791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1" name="Rectangle 850"/>
              <p:cNvSpPr/>
              <p:nvPr/>
            </p:nvSpPr>
            <p:spPr>
              <a:xfrm>
                <a:off x="6248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2" name="Rectangle 851"/>
              <p:cNvSpPr/>
              <p:nvPr/>
            </p:nvSpPr>
            <p:spPr>
              <a:xfrm>
                <a:off x="6705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3" name="Rectangle 852"/>
              <p:cNvSpPr/>
              <p:nvPr/>
            </p:nvSpPr>
            <p:spPr>
              <a:xfrm>
                <a:off x="7162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4" name="Rectangle 853"/>
              <p:cNvSpPr/>
              <p:nvPr/>
            </p:nvSpPr>
            <p:spPr>
              <a:xfrm>
                <a:off x="7620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5" name="Rectangle 854"/>
              <p:cNvSpPr/>
              <p:nvPr/>
            </p:nvSpPr>
            <p:spPr>
              <a:xfrm>
                <a:off x="8077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6" name="Rectangle 855"/>
              <p:cNvSpPr/>
              <p:nvPr/>
            </p:nvSpPr>
            <p:spPr>
              <a:xfrm>
                <a:off x="304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7" name="Rectangle 856"/>
              <p:cNvSpPr/>
              <p:nvPr/>
            </p:nvSpPr>
            <p:spPr>
              <a:xfrm>
                <a:off x="762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8" name="Rectangle 857"/>
              <p:cNvSpPr/>
              <p:nvPr/>
            </p:nvSpPr>
            <p:spPr>
              <a:xfrm>
                <a:off x="1219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9" name="Rectangle 858"/>
              <p:cNvSpPr/>
              <p:nvPr/>
            </p:nvSpPr>
            <p:spPr>
              <a:xfrm>
                <a:off x="1676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0" name="Rectangle 859"/>
              <p:cNvSpPr/>
              <p:nvPr/>
            </p:nvSpPr>
            <p:spPr>
              <a:xfrm>
                <a:off x="2133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1" name="Rectangle 860"/>
              <p:cNvSpPr/>
              <p:nvPr/>
            </p:nvSpPr>
            <p:spPr>
              <a:xfrm>
                <a:off x="2590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2" name="Rectangle 861"/>
              <p:cNvSpPr/>
              <p:nvPr/>
            </p:nvSpPr>
            <p:spPr>
              <a:xfrm>
                <a:off x="3048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3" name="Rectangle 862"/>
              <p:cNvSpPr/>
              <p:nvPr/>
            </p:nvSpPr>
            <p:spPr>
              <a:xfrm>
                <a:off x="3505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4" name="Rectangle 863"/>
              <p:cNvSpPr/>
              <p:nvPr/>
            </p:nvSpPr>
            <p:spPr>
              <a:xfrm>
                <a:off x="3962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5" name="Rectangle 864"/>
              <p:cNvSpPr/>
              <p:nvPr/>
            </p:nvSpPr>
            <p:spPr>
              <a:xfrm>
                <a:off x="4419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6" name="Rectangle 865"/>
              <p:cNvSpPr/>
              <p:nvPr/>
            </p:nvSpPr>
            <p:spPr>
              <a:xfrm>
                <a:off x="4876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7" name="Rectangle 866"/>
              <p:cNvSpPr/>
              <p:nvPr/>
            </p:nvSpPr>
            <p:spPr>
              <a:xfrm>
                <a:off x="5334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8" name="Rectangle 867"/>
              <p:cNvSpPr/>
              <p:nvPr/>
            </p:nvSpPr>
            <p:spPr>
              <a:xfrm>
                <a:off x="5791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9" name="Rectangle 868"/>
              <p:cNvSpPr/>
              <p:nvPr/>
            </p:nvSpPr>
            <p:spPr>
              <a:xfrm>
                <a:off x="6248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0" name="Rectangle 869"/>
              <p:cNvSpPr/>
              <p:nvPr/>
            </p:nvSpPr>
            <p:spPr>
              <a:xfrm>
                <a:off x="6705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1" name="Rectangle 870"/>
              <p:cNvSpPr/>
              <p:nvPr/>
            </p:nvSpPr>
            <p:spPr>
              <a:xfrm>
                <a:off x="7162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2" name="Rectangle 871"/>
              <p:cNvSpPr/>
              <p:nvPr/>
            </p:nvSpPr>
            <p:spPr>
              <a:xfrm>
                <a:off x="7620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3" name="Rectangle 872"/>
              <p:cNvSpPr/>
              <p:nvPr/>
            </p:nvSpPr>
            <p:spPr>
              <a:xfrm>
                <a:off x="8077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4" name="Rectangle 873"/>
              <p:cNvSpPr/>
              <p:nvPr/>
            </p:nvSpPr>
            <p:spPr>
              <a:xfrm>
                <a:off x="304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5" name="Rectangle 874"/>
              <p:cNvSpPr/>
              <p:nvPr/>
            </p:nvSpPr>
            <p:spPr>
              <a:xfrm>
                <a:off x="762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6" name="Rectangle 875"/>
              <p:cNvSpPr/>
              <p:nvPr/>
            </p:nvSpPr>
            <p:spPr>
              <a:xfrm>
                <a:off x="1219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7" name="Rectangle 876"/>
              <p:cNvSpPr/>
              <p:nvPr/>
            </p:nvSpPr>
            <p:spPr>
              <a:xfrm>
                <a:off x="1676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8" name="Rectangle 877"/>
              <p:cNvSpPr/>
              <p:nvPr/>
            </p:nvSpPr>
            <p:spPr>
              <a:xfrm>
                <a:off x="2133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9" name="Rectangle 878"/>
              <p:cNvSpPr/>
              <p:nvPr/>
            </p:nvSpPr>
            <p:spPr>
              <a:xfrm>
                <a:off x="2590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0" name="Rectangle 879"/>
              <p:cNvSpPr/>
              <p:nvPr/>
            </p:nvSpPr>
            <p:spPr>
              <a:xfrm>
                <a:off x="3048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1" name="Rectangle 880"/>
              <p:cNvSpPr/>
              <p:nvPr/>
            </p:nvSpPr>
            <p:spPr>
              <a:xfrm>
                <a:off x="3505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2" name="Rectangle 881"/>
              <p:cNvSpPr/>
              <p:nvPr/>
            </p:nvSpPr>
            <p:spPr>
              <a:xfrm>
                <a:off x="3962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3" name="Rectangle 882"/>
              <p:cNvSpPr/>
              <p:nvPr/>
            </p:nvSpPr>
            <p:spPr>
              <a:xfrm>
                <a:off x="4419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4" name="Rectangle 883"/>
              <p:cNvSpPr/>
              <p:nvPr/>
            </p:nvSpPr>
            <p:spPr>
              <a:xfrm>
                <a:off x="4876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5" name="Rectangle 884"/>
              <p:cNvSpPr/>
              <p:nvPr/>
            </p:nvSpPr>
            <p:spPr>
              <a:xfrm>
                <a:off x="5334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6" name="Rectangle 885"/>
              <p:cNvSpPr/>
              <p:nvPr/>
            </p:nvSpPr>
            <p:spPr>
              <a:xfrm>
                <a:off x="5791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7" name="Rectangle 886"/>
              <p:cNvSpPr/>
              <p:nvPr/>
            </p:nvSpPr>
            <p:spPr>
              <a:xfrm>
                <a:off x="6248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8" name="Rectangle 887"/>
              <p:cNvSpPr/>
              <p:nvPr/>
            </p:nvSpPr>
            <p:spPr>
              <a:xfrm>
                <a:off x="6705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9" name="Rectangle 888"/>
              <p:cNvSpPr/>
              <p:nvPr/>
            </p:nvSpPr>
            <p:spPr>
              <a:xfrm>
                <a:off x="7162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0" name="Rectangle 889"/>
              <p:cNvSpPr/>
              <p:nvPr/>
            </p:nvSpPr>
            <p:spPr>
              <a:xfrm>
                <a:off x="7620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1" name="Rectangle 890"/>
              <p:cNvSpPr/>
              <p:nvPr/>
            </p:nvSpPr>
            <p:spPr>
              <a:xfrm>
                <a:off x="8077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2" name="Rectangle 891"/>
              <p:cNvSpPr/>
              <p:nvPr/>
            </p:nvSpPr>
            <p:spPr>
              <a:xfrm>
                <a:off x="304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3" name="Rectangle 892"/>
              <p:cNvSpPr/>
              <p:nvPr/>
            </p:nvSpPr>
            <p:spPr>
              <a:xfrm>
                <a:off x="762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4" name="Rectangle 893"/>
              <p:cNvSpPr/>
              <p:nvPr/>
            </p:nvSpPr>
            <p:spPr>
              <a:xfrm>
                <a:off x="1219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5" name="Rectangle 894"/>
              <p:cNvSpPr/>
              <p:nvPr/>
            </p:nvSpPr>
            <p:spPr>
              <a:xfrm>
                <a:off x="1676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6" name="Rectangle 895"/>
              <p:cNvSpPr/>
              <p:nvPr/>
            </p:nvSpPr>
            <p:spPr>
              <a:xfrm>
                <a:off x="2133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7" name="Rectangle 896"/>
              <p:cNvSpPr/>
              <p:nvPr/>
            </p:nvSpPr>
            <p:spPr>
              <a:xfrm>
                <a:off x="2590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8" name="Rectangle 897"/>
              <p:cNvSpPr/>
              <p:nvPr/>
            </p:nvSpPr>
            <p:spPr>
              <a:xfrm>
                <a:off x="3048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9" name="Rectangle 898"/>
              <p:cNvSpPr/>
              <p:nvPr/>
            </p:nvSpPr>
            <p:spPr>
              <a:xfrm>
                <a:off x="3505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0" name="Rectangle 899"/>
              <p:cNvSpPr/>
              <p:nvPr/>
            </p:nvSpPr>
            <p:spPr>
              <a:xfrm>
                <a:off x="3962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1" name="Rectangle 900"/>
              <p:cNvSpPr/>
              <p:nvPr/>
            </p:nvSpPr>
            <p:spPr>
              <a:xfrm>
                <a:off x="4419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2" name="Rectangle 901"/>
              <p:cNvSpPr/>
              <p:nvPr/>
            </p:nvSpPr>
            <p:spPr>
              <a:xfrm>
                <a:off x="4876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3" name="Rectangle 902"/>
              <p:cNvSpPr/>
              <p:nvPr/>
            </p:nvSpPr>
            <p:spPr>
              <a:xfrm>
                <a:off x="5334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4" name="Rectangle 903"/>
              <p:cNvSpPr/>
              <p:nvPr/>
            </p:nvSpPr>
            <p:spPr>
              <a:xfrm>
                <a:off x="5791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5" name="Rectangle 904"/>
              <p:cNvSpPr/>
              <p:nvPr/>
            </p:nvSpPr>
            <p:spPr>
              <a:xfrm>
                <a:off x="6248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6" name="Rectangle 905"/>
              <p:cNvSpPr/>
              <p:nvPr/>
            </p:nvSpPr>
            <p:spPr>
              <a:xfrm>
                <a:off x="6705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7" name="Rectangle 906"/>
              <p:cNvSpPr/>
              <p:nvPr/>
            </p:nvSpPr>
            <p:spPr>
              <a:xfrm>
                <a:off x="7162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8" name="Rectangle 907"/>
              <p:cNvSpPr/>
              <p:nvPr/>
            </p:nvSpPr>
            <p:spPr>
              <a:xfrm>
                <a:off x="7620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9" name="Rectangle 908"/>
              <p:cNvSpPr/>
              <p:nvPr/>
            </p:nvSpPr>
            <p:spPr>
              <a:xfrm>
                <a:off x="8077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0" name="Rectangle 909"/>
              <p:cNvSpPr/>
              <p:nvPr/>
            </p:nvSpPr>
            <p:spPr>
              <a:xfrm>
                <a:off x="304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1" name="Rectangle 910"/>
              <p:cNvSpPr/>
              <p:nvPr/>
            </p:nvSpPr>
            <p:spPr>
              <a:xfrm>
                <a:off x="762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2" name="Rectangle 911"/>
              <p:cNvSpPr/>
              <p:nvPr/>
            </p:nvSpPr>
            <p:spPr>
              <a:xfrm>
                <a:off x="1219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3" name="Rectangle 912"/>
              <p:cNvSpPr/>
              <p:nvPr/>
            </p:nvSpPr>
            <p:spPr>
              <a:xfrm>
                <a:off x="1676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4" name="Rectangle 913"/>
              <p:cNvSpPr/>
              <p:nvPr/>
            </p:nvSpPr>
            <p:spPr>
              <a:xfrm>
                <a:off x="2133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5" name="Rectangle 914"/>
              <p:cNvSpPr/>
              <p:nvPr/>
            </p:nvSpPr>
            <p:spPr>
              <a:xfrm>
                <a:off x="2590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6" name="Rectangle 915"/>
              <p:cNvSpPr/>
              <p:nvPr/>
            </p:nvSpPr>
            <p:spPr>
              <a:xfrm>
                <a:off x="3048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7" name="Rectangle 916"/>
              <p:cNvSpPr/>
              <p:nvPr/>
            </p:nvSpPr>
            <p:spPr>
              <a:xfrm>
                <a:off x="3505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8" name="Rectangle 917"/>
              <p:cNvSpPr/>
              <p:nvPr/>
            </p:nvSpPr>
            <p:spPr>
              <a:xfrm>
                <a:off x="3962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9" name="Rectangle 918"/>
              <p:cNvSpPr/>
              <p:nvPr/>
            </p:nvSpPr>
            <p:spPr>
              <a:xfrm>
                <a:off x="4419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0" name="Rectangle 919"/>
              <p:cNvSpPr/>
              <p:nvPr/>
            </p:nvSpPr>
            <p:spPr>
              <a:xfrm>
                <a:off x="4876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1" name="Rectangle 920"/>
              <p:cNvSpPr/>
              <p:nvPr/>
            </p:nvSpPr>
            <p:spPr>
              <a:xfrm>
                <a:off x="5334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2" name="Rectangle 921"/>
              <p:cNvSpPr/>
              <p:nvPr/>
            </p:nvSpPr>
            <p:spPr>
              <a:xfrm>
                <a:off x="5791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3" name="Rectangle 922"/>
              <p:cNvSpPr/>
              <p:nvPr/>
            </p:nvSpPr>
            <p:spPr>
              <a:xfrm>
                <a:off x="6248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4" name="Rectangle 923"/>
              <p:cNvSpPr/>
              <p:nvPr/>
            </p:nvSpPr>
            <p:spPr>
              <a:xfrm>
                <a:off x="6705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5" name="Rectangle 924"/>
              <p:cNvSpPr/>
              <p:nvPr/>
            </p:nvSpPr>
            <p:spPr>
              <a:xfrm>
                <a:off x="7162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6" name="Rectangle 925"/>
              <p:cNvSpPr/>
              <p:nvPr/>
            </p:nvSpPr>
            <p:spPr>
              <a:xfrm>
                <a:off x="7620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7" name="Rectangle 926"/>
              <p:cNvSpPr/>
              <p:nvPr/>
            </p:nvSpPr>
            <p:spPr>
              <a:xfrm>
                <a:off x="8077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8" name="Rectangle 927"/>
              <p:cNvSpPr/>
              <p:nvPr/>
            </p:nvSpPr>
            <p:spPr>
              <a:xfrm>
                <a:off x="304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9" name="Rectangle 928"/>
              <p:cNvSpPr/>
              <p:nvPr/>
            </p:nvSpPr>
            <p:spPr>
              <a:xfrm>
                <a:off x="762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0" name="Rectangle 929"/>
              <p:cNvSpPr/>
              <p:nvPr/>
            </p:nvSpPr>
            <p:spPr>
              <a:xfrm>
                <a:off x="1219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1" name="Rectangle 930"/>
              <p:cNvSpPr/>
              <p:nvPr/>
            </p:nvSpPr>
            <p:spPr>
              <a:xfrm>
                <a:off x="1676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2" name="Rectangle 931"/>
              <p:cNvSpPr/>
              <p:nvPr/>
            </p:nvSpPr>
            <p:spPr>
              <a:xfrm>
                <a:off x="2133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3" name="Rectangle 932"/>
              <p:cNvSpPr/>
              <p:nvPr/>
            </p:nvSpPr>
            <p:spPr>
              <a:xfrm>
                <a:off x="2590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4" name="Rectangle 933"/>
              <p:cNvSpPr/>
              <p:nvPr/>
            </p:nvSpPr>
            <p:spPr>
              <a:xfrm>
                <a:off x="3048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5" name="Rectangle 934"/>
              <p:cNvSpPr/>
              <p:nvPr/>
            </p:nvSpPr>
            <p:spPr>
              <a:xfrm>
                <a:off x="3505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6" name="Rectangle 935"/>
              <p:cNvSpPr/>
              <p:nvPr/>
            </p:nvSpPr>
            <p:spPr>
              <a:xfrm>
                <a:off x="3962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7" name="Rectangle 936"/>
              <p:cNvSpPr/>
              <p:nvPr/>
            </p:nvSpPr>
            <p:spPr>
              <a:xfrm>
                <a:off x="4419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8" name="Rectangle 937"/>
              <p:cNvSpPr/>
              <p:nvPr/>
            </p:nvSpPr>
            <p:spPr>
              <a:xfrm>
                <a:off x="4876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9" name="Rectangle 938"/>
              <p:cNvSpPr/>
              <p:nvPr/>
            </p:nvSpPr>
            <p:spPr>
              <a:xfrm>
                <a:off x="5334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0" name="Rectangle 939"/>
              <p:cNvSpPr/>
              <p:nvPr/>
            </p:nvSpPr>
            <p:spPr>
              <a:xfrm>
                <a:off x="5791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1" name="Rectangle 940"/>
              <p:cNvSpPr/>
              <p:nvPr/>
            </p:nvSpPr>
            <p:spPr>
              <a:xfrm>
                <a:off x="6248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2" name="Rectangle 941"/>
              <p:cNvSpPr/>
              <p:nvPr/>
            </p:nvSpPr>
            <p:spPr>
              <a:xfrm>
                <a:off x="6705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3" name="Rectangle 942"/>
              <p:cNvSpPr/>
              <p:nvPr/>
            </p:nvSpPr>
            <p:spPr>
              <a:xfrm>
                <a:off x="7162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4" name="Rectangle 943"/>
              <p:cNvSpPr/>
              <p:nvPr/>
            </p:nvSpPr>
            <p:spPr>
              <a:xfrm>
                <a:off x="7620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5" name="Rectangle 944"/>
              <p:cNvSpPr/>
              <p:nvPr/>
            </p:nvSpPr>
            <p:spPr>
              <a:xfrm>
                <a:off x="8077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6" name="Rectangle 945"/>
              <p:cNvSpPr/>
              <p:nvPr/>
            </p:nvSpPr>
            <p:spPr>
              <a:xfrm>
                <a:off x="304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7" name="Rectangle 946"/>
              <p:cNvSpPr/>
              <p:nvPr/>
            </p:nvSpPr>
            <p:spPr>
              <a:xfrm>
                <a:off x="762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8" name="Rectangle 947"/>
              <p:cNvSpPr/>
              <p:nvPr/>
            </p:nvSpPr>
            <p:spPr>
              <a:xfrm>
                <a:off x="1219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9" name="Rectangle 948"/>
              <p:cNvSpPr/>
              <p:nvPr/>
            </p:nvSpPr>
            <p:spPr>
              <a:xfrm>
                <a:off x="1676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0" name="Rectangle 949"/>
              <p:cNvSpPr/>
              <p:nvPr/>
            </p:nvSpPr>
            <p:spPr>
              <a:xfrm>
                <a:off x="2133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1" name="Rectangle 950"/>
              <p:cNvSpPr/>
              <p:nvPr/>
            </p:nvSpPr>
            <p:spPr>
              <a:xfrm>
                <a:off x="2590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2" name="Rectangle 951"/>
              <p:cNvSpPr/>
              <p:nvPr/>
            </p:nvSpPr>
            <p:spPr>
              <a:xfrm>
                <a:off x="3048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3" name="Rectangle 952"/>
              <p:cNvSpPr/>
              <p:nvPr/>
            </p:nvSpPr>
            <p:spPr>
              <a:xfrm>
                <a:off x="3505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4" name="Rectangle 953"/>
              <p:cNvSpPr/>
              <p:nvPr/>
            </p:nvSpPr>
            <p:spPr>
              <a:xfrm>
                <a:off x="3962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5" name="Rectangle 954"/>
              <p:cNvSpPr/>
              <p:nvPr/>
            </p:nvSpPr>
            <p:spPr>
              <a:xfrm>
                <a:off x="4419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6" name="Rectangle 955"/>
              <p:cNvSpPr/>
              <p:nvPr/>
            </p:nvSpPr>
            <p:spPr>
              <a:xfrm>
                <a:off x="4876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7" name="Rectangle 956"/>
              <p:cNvSpPr/>
              <p:nvPr/>
            </p:nvSpPr>
            <p:spPr>
              <a:xfrm>
                <a:off x="5334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8" name="Rectangle 957"/>
              <p:cNvSpPr/>
              <p:nvPr/>
            </p:nvSpPr>
            <p:spPr>
              <a:xfrm>
                <a:off x="5791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9" name="Rectangle 958"/>
              <p:cNvSpPr/>
              <p:nvPr/>
            </p:nvSpPr>
            <p:spPr>
              <a:xfrm>
                <a:off x="6248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0" name="Rectangle 959"/>
              <p:cNvSpPr/>
              <p:nvPr/>
            </p:nvSpPr>
            <p:spPr>
              <a:xfrm>
                <a:off x="6705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1" name="Rectangle 960"/>
              <p:cNvSpPr/>
              <p:nvPr/>
            </p:nvSpPr>
            <p:spPr>
              <a:xfrm>
                <a:off x="7162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2" name="Rectangle 961"/>
              <p:cNvSpPr/>
              <p:nvPr/>
            </p:nvSpPr>
            <p:spPr>
              <a:xfrm>
                <a:off x="7620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3" name="Rectangle 962"/>
              <p:cNvSpPr/>
              <p:nvPr/>
            </p:nvSpPr>
            <p:spPr>
              <a:xfrm>
                <a:off x="8077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4" name="Rectangle 963"/>
              <p:cNvSpPr/>
              <p:nvPr/>
            </p:nvSpPr>
            <p:spPr>
              <a:xfrm>
                <a:off x="304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5" name="Rectangle 964"/>
              <p:cNvSpPr/>
              <p:nvPr/>
            </p:nvSpPr>
            <p:spPr>
              <a:xfrm>
                <a:off x="762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6" name="Rectangle 965"/>
              <p:cNvSpPr/>
              <p:nvPr/>
            </p:nvSpPr>
            <p:spPr>
              <a:xfrm>
                <a:off x="1219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7" name="Rectangle 966"/>
              <p:cNvSpPr/>
              <p:nvPr/>
            </p:nvSpPr>
            <p:spPr>
              <a:xfrm>
                <a:off x="1676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8" name="Rectangle 967"/>
              <p:cNvSpPr/>
              <p:nvPr/>
            </p:nvSpPr>
            <p:spPr>
              <a:xfrm>
                <a:off x="2133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9" name="Rectangle 968"/>
              <p:cNvSpPr/>
              <p:nvPr/>
            </p:nvSpPr>
            <p:spPr>
              <a:xfrm>
                <a:off x="2590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0" name="Rectangle 969"/>
              <p:cNvSpPr/>
              <p:nvPr/>
            </p:nvSpPr>
            <p:spPr>
              <a:xfrm>
                <a:off x="3048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1" name="Rectangle 970"/>
              <p:cNvSpPr/>
              <p:nvPr/>
            </p:nvSpPr>
            <p:spPr>
              <a:xfrm>
                <a:off x="3505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2" name="Rectangle 971"/>
              <p:cNvSpPr/>
              <p:nvPr/>
            </p:nvSpPr>
            <p:spPr>
              <a:xfrm>
                <a:off x="3962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3" name="Rectangle 972"/>
              <p:cNvSpPr/>
              <p:nvPr/>
            </p:nvSpPr>
            <p:spPr>
              <a:xfrm>
                <a:off x="4419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4" name="Rectangle 973"/>
              <p:cNvSpPr/>
              <p:nvPr/>
            </p:nvSpPr>
            <p:spPr>
              <a:xfrm>
                <a:off x="4876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5" name="Rectangle 974"/>
              <p:cNvSpPr/>
              <p:nvPr/>
            </p:nvSpPr>
            <p:spPr>
              <a:xfrm>
                <a:off x="5334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6" name="Rectangle 975"/>
              <p:cNvSpPr/>
              <p:nvPr/>
            </p:nvSpPr>
            <p:spPr>
              <a:xfrm>
                <a:off x="5791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7" name="Rectangle 976"/>
              <p:cNvSpPr/>
              <p:nvPr/>
            </p:nvSpPr>
            <p:spPr>
              <a:xfrm>
                <a:off x="6248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8" name="Rectangle 977"/>
              <p:cNvSpPr/>
              <p:nvPr/>
            </p:nvSpPr>
            <p:spPr>
              <a:xfrm>
                <a:off x="6705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9" name="Rectangle 978"/>
              <p:cNvSpPr/>
              <p:nvPr/>
            </p:nvSpPr>
            <p:spPr>
              <a:xfrm>
                <a:off x="7162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0" name="Rectangle 979"/>
              <p:cNvSpPr/>
              <p:nvPr/>
            </p:nvSpPr>
            <p:spPr>
              <a:xfrm>
                <a:off x="7620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1" name="Rectangle 980"/>
              <p:cNvSpPr/>
              <p:nvPr/>
            </p:nvSpPr>
            <p:spPr>
              <a:xfrm>
                <a:off x="8077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83" name="TextBox 982"/>
            <p:cNvSpPr txBox="1"/>
            <p:nvPr/>
          </p:nvSpPr>
          <p:spPr>
            <a:xfrm>
              <a:off x="3287166" y="5602069"/>
              <a:ext cx="3276600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92D050"/>
                  </a:solidFill>
                  <a:latin typeface="+mj-lt"/>
                </a:rPr>
                <a:t>sequential</a:t>
              </a:r>
              <a:endParaRPr lang="en-US" sz="3600" dirty="0">
                <a:solidFill>
                  <a:srgbClr val="92D050"/>
                </a:solidFill>
                <a:latin typeface="+mj-lt"/>
              </a:endParaRPr>
            </a:p>
          </p:txBody>
        </p:sp>
      </p:grpSp>
      <p:pic>
        <p:nvPicPr>
          <p:cNvPr id="168" name="Picture 167" descr="unicorns-rainbow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2133600"/>
            <a:ext cx="3886200" cy="4145280"/>
          </a:xfrm>
          <a:prstGeom prst="rect">
            <a:avLst/>
          </a:prstGeom>
        </p:spPr>
      </p:pic>
      <p:pic>
        <p:nvPicPr>
          <p:cNvPr id="169" name="Picture 2"/>
          <p:cNvPicPr>
            <a:picLocks noChangeAspect="1" noChangeArrowheads="1"/>
          </p:cNvPicPr>
          <p:nvPr/>
        </p:nvPicPr>
        <p:blipFill>
          <a:blip r:embed="rId3"/>
          <a:srcRect l="20745" t="17010" r="55626" b="29382"/>
          <a:stretch>
            <a:fillRect/>
          </a:stretch>
        </p:blipFill>
        <p:spPr bwMode="auto">
          <a:xfrm>
            <a:off x="228600" y="228600"/>
            <a:ext cx="1219200" cy="15094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7" name="Group 336"/>
          <p:cNvGrpSpPr/>
          <p:nvPr/>
        </p:nvGrpSpPr>
        <p:grpSpPr>
          <a:xfrm>
            <a:off x="228600" y="228600"/>
            <a:ext cx="1696948" cy="2092504"/>
            <a:chOff x="228600" y="228600"/>
            <a:chExt cx="1696948" cy="2092504"/>
          </a:xfrm>
        </p:grpSpPr>
        <p:pic>
          <p:nvPicPr>
            <p:cNvPr id="333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28600" y="228600"/>
              <a:ext cx="838200" cy="10377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334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28600" y="1283333"/>
              <a:ext cx="838200" cy="10377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335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1087348" y="228600"/>
              <a:ext cx="838200" cy="10377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336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1077074" y="1283333"/>
              <a:ext cx="838200" cy="10377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821"/>
          <p:cNvGrpSpPr/>
          <p:nvPr/>
        </p:nvGrpSpPr>
        <p:grpSpPr>
          <a:xfrm>
            <a:off x="2133600" y="1295400"/>
            <a:ext cx="4724400" cy="646331"/>
            <a:chOff x="914400" y="1219200"/>
            <a:chExt cx="4724400" cy="646331"/>
          </a:xfrm>
        </p:grpSpPr>
        <p:sp>
          <p:nvSpPr>
            <p:cNvPr id="164" name="TextBox 163"/>
            <p:cNvSpPr txBox="1"/>
            <p:nvPr/>
          </p:nvSpPr>
          <p:spPr>
            <a:xfrm>
              <a:off x="2133600" y="1219200"/>
              <a:ext cx="3505200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FF0000"/>
                  </a:solidFill>
                  <a:latin typeface="+mj-lt"/>
                </a:rPr>
                <a:t>race conditions</a:t>
              </a:r>
              <a:endParaRPr lang="en-US" sz="3600" dirty="0">
                <a:solidFill>
                  <a:srgbClr val="FF0000"/>
                </a:solidFill>
                <a:latin typeface="+mj-lt"/>
              </a:endParaRPr>
            </a:p>
          </p:txBody>
        </p:sp>
        <p:grpSp>
          <p:nvGrpSpPr>
            <p:cNvPr id="3" name="Group 164"/>
            <p:cNvGrpSpPr/>
            <p:nvPr/>
          </p:nvGrpSpPr>
          <p:grpSpPr>
            <a:xfrm>
              <a:off x="914400" y="1237565"/>
              <a:ext cx="1045028" cy="609600"/>
              <a:chOff x="304800" y="914400"/>
              <a:chExt cx="8229600" cy="4800600"/>
            </a:xfrm>
          </p:grpSpPr>
          <p:sp>
            <p:nvSpPr>
              <p:cNvPr id="166" name="Rectangle 165"/>
              <p:cNvSpPr/>
              <p:nvPr/>
            </p:nvSpPr>
            <p:spPr>
              <a:xfrm>
                <a:off x="304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Rectangle 166"/>
              <p:cNvSpPr/>
              <p:nvPr/>
            </p:nvSpPr>
            <p:spPr>
              <a:xfrm>
                <a:off x="762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Rectangle 167"/>
              <p:cNvSpPr/>
              <p:nvPr/>
            </p:nvSpPr>
            <p:spPr>
              <a:xfrm>
                <a:off x="1219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9" name="Rectangle 168"/>
              <p:cNvSpPr/>
              <p:nvPr/>
            </p:nvSpPr>
            <p:spPr>
              <a:xfrm>
                <a:off x="1676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0" name="Rectangle 169"/>
              <p:cNvSpPr/>
              <p:nvPr/>
            </p:nvSpPr>
            <p:spPr>
              <a:xfrm>
                <a:off x="2133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1" name="Rectangle 170"/>
              <p:cNvSpPr/>
              <p:nvPr/>
            </p:nvSpPr>
            <p:spPr>
              <a:xfrm>
                <a:off x="2590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2" name="Rectangle 171"/>
              <p:cNvSpPr/>
              <p:nvPr/>
            </p:nvSpPr>
            <p:spPr>
              <a:xfrm>
                <a:off x="3048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3" name="Rectangle 172"/>
              <p:cNvSpPr/>
              <p:nvPr/>
            </p:nvSpPr>
            <p:spPr>
              <a:xfrm>
                <a:off x="3505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4" name="Rectangle 173"/>
              <p:cNvSpPr/>
              <p:nvPr/>
            </p:nvSpPr>
            <p:spPr>
              <a:xfrm>
                <a:off x="3962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5" name="Rectangle 174"/>
              <p:cNvSpPr/>
              <p:nvPr/>
            </p:nvSpPr>
            <p:spPr>
              <a:xfrm>
                <a:off x="4419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" name="Rectangle 175"/>
              <p:cNvSpPr/>
              <p:nvPr/>
            </p:nvSpPr>
            <p:spPr>
              <a:xfrm>
                <a:off x="4876800" y="914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7" name="Rectangle 176"/>
              <p:cNvSpPr/>
              <p:nvPr/>
            </p:nvSpPr>
            <p:spPr>
              <a:xfrm>
                <a:off x="5334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8" name="Rectangle 177"/>
              <p:cNvSpPr/>
              <p:nvPr/>
            </p:nvSpPr>
            <p:spPr>
              <a:xfrm>
                <a:off x="5791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9" name="Rectangle 178"/>
              <p:cNvSpPr/>
              <p:nvPr/>
            </p:nvSpPr>
            <p:spPr>
              <a:xfrm>
                <a:off x="6248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0" name="Rectangle 179"/>
              <p:cNvSpPr/>
              <p:nvPr/>
            </p:nvSpPr>
            <p:spPr>
              <a:xfrm>
                <a:off x="6705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1" name="Rectangle 180"/>
              <p:cNvSpPr/>
              <p:nvPr/>
            </p:nvSpPr>
            <p:spPr>
              <a:xfrm>
                <a:off x="7162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2" name="Rectangle 181"/>
              <p:cNvSpPr/>
              <p:nvPr/>
            </p:nvSpPr>
            <p:spPr>
              <a:xfrm>
                <a:off x="7620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3" name="Rectangle 182"/>
              <p:cNvSpPr/>
              <p:nvPr/>
            </p:nvSpPr>
            <p:spPr>
              <a:xfrm>
                <a:off x="8077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4" name="Rectangle 183"/>
              <p:cNvSpPr/>
              <p:nvPr/>
            </p:nvSpPr>
            <p:spPr>
              <a:xfrm>
                <a:off x="304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5" name="Rectangle 184"/>
              <p:cNvSpPr/>
              <p:nvPr/>
            </p:nvSpPr>
            <p:spPr>
              <a:xfrm>
                <a:off x="762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6" name="Rectangle 185"/>
              <p:cNvSpPr/>
              <p:nvPr/>
            </p:nvSpPr>
            <p:spPr>
              <a:xfrm>
                <a:off x="1219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7" name="Rectangle 186"/>
              <p:cNvSpPr/>
              <p:nvPr/>
            </p:nvSpPr>
            <p:spPr>
              <a:xfrm>
                <a:off x="1676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8" name="Rectangle 187"/>
              <p:cNvSpPr/>
              <p:nvPr/>
            </p:nvSpPr>
            <p:spPr>
              <a:xfrm>
                <a:off x="2133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9" name="Rectangle 188"/>
              <p:cNvSpPr/>
              <p:nvPr/>
            </p:nvSpPr>
            <p:spPr>
              <a:xfrm>
                <a:off x="2590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0" name="Rectangle 189"/>
              <p:cNvSpPr/>
              <p:nvPr/>
            </p:nvSpPr>
            <p:spPr>
              <a:xfrm>
                <a:off x="3048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1" name="Rectangle 190"/>
              <p:cNvSpPr/>
              <p:nvPr/>
            </p:nvSpPr>
            <p:spPr>
              <a:xfrm>
                <a:off x="3505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2" name="Rectangle 191"/>
              <p:cNvSpPr/>
              <p:nvPr/>
            </p:nvSpPr>
            <p:spPr>
              <a:xfrm>
                <a:off x="3962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3" name="Rectangle 192"/>
              <p:cNvSpPr/>
              <p:nvPr/>
            </p:nvSpPr>
            <p:spPr>
              <a:xfrm>
                <a:off x="4419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4" name="Rectangle 193"/>
              <p:cNvSpPr/>
              <p:nvPr/>
            </p:nvSpPr>
            <p:spPr>
              <a:xfrm>
                <a:off x="4876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5" name="Rectangle 194"/>
              <p:cNvSpPr/>
              <p:nvPr/>
            </p:nvSpPr>
            <p:spPr>
              <a:xfrm>
                <a:off x="5334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6" name="Rectangle 195"/>
              <p:cNvSpPr/>
              <p:nvPr/>
            </p:nvSpPr>
            <p:spPr>
              <a:xfrm>
                <a:off x="5791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7" name="Rectangle 196"/>
              <p:cNvSpPr/>
              <p:nvPr/>
            </p:nvSpPr>
            <p:spPr>
              <a:xfrm>
                <a:off x="6248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8" name="Rectangle 197"/>
              <p:cNvSpPr/>
              <p:nvPr/>
            </p:nvSpPr>
            <p:spPr>
              <a:xfrm>
                <a:off x="6705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9" name="Rectangle 198"/>
              <p:cNvSpPr/>
              <p:nvPr/>
            </p:nvSpPr>
            <p:spPr>
              <a:xfrm>
                <a:off x="7162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0" name="Rectangle 199"/>
              <p:cNvSpPr/>
              <p:nvPr/>
            </p:nvSpPr>
            <p:spPr>
              <a:xfrm>
                <a:off x="7620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1" name="Rectangle 200"/>
              <p:cNvSpPr/>
              <p:nvPr/>
            </p:nvSpPr>
            <p:spPr>
              <a:xfrm>
                <a:off x="8077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2" name="Rectangle 201"/>
              <p:cNvSpPr/>
              <p:nvPr/>
            </p:nvSpPr>
            <p:spPr>
              <a:xfrm>
                <a:off x="304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3" name="Rectangle 202"/>
              <p:cNvSpPr/>
              <p:nvPr/>
            </p:nvSpPr>
            <p:spPr>
              <a:xfrm>
                <a:off x="762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4" name="Rectangle 203"/>
              <p:cNvSpPr/>
              <p:nvPr/>
            </p:nvSpPr>
            <p:spPr>
              <a:xfrm>
                <a:off x="1219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5" name="Rectangle 204"/>
              <p:cNvSpPr/>
              <p:nvPr/>
            </p:nvSpPr>
            <p:spPr>
              <a:xfrm>
                <a:off x="1676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6" name="Rectangle 205"/>
              <p:cNvSpPr/>
              <p:nvPr/>
            </p:nvSpPr>
            <p:spPr>
              <a:xfrm>
                <a:off x="2133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7" name="Rectangle 206"/>
              <p:cNvSpPr/>
              <p:nvPr/>
            </p:nvSpPr>
            <p:spPr>
              <a:xfrm>
                <a:off x="2590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8" name="Rectangle 207"/>
              <p:cNvSpPr/>
              <p:nvPr/>
            </p:nvSpPr>
            <p:spPr>
              <a:xfrm>
                <a:off x="3048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9" name="Rectangle 208"/>
              <p:cNvSpPr/>
              <p:nvPr/>
            </p:nvSpPr>
            <p:spPr>
              <a:xfrm>
                <a:off x="3505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0" name="Rectangle 209"/>
              <p:cNvSpPr/>
              <p:nvPr/>
            </p:nvSpPr>
            <p:spPr>
              <a:xfrm>
                <a:off x="3962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1" name="Rectangle 210"/>
              <p:cNvSpPr/>
              <p:nvPr/>
            </p:nvSpPr>
            <p:spPr>
              <a:xfrm>
                <a:off x="4419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2" name="Rectangle 211"/>
              <p:cNvSpPr/>
              <p:nvPr/>
            </p:nvSpPr>
            <p:spPr>
              <a:xfrm>
                <a:off x="4876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3" name="Rectangle 212"/>
              <p:cNvSpPr/>
              <p:nvPr/>
            </p:nvSpPr>
            <p:spPr>
              <a:xfrm>
                <a:off x="5334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4" name="Rectangle 213"/>
              <p:cNvSpPr/>
              <p:nvPr/>
            </p:nvSpPr>
            <p:spPr>
              <a:xfrm>
                <a:off x="5791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5" name="Rectangle 214"/>
              <p:cNvSpPr/>
              <p:nvPr/>
            </p:nvSpPr>
            <p:spPr>
              <a:xfrm>
                <a:off x="6248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6" name="Rectangle 215"/>
              <p:cNvSpPr/>
              <p:nvPr/>
            </p:nvSpPr>
            <p:spPr>
              <a:xfrm>
                <a:off x="6705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3" name="Rectangle 342"/>
              <p:cNvSpPr/>
              <p:nvPr/>
            </p:nvSpPr>
            <p:spPr>
              <a:xfrm>
                <a:off x="7162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4" name="Rectangle 343"/>
              <p:cNvSpPr/>
              <p:nvPr/>
            </p:nvSpPr>
            <p:spPr>
              <a:xfrm>
                <a:off x="7620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5" name="Rectangle 344"/>
              <p:cNvSpPr/>
              <p:nvPr/>
            </p:nvSpPr>
            <p:spPr>
              <a:xfrm>
                <a:off x="8077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6" name="Rectangle 345"/>
              <p:cNvSpPr/>
              <p:nvPr/>
            </p:nvSpPr>
            <p:spPr>
              <a:xfrm>
                <a:off x="304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7" name="Rectangle 346"/>
              <p:cNvSpPr/>
              <p:nvPr/>
            </p:nvSpPr>
            <p:spPr>
              <a:xfrm>
                <a:off x="762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8" name="Rectangle 347"/>
              <p:cNvSpPr/>
              <p:nvPr/>
            </p:nvSpPr>
            <p:spPr>
              <a:xfrm>
                <a:off x="1219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9" name="Rectangle 348"/>
              <p:cNvSpPr/>
              <p:nvPr/>
            </p:nvSpPr>
            <p:spPr>
              <a:xfrm>
                <a:off x="1676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0" name="Rectangle 349"/>
              <p:cNvSpPr/>
              <p:nvPr/>
            </p:nvSpPr>
            <p:spPr>
              <a:xfrm>
                <a:off x="2133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1" name="Rectangle 350"/>
              <p:cNvSpPr/>
              <p:nvPr/>
            </p:nvSpPr>
            <p:spPr>
              <a:xfrm>
                <a:off x="2590800" y="2514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2" name="Rectangle 351"/>
              <p:cNvSpPr/>
              <p:nvPr/>
            </p:nvSpPr>
            <p:spPr>
              <a:xfrm>
                <a:off x="3048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3" name="Rectangle 352"/>
              <p:cNvSpPr/>
              <p:nvPr/>
            </p:nvSpPr>
            <p:spPr>
              <a:xfrm>
                <a:off x="3505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4" name="Rectangle 353"/>
              <p:cNvSpPr/>
              <p:nvPr/>
            </p:nvSpPr>
            <p:spPr>
              <a:xfrm>
                <a:off x="3962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5" name="Rectangle 354"/>
              <p:cNvSpPr/>
              <p:nvPr/>
            </p:nvSpPr>
            <p:spPr>
              <a:xfrm>
                <a:off x="4419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6" name="Rectangle 355"/>
              <p:cNvSpPr/>
              <p:nvPr/>
            </p:nvSpPr>
            <p:spPr>
              <a:xfrm>
                <a:off x="4876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7" name="Rectangle 356"/>
              <p:cNvSpPr/>
              <p:nvPr/>
            </p:nvSpPr>
            <p:spPr>
              <a:xfrm>
                <a:off x="5334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8" name="Rectangle 357"/>
              <p:cNvSpPr/>
              <p:nvPr/>
            </p:nvSpPr>
            <p:spPr>
              <a:xfrm>
                <a:off x="5791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9" name="Rectangle 358"/>
              <p:cNvSpPr/>
              <p:nvPr/>
            </p:nvSpPr>
            <p:spPr>
              <a:xfrm>
                <a:off x="6248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0" name="Rectangle 359"/>
              <p:cNvSpPr/>
              <p:nvPr/>
            </p:nvSpPr>
            <p:spPr>
              <a:xfrm>
                <a:off x="6705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1" name="Rectangle 360"/>
              <p:cNvSpPr/>
              <p:nvPr/>
            </p:nvSpPr>
            <p:spPr>
              <a:xfrm>
                <a:off x="7162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2" name="Rectangle 361"/>
              <p:cNvSpPr/>
              <p:nvPr/>
            </p:nvSpPr>
            <p:spPr>
              <a:xfrm>
                <a:off x="7620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3" name="Rectangle 362"/>
              <p:cNvSpPr/>
              <p:nvPr/>
            </p:nvSpPr>
            <p:spPr>
              <a:xfrm>
                <a:off x="8077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4" name="Rectangle 363"/>
              <p:cNvSpPr/>
              <p:nvPr/>
            </p:nvSpPr>
            <p:spPr>
              <a:xfrm>
                <a:off x="304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5" name="Rectangle 364"/>
              <p:cNvSpPr/>
              <p:nvPr/>
            </p:nvSpPr>
            <p:spPr>
              <a:xfrm>
                <a:off x="762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6" name="Rectangle 365"/>
              <p:cNvSpPr/>
              <p:nvPr/>
            </p:nvSpPr>
            <p:spPr>
              <a:xfrm>
                <a:off x="1219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7" name="Rectangle 366"/>
              <p:cNvSpPr/>
              <p:nvPr/>
            </p:nvSpPr>
            <p:spPr>
              <a:xfrm>
                <a:off x="1676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8" name="Rectangle 367"/>
              <p:cNvSpPr/>
              <p:nvPr/>
            </p:nvSpPr>
            <p:spPr>
              <a:xfrm>
                <a:off x="2133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9" name="Rectangle 368"/>
              <p:cNvSpPr/>
              <p:nvPr/>
            </p:nvSpPr>
            <p:spPr>
              <a:xfrm>
                <a:off x="2590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0" name="Rectangle 369"/>
              <p:cNvSpPr/>
              <p:nvPr/>
            </p:nvSpPr>
            <p:spPr>
              <a:xfrm>
                <a:off x="3048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1" name="Rectangle 370"/>
              <p:cNvSpPr/>
              <p:nvPr/>
            </p:nvSpPr>
            <p:spPr>
              <a:xfrm>
                <a:off x="3505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2" name="Rectangle 371"/>
              <p:cNvSpPr/>
              <p:nvPr/>
            </p:nvSpPr>
            <p:spPr>
              <a:xfrm>
                <a:off x="3962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3" name="Rectangle 372"/>
              <p:cNvSpPr/>
              <p:nvPr/>
            </p:nvSpPr>
            <p:spPr>
              <a:xfrm>
                <a:off x="4419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4" name="Rectangle 373"/>
              <p:cNvSpPr/>
              <p:nvPr/>
            </p:nvSpPr>
            <p:spPr>
              <a:xfrm>
                <a:off x="4876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5" name="Rectangle 374"/>
              <p:cNvSpPr/>
              <p:nvPr/>
            </p:nvSpPr>
            <p:spPr>
              <a:xfrm>
                <a:off x="5334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6" name="Rectangle 375"/>
              <p:cNvSpPr/>
              <p:nvPr/>
            </p:nvSpPr>
            <p:spPr>
              <a:xfrm>
                <a:off x="5791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7" name="Rectangle 376"/>
              <p:cNvSpPr/>
              <p:nvPr/>
            </p:nvSpPr>
            <p:spPr>
              <a:xfrm>
                <a:off x="6248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8" name="Rectangle 377"/>
              <p:cNvSpPr/>
              <p:nvPr/>
            </p:nvSpPr>
            <p:spPr>
              <a:xfrm>
                <a:off x="6705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9" name="Rectangle 378"/>
              <p:cNvSpPr/>
              <p:nvPr/>
            </p:nvSpPr>
            <p:spPr>
              <a:xfrm>
                <a:off x="7162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0" name="Rectangle 379"/>
              <p:cNvSpPr/>
              <p:nvPr/>
            </p:nvSpPr>
            <p:spPr>
              <a:xfrm>
                <a:off x="7620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1" name="Rectangle 380"/>
              <p:cNvSpPr/>
              <p:nvPr/>
            </p:nvSpPr>
            <p:spPr>
              <a:xfrm>
                <a:off x="8077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2" name="Rectangle 381"/>
              <p:cNvSpPr/>
              <p:nvPr/>
            </p:nvSpPr>
            <p:spPr>
              <a:xfrm>
                <a:off x="304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3" name="Rectangle 382"/>
              <p:cNvSpPr/>
              <p:nvPr/>
            </p:nvSpPr>
            <p:spPr>
              <a:xfrm>
                <a:off x="762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4" name="Rectangle 383"/>
              <p:cNvSpPr/>
              <p:nvPr/>
            </p:nvSpPr>
            <p:spPr>
              <a:xfrm>
                <a:off x="1219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5" name="Rectangle 384"/>
              <p:cNvSpPr/>
              <p:nvPr/>
            </p:nvSpPr>
            <p:spPr>
              <a:xfrm>
                <a:off x="1676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6" name="Rectangle 385"/>
              <p:cNvSpPr/>
              <p:nvPr/>
            </p:nvSpPr>
            <p:spPr>
              <a:xfrm>
                <a:off x="2133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7" name="Rectangle 386"/>
              <p:cNvSpPr/>
              <p:nvPr/>
            </p:nvSpPr>
            <p:spPr>
              <a:xfrm>
                <a:off x="2590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8" name="Rectangle 387"/>
              <p:cNvSpPr/>
              <p:nvPr/>
            </p:nvSpPr>
            <p:spPr>
              <a:xfrm>
                <a:off x="3048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9" name="Rectangle 388"/>
              <p:cNvSpPr/>
              <p:nvPr/>
            </p:nvSpPr>
            <p:spPr>
              <a:xfrm>
                <a:off x="3505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0" name="Rectangle 389"/>
              <p:cNvSpPr/>
              <p:nvPr/>
            </p:nvSpPr>
            <p:spPr>
              <a:xfrm>
                <a:off x="3962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1" name="Rectangle 390"/>
              <p:cNvSpPr/>
              <p:nvPr/>
            </p:nvSpPr>
            <p:spPr>
              <a:xfrm>
                <a:off x="4419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2" name="Rectangle 391"/>
              <p:cNvSpPr/>
              <p:nvPr/>
            </p:nvSpPr>
            <p:spPr>
              <a:xfrm>
                <a:off x="4876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3" name="Rectangle 392"/>
              <p:cNvSpPr/>
              <p:nvPr/>
            </p:nvSpPr>
            <p:spPr>
              <a:xfrm>
                <a:off x="5334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4" name="Rectangle 393"/>
              <p:cNvSpPr/>
              <p:nvPr/>
            </p:nvSpPr>
            <p:spPr>
              <a:xfrm>
                <a:off x="5791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5" name="Rectangle 394"/>
              <p:cNvSpPr/>
              <p:nvPr/>
            </p:nvSpPr>
            <p:spPr>
              <a:xfrm>
                <a:off x="6248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6" name="Rectangle 395"/>
              <p:cNvSpPr/>
              <p:nvPr/>
            </p:nvSpPr>
            <p:spPr>
              <a:xfrm>
                <a:off x="6705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7" name="Rectangle 396"/>
              <p:cNvSpPr/>
              <p:nvPr/>
            </p:nvSpPr>
            <p:spPr>
              <a:xfrm>
                <a:off x="7162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8" name="Rectangle 397"/>
              <p:cNvSpPr/>
              <p:nvPr/>
            </p:nvSpPr>
            <p:spPr>
              <a:xfrm>
                <a:off x="7620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9" name="Rectangle 398"/>
              <p:cNvSpPr/>
              <p:nvPr/>
            </p:nvSpPr>
            <p:spPr>
              <a:xfrm>
                <a:off x="8077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0" name="Rectangle 399"/>
              <p:cNvSpPr/>
              <p:nvPr/>
            </p:nvSpPr>
            <p:spPr>
              <a:xfrm>
                <a:off x="304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1" name="Rectangle 400"/>
              <p:cNvSpPr/>
              <p:nvPr/>
            </p:nvSpPr>
            <p:spPr>
              <a:xfrm>
                <a:off x="762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2" name="Rectangle 401"/>
              <p:cNvSpPr/>
              <p:nvPr/>
            </p:nvSpPr>
            <p:spPr>
              <a:xfrm>
                <a:off x="1219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3" name="Rectangle 402"/>
              <p:cNvSpPr/>
              <p:nvPr/>
            </p:nvSpPr>
            <p:spPr>
              <a:xfrm>
                <a:off x="1676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4" name="Rectangle 403"/>
              <p:cNvSpPr/>
              <p:nvPr/>
            </p:nvSpPr>
            <p:spPr>
              <a:xfrm>
                <a:off x="2133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5" name="Rectangle 404"/>
              <p:cNvSpPr/>
              <p:nvPr/>
            </p:nvSpPr>
            <p:spPr>
              <a:xfrm>
                <a:off x="2590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6" name="Rectangle 405"/>
              <p:cNvSpPr/>
              <p:nvPr/>
            </p:nvSpPr>
            <p:spPr>
              <a:xfrm>
                <a:off x="3048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7" name="Rectangle 406"/>
              <p:cNvSpPr/>
              <p:nvPr/>
            </p:nvSpPr>
            <p:spPr>
              <a:xfrm>
                <a:off x="3505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8" name="Rectangle 407"/>
              <p:cNvSpPr/>
              <p:nvPr/>
            </p:nvSpPr>
            <p:spPr>
              <a:xfrm>
                <a:off x="3962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9" name="Rectangle 408"/>
              <p:cNvSpPr/>
              <p:nvPr/>
            </p:nvSpPr>
            <p:spPr>
              <a:xfrm>
                <a:off x="4419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0" name="Rectangle 409"/>
              <p:cNvSpPr/>
              <p:nvPr/>
            </p:nvSpPr>
            <p:spPr>
              <a:xfrm>
                <a:off x="4876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1" name="Rectangle 410"/>
              <p:cNvSpPr/>
              <p:nvPr/>
            </p:nvSpPr>
            <p:spPr>
              <a:xfrm>
                <a:off x="5334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2" name="Rectangle 411"/>
              <p:cNvSpPr/>
              <p:nvPr/>
            </p:nvSpPr>
            <p:spPr>
              <a:xfrm>
                <a:off x="5791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3" name="Rectangle 412"/>
              <p:cNvSpPr/>
              <p:nvPr/>
            </p:nvSpPr>
            <p:spPr>
              <a:xfrm>
                <a:off x="6248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4" name="Rectangle 413"/>
              <p:cNvSpPr/>
              <p:nvPr/>
            </p:nvSpPr>
            <p:spPr>
              <a:xfrm>
                <a:off x="6705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5" name="Rectangle 414"/>
              <p:cNvSpPr/>
              <p:nvPr/>
            </p:nvSpPr>
            <p:spPr>
              <a:xfrm>
                <a:off x="7162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6" name="Rectangle 415"/>
              <p:cNvSpPr/>
              <p:nvPr/>
            </p:nvSpPr>
            <p:spPr>
              <a:xfrm>
                <a:off x="7620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7" name="Rectangle 416"/>
              <p:cNvSpPr/>
              <p:nvPr/>
            </p:nvSpPr>
            <p:spPr>
              <a:xfrm>
                <a:off x="8077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8" name="Rectangle 417"/>
              <p:cNvSpPr/>
              <p:nvPr/>
            </p:nvSpPr>
            <p:spPr>
              <a:xfrm>
                <a:off x="304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9" name="Rectangle 418"/>
              <p:cNvSpPr/>
              <p:nvPr/>
            </p:nvSpPr>
            <p:spPr>
              <a:xfrm>
                <a:off x="762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0" name="Rectangle 419"/>
              <p:cNvSpPr/>
              <p:nvPr/>
            </p:nvSpPr>
            <p:spPr>
              <a:xfrm>
                <a:off x="1219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1" name="Rectangle 420"/>
              <p:cNvSpPr/>
              <p:nvPr/>
            </p:nvSpPr>
            <p:spPr>
              <a:xfrm>
                <a:off x="1676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2" name="Rectangle 421"/>
              <p:cNvSpPr/>
              <p:nvPr/>
            </p:nvSpPr>
            <p:spPr>
              <a:xfrm>
                <a:off x="2133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3" name="Rectangle 422"/>
              <p:cNvSpPr/>
              <p:nvPr/>
            </p:nvSpPr>
            <p:spPr>
              <a:xfrm>
                <a:off x="2590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4" name="Rectangle 423"/>
              <p:cNvSpPr/>
              <p:nvPr/>
            </p:nvSpPr>
            <p:spPr>
              <a:xfrm>
                <a:off x="3048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5" name="Rectangle 424"/>
              <p:cNvSpPr/>
              <p:nvPr/>
            </p:nvSpPr>
            <p:spPr>
              <a:xfrm>
                <a:off x="3505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6" name="Rectangle 425"/>
              <p:cNvSpPr/>
              <p:nvPr/>
            </p:nvSpPr>
            <p:spPr>
              <a:xfrm>
                <a:off x="3962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7" name="Rectangle 426"/>
              <p:cNvSpPr/>
              <p:nvPr/>
            </p:nvSpPr>
            <p:spPr>
              <a:xfrm>
                <a:off x="4419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8" name="Rectangle 427"/>
              <p:cNvSpPr/>
              <p:nvPr/>
            </p:nvSpPr>
            <p:spPr>
              <a:xfrm>
                <a:off x="4876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9" name="Rectangle 428"/>
              <p:cNvSpPr/>
              <p:nvPr/>
            </p:nvSpPr>
            <p:spPr>
              <a:xfrm>
                <a:off x="5334000" y="4648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0" name="Rectangle 429"/>
              <p:cNvSpPr/>
              <p:nvPr/>
            </p:nvSpPr>
            <p:spPr>
              <a:xfrm>
                <a:off x="5791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1" name="Rectangle 430"/>
              <p:cNvSpPr/>
              <p:nvPr/>
            </p:nvSpPr>
            <p:spPr>
              <a:xfrm>
                <a:off x="6248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2" name="Rectangle 431"/>
              <p:cNvSpPr/>
              <p:nvPr/>
            </p:nvSpPr>
            <p:spPr>
              <a:xfrm>
                <a:off x="6705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3" name="Rectangle 432"/>
              <p:cNvSpPr/>
              <p:nvPr/>
            </p:nvSpPr>
            <p:spPr>
              <a:xfrm>
                <a:off x="7162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4" name="Rectangle 433"/>
              <p:cNvSpPr/>
              <p:nvPr/>
            </p:nvSpPr>
            <p:spPr>
              <a:xfrm>
                <a:off x="7620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5" name="Rectangle 434"/>
              <p:cNvSpPr/>
              <p:nvPr/>
            </p:nvSpPr>
            <p:spPr>
              <a:xfrm>
                <a:off x="8077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6" name="Rectangle 435"/>
              <p:cNvSpPr/>
              <p:nvPr/>
            </p:nvSpPr>
            <p:spPr>
              <a:xfrm>
                <a:off x="304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7" name="Rectangle 436"/>
              <p:cNvSpPr/>
              <p:nvPr/>
            </p:nvSpPr>
            <p:spPr>
              <a:xfrm>
                <a:off x="762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8" name="Rectangle 437"/>
              <p:cNvSpPr/>
              <p:nvPr/>
            </p:nvSpPr>
            <p:spPr>
              <a:xfrm>
                <a:off x="1219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9" name="Rectangle 438"/>
              <p:cNvSpPr/>
              <p:nvPr/>
            </p:nvSpPr>
            <p:spPr>
              <a:xfrm>
                <a:off x="1676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0" name="Rectangle 439"/>
              <p:cNvSpPr/>
              <p:nvPr/>
            </p:nvSpPr>
            <p:spPr>
              <a:xfrm>
                <a:off x="2133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1" name="Rectangle 440"/>
              <p:cNvSpPr/>
              <p:nvPr/>
            </p:nvSpPr>
            <p:spPr>
              <a:xfrm>
                <a:off x="2590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2" name="Rectangle 441"/>
              <p:cNvSpPr/>
              <p:nvPr/>
            </p:nvSpPr>
            <p:spPr>
              <a:xfrm>
                <a:off x="3048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3" name="Rectangle 442"/>
              <p:cNvSpPr/>
              <p:nvPr/>
            </p:nvSpPr>
            <p:spPr>
              <a:xfrm>
                <a:off x="3505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4" name="Rectangle 443"/>
              <p:cNvSpPr/>
              <p:nvPr/>
            </p:nvSpPr>
            <p:spPr>
              <a:xfrm>
                <a:off x="3962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5" name="Rectangle 444"/>
              <p:cNvSpPr/>
              <p:nvPr/>
            </p:nvSpPr>
            <p:spPr>
              <a:xfrm>
                <a:off x="4419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6" name="Rectangle 445"/>
              <p:cNvSpPr/>
              <p:nvPr/>
            </p:nvSpPr>
            <p:spPr>
              <a:xfrm>
                <a:off x="4876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7" name="Rectangle 446"/>
              <p:cNvSpPr/>
              <p:nvPr/>
            </p:nvSpPr>
            <p:spPr>
              <a:xfrm>
                <a:off x="5334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8" name="Rectangle 447"/>
              <p:cNvSpPr/>
              <p:nvPr/>
            </p:nvSpPr>
            <p:spPr>
              <a:xfrm>
                <a:off x="5791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9" name="Rectangle 448"/>
              <p:cNvSpPr/>
              <p:nvPr/>
            </p:nvSpPr>
            <p:spPr>
              <a:xfrm>
                <a:off x="6248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0" name="Rectangle 449"/>
              <p:cNvSpPr/>
              <p:nvPr/>
            </p:nvSpPr>
            <p:spPr>
              <a:xfrm>
                <a:off x="6705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1" name="Rectangle 450"/>
              <p:cNvSpPr/>
              <p:nvPr/>
            </p:nvSpPr>
            <p:spPr>
              <a:xfrm>
                <a:off x="7162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2" name="Rectangle 451"/>
              <p:cNvSpPr/>
              <p:nvPr/>
            </p:nvSpPr>
            <p:spPr>
              <a:xfrm>
                <a:off x="7620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3" name="Rectangle 452"/>
              <p:cNvSpPr/>
              <p:nvPr/>
            </p:nvSpPr>
            <p:spPr>
              <a:xfrm>
                <a:off x="8077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" name="Group 336"/>
          <p:cNvGrpSpPr/>
          <p:nvPr/>
        </p:nvGrpSpPr>
        <p:grpSpPr>
          <a:xfrm>
            <a:off x="228600" y="228600"/>
            <a:ext cx="1696948" cy="2092504"/>
            <a:chOff x="228600" y="228600"/>
            <a:chExt cx="1696948" cy="2092504"/>
          </a:xfrm>
        </p:grpSpPr>
        <p:pic>
          <p:nvPicPr>
            <p:cNvPr id="333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28600" y="228600"/>
              <a:ext cx="838200" cy="10377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334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28600" y="1283333"/>
              <a:ext cx="838200" cy="10377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335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1087348" y="228600"/>
              <a:ext cx="838200" cy="10377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336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1077074" y="1283333"/>
              <a:ext cx="838200" cy="10377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821"/>
          <p:cNvGrpSpPr/>
          <p:nvPr/>
        </p:nvGrpSpPr>
        <p:grpSpPr>
          <a:xfrm>
            <a:off x="2133600" y="1295400"/>
            <a:ext cx="4572000" cy="646331"/>
            <a:chOff x="914400" y="1219200"/>
            <a:chExt cx="4572000" cy="646331"/>
          </a:xfrm>
        </p:grpSpPr>
        <p:sp>
          <p:nvSpPr>
            <p:cNvPr id="164" name="TextBox 163"/>
            <p:cNvSpPr txBox="1"/>
            <p:nvPr/>
          </p:nvSpPr>
          <p:spPr>
            <a:xfrm>
              <a:off x="2133600" y="1219200"/>
              <a:ext cx="3352800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FF0000"/>
                  </a:solidFill>
                  <a:latin typeface="+mj-lt"/>
                </a:rPr>
                <a:t>race conditions</a:t>
              </a:r>
              <a:endParaRPr lang="en-US" sz="3600" dirty="0">
                <a:solidFill>
                  <a:srgbClr val="FF0000"/>
                </a:solidFill>
                <a:latin typeface="+mj-lt"/>
              </a:endParaRPr>
            </a:p>
          </p:txBody>
        </p:sp>
        <p:grpSp>
          <p:nvGrpSpPr>
            <p:cNvPr id="4" name="Group 164"/>
            <p:cNvGrpSpPr/>
            <p:nvPr/>
          </p:nvGrpSpPr>
          <p:grpSpPr>
            <a:xfrm>
              <a:off x="914400" y="1237565"/>
              <a:ext cx="1045028" cy="609600"/>
              <a:chOff x="304800" y="914400"/>
              <a:chExt cx="8229600" cy="4800600"/>
            </a:xfrm>
          </p:grpSpPr>
          <p:sp>
            <p:nvSpPr>
              <p:cNvPr id="166" name="Rectangle 165"/>
              <p:cNvSpPr/>
              <p:nvPr/>
            </p:nvSpPr>
            <p:spPr>
              <a:xfrm>
                <a:off x="304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Rectangle 166"/>
              <p:cNvSpPr/>
              <p:nvPr/>
            </p:nvSpPr>
            <p:spPr>
              <a:xfrm>
                <a:off x="762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Rectangle 167"/>
              <p:cNvSpPr/>
              <p:nvPr/>
            </p:nvSpPr>
            <p:spPr>
              <a:xfrm>
                <a:off x="1219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9" name="Rectangle 168"/>
              <p:cNvSpPr/>
              <p:nvPr/>
            </p:nvSpPr>
            <p:spPr>
              <a:xfrm>
                <a:off x="1676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0" name="Rectangle 169"/>
              <p:cNvSpPr/>
              <p:nvPr/>
            </p:nvSpPr>
            <p:spPr>
              <a:xfrm>
                <a:off x="2133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1" name="Rectangle 170"/>
              <p:cNvSpPr/>
              <p:nvPr/>
            </p:nvSpPr>
            <p:spPr>
              <a:xfrm>
                <a:off x="2590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2" name="Rectangle 171"/>
              <p:cNvSpPr/>
              <p:nvPr/>
            </p:nvSpPr>
            <p:spPr>
              <a:xfrm>
                <a:off x="3048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3" name="Rectangle 172"/>
              <p:cNvSpPr/>
              <p:nvPr/>
            </p:nvSpPr>
            <p:spPr>
              <a:xfrm>
                <a:off x="3505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4" name="Rectangle 173"/>
              <p:cNvSpPr/>
              <p:nvPr/>
            </p:nvSpPr>
            <p:spPr>
              <a:xfrm>
                <a:off x="3962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5" name="Rectangle 174"/>
              <p:cNvSpPr/>
              <p:nvPr/>
            </p:nvSpPr>
            <p:spPr>
              <a:xfrm>
                <a:off x="4419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" name="Rectangle 175"/>
              <p:cNvSpPr/>
              <p:nvPr/>
            </p:nvSpPr>
            <p:spPr>
              <a:xfrm>
                <a:off x="4876800" y="914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7" name="Rectangle 176"/>
              <p:cNvSpPr/>
              <p:nvPr/>
            </p:nvSpPr>
            <p:spPr>
              <a:xfrm>
                <a:off x="5334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8" name="Rectangle 177"/>
              <p:cNvSpPr/>
              <p:nvPr/>
            </p:nvSpPr>
            <p:spPr>
              <a:xfrm>
                <a:off x="5791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9" name="Rectangle 178"/>
              <p:cNvSpPr/>
              <p:nvPr/>
            </p:nvSpPr>
            <p:spPr>
              <a:xfrm>
                <a:off x="6248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0" name="Rectangle 179"/>
              <p:cNvSpPr/>
              <p:nvPr/>
            </p:nvSpPr>
            <p:spPr>
              <a:xfrm>
                <a:off x="6705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1" name="Rectangle 180"/>
              <p:cNvSpPr/>
              <p:nvPr/>
            </p:nvSpPr>
            <p:spPr>
              <a:xfrm>
                <a:off x="7162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2" name="Rectangle 181"/>
              <p:cNvSpPr/>
              <p:nvPr/>
            </p:nvSpPr>
            <p:spPr>
              <a:xfrm>
                <a:off x="7620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3" name="Rectangle 182"/>
              <p:cNvSpPr/>
              <p:nvPr/>
            </p:nvSpPr>
            <p:spPr>
              <a:xfrm>
                <a:off x="8077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4" name="Rectangle 183"/>
              <p:cNvSpPr/>
              <p:nvPr/>
            </p:nvSpPr>
            <p:spPr>
              <a:xfrm>
                <a:off x="304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5" name="Rectangle 184"/>
              <p:cNvSpPr/>
              <p:nvPr/>
            </p:nvSpPr>
            <p:spPr>
              <a:xfrm>
                <a:off x="762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6" name="Rectangle 185"/>
              <p:cNvSpPr/>
              <p:nvPr/>
            </p:nvSpPr>
            <p:spPr>
              <a:xfrm>
                <a:off x="1219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7" name="Rectangle 186"/>
              <p:cNvSpPr/>
              <p:nvPr/>
            </p:nvSpPr>
            <p:spPr>
              <a:xfrm>
                <a:off x="1676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8" name="Rectangle 187"/>
              <p:cNvSpPr/>
              <p:nvPr/>
            </p:nvSpPr>
            <p:spPr>
              <a:xfrm>
                <a:off x="2133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9" name="Rectangle 188"/>
              <p:cNvSpPr/>
              <p:nvPr/>
            </p:nvSpPr>
            <p:spPr>
              <a:xfrm>
                <a:off x="2590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0" name="Rectangle 189"/>
              <p:cNvSpPr/>
              <p:nvPr/>
            </p:nvSpPr>
            <p:spPr>
              <a:xfrm>
                <a:off x="3048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1" name="Rectangle 190"/>
              <p:cNvSpPr/>
              <p:nvPr/>
            </p:nvSpPr>
            <p:spPr>
              <a:xfrm>
                <a:off x="3505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2" name="Rectangle 191"/>
              <p:cNvSpPr/>
              <p:nvPr/>
            </p:nvSpPr>
            <p:spPr>
              <a:xfrm>
                <a:off x="3962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3" name="Rectangle 192"/>
              <p:cNvSpPr/>
              <p:nvPr/>
            </p:nvSpPr>
            <p:spPr>
              <a:xfrm>
                <a:off x="4419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4" name="Rectangle 193"/>
              <p:cNvSpPr/>
              <p:nvPr/>
            </p:nvSpPr>
            <p:spPr>
              <a:xfrm>
                <a:off x="4876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5" name="Rectangle 194"/>
              <p:cNvSpPr/>
              <p:nvPr/>
            </p:nvSpPr>
            <p:spPr>
              <a:xfrm>
                <a:off x="5334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6" name="Rectangle 195"/>
              <p:cNvSpPr/>
              <p:nvPr/>
            </p:nvSpPr>
            <p:spPr>
              <a:xfrm>
                <a:off x="5791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7" name="Rectangle 196"/>
              <p:cNvSpPr/>
              <p:nvPr/>
            </p:nvSpPr>
            <p:spPr>
              <a:xfrm>
                <a:off x="6248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8" name="Rectangle 197"/>
              <p:cNvSpPr/>
              <p:nvPr/>
            </p:nvSpPr>
            <p:spPr>
              <a:xfrm>
                <a:off x="6705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9" name="Rectangle 198"/>
              <p:cNvSpPr/>
              <p:nvPr/>
            </p:nvSpPr>
            <p:spPr>
              <a:xfrm>
                <a:off x="7162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0" name="Rectangle 199"/>
              <p:cNvSpPr/>
              <p:nvPr/>
            </p:nvSpPr>
            <p:spPr>
              <a:xfrm>
                <a:off x="7620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1" name="Rectangle 200"/>
              <p:cNvSpPr/>
              <p:nvPr/>
            </p:nvSpPr>
            <p:spPr>
              <a:xfrm>
                <a:off x="8077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2" name="Rectangle 201"/>
              <p:cNvSpPr/>
              <p:nvPr/>
            </p:nvSpPr>
            <p:spPr>
              <a:xfrm>
                <a:off x="304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3" name="Rectangle 202"/>
              <p:cNvSpPr/>
              <p:nvPr/>
            </p:nvSpPr>
            <p:spPr>
              <a:xfrm>
                <a:off x="762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4" name="Rectangle 203"/>
              <p:cNvSpPr/>
              <p:nvPr/>
            </p:nvSpPr>
            <p:spPr>
              <a:xfrm>
                <a:off x="1219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5" name="Rectangle 204"/>
              <p:cNvSpPr/>
              <p:nvPr/>
            </p:nvSpPr>
            <p:spPr>
              <a:xfrm>
                <a:off x="1676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6" name="Rectangle 205"/>
              <p:cNvSpPr/>
              <p:nvPr/>
            </p:nvSpPr>
            <p:spPr>
              <a:xfrm>
                <a:off x="2133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7" name="Rectangle 206"/>
              <p:cNvSpPr/>
              <p:nvPr/>
            </p:nvSpPr>
            <p:spPr>
              <a:xfrm>
                <a:off x="2590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8" name="Rectangle 207"/>
              <p:cNvSpPr/>
              <p:nvPr/>
            </p:nvSpPr>
            <p:spPr>
              <a:xfrm>
                <a:off x="3048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9" name="Rectangle 208"/>
              <p:cNvSpPr/>
              <p:nvPr/>
            </p:nvSpPr>
            <p:spPr>
              <a:xfrm>
                <a:off x="3505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0" name="Rectangle 209"/>
              <p:cNvSpPr/>
              <p:nvPr/>
            </p:nvSpPr>
            <p:spPr>
              <a:xfrm>
                <a:off x="3962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1" name="Rectangle 210"/>
              <p:cNvSpPr/>
              <p:nvPr/>
            </p:nvSpPr>
            <p:spPr>
              <a:xfrm>
                <a:off x="4419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2" name="Rectangle 211"/>
              <p:cNvSpPr/>
              <p:nvPr/>
            </p:nvSpPr>
            <p:spPr>
              <a:xfrm>
                <a:off x="4876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3" name="Rectangle 212"/>
              <p:cNvSpPr/>
              <p:nvPr/>
            </p:nvSpPr>
            <p:spPr>
              <a:xfrm>
                <a:off x="5334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4" name="Rectangle 213"/>
              <p:cNvSpPr/>
              <p:nvPr/>
            </p:nvSpPr>
            <p:spPr>
              <a:xfrm>
                <a:off x="5791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5" name="Rectangle 214"/>
              <p:cNvSpPr/>
              <p:nvPr/>
            </p:nvSpPr>
            <p:spPr>
              <a:xfrm>
                <a:off x="6248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6" name="Rectangle 215"/>
              <p:cNvSpPr/>
              <p:nvPr/>
            </p:nvSpPr>
            <p:spPr>
              <a:xfrm>
                <a:off x="6705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3" name="Rectangle 342"/>
              <p:cNvSpPr/>
              <p:nvPr/>
            </p:nvSpPr>
            <p:spPr>
              <a:xfrm>
                <a:off x="7162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4" name="Rectangle 343"/>
              <p:cNvSpPr/>
              <p:nvPr/>
            </p:nvSpPr>
            <p:spPr>
              <a:xfrm>
                <a:off x="7620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5" name="Rectangle 344"/>
              <p:cNvSpPr/>
              <p:nvPr/>
            </p:nvSpPr>
            <p:spPr>
              <a:xfrm>
                <a:off x="8077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6" name="Rectangle 345"/>
              <p:cNvSpPr/>
              <p:nvPr/>
            </p:nvSpPr>
            <p:spPr>
              <a:xfrm>
                <a:off x="304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7" name="Rectangle 346"/>
              <p:cNvSpPr/>
              <p:nvPr/>
            </p:nvSpPr>
            <p:spPr>
              <a:xfrm>
                <a:off x="762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8" name="Rectangle 347"/>
              <p:cNvSpPr/>
              <p:nvPr/>
            </p:nvSpPr>
            <p:spPr>
              <a:xfrm>
                <a:off x="1219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9" name="Rectangle 348"/>
              <p:cNvSpPr/>
              <p:nvPr/>
            </p:nvSpPr>
            <p:spPr>
              <a:xfrm>
                <a:off x="1676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0" name="Rectangle 349"/>
              <p:cNvSpPr/>
              <p:nvPr/>
            </p:nvSpPr>
            <p:spPr>
              <a:xfrm>
                <a:off x="2133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1" name="Rectangle 350"/>
              <p:cNvSpPr/>
              <p:nvPr/>
            </p:nvSpPr>
            <p:spPr>
              <a:xfrm>
                <a:off x="2590800" y="2514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2" name="Rectangle 351"/>
              <p:cNvSpPr/>
              <p:nvPr/>
            </p:nvSpPr>
            <p:spPr>
              <a:xfrm>
                <a:off x="3048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3" name="Rectangle 352"/>
              <p:cNvSpPr/>
              <p:nvPr/>
            </p:nvSpPr>
            <p:spPr>
              <a:xfrm>
                <a:off x="3505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4" name="Rectangle 353"/>
              <p:cNvSpPr/>
              <p:nvPr/>
            </p:nvSpPr>
            <p:spPr>
              <a:xfrm>
                <a:off x="3962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5" name="Rectangle 354"/>
              <p:cNvSpPr/>
              <p:nvPr/>
            </p:nvSpPr>
            <p:spPr>
              <a:xfrm>
                <a:off x="4419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6" name="Rectangle 355"/>
              <p:cNvSpPr/>
              <p:nvPr/>
            </p:nvSpPr>
            <p:spPr>
              <a:xfrm>
                <a:off x="4876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7" name="Rectangle 356"/>
              <p:cNvSpPr/>
              <p:nvPr/>
            </p:nvSpPr>
            <p:spPr>
              <a:xfrm>
                <a:off x="5334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8" name="Rectangle 357"/>
              <p:cNvSpPr/>
              <p:nvPr/>
            </p:nvSpPr>
            <p:spPr>
              <a:xfrm>
                <a:off x="5791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9" name="Rectangle 358"/>
              <p:cNvSpPr/>
              <p:nvPr/>
            </p:nvSpPr>
            <p:spPr>
              <a:xfrm>
                <a:off x="6248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0" name="Rectangle 359"/>
              <p:cNvSpPr/>
              <p:nvPr/>
            </p:nvSpPr>
            <p:spPr>
              <a:xfrm>
                <a:off x="6705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1" name="Rectangle 360"/>
              <p:cNvSpPr/>
              <p:nvPr/>
            </p:nvSpPr>
            <p:spPr>
              <a:xfrm>
                <a:off x="7162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2" name="Rectangle 361"/>
              <p:cNvSpPr/>
              <p:nvPr/>
            </p:nvSpPr>
            <p:spPr>
              <a:xfrm>
                <a:off x="7620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3" name="Rectangle 362"/>
              <p:cNvSpPr/>
              <p:nvPr/>
            </p:nvSpPr>
            <p:spPr>
              <a:xfrm>
                <a:off x="8077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4" name="Rectangle 363"/>
              <p:cNvSpPr/>
              <p:nvPr/>
            </p:nvSpPr>
            <p:spPr>
              <a:xfrm>
                <a:off x="304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5" name="Rectangle 364"/>
              <p:cNvSpPr/>
              <p:nvPr/>
            </p:nvSpPr>
            <p:spPr>
              <a:xfrm>
                <a:off x="762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6" name="Rectangle 365"/>
              <p:cNvSpPr/>
              <p:nvPr/>
            </p:nvSpPr>
            <p:spPr>
              <a:xfrm>
                <a:off x="1219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7" name="Rectangle 366"/>
              <p:cNvSpPr/>
              <p:nvPr/>
            </p:nvSpPr>
            <p:spPr>
              <a:xfrm>
                <a:off x="1676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8" name="Rectangle 367"/>
              <p:cNvSpPr/>
              <p:nvPr/>
            </p:nvSpPr>
            <p:spPr>
              <a:xfrm>
                <a:off x="2133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9" name="Rectangle 368"/>
              <p:cNvSpPr/>
              <p:nvPr/>
            </p:nvSpPr>
            <p:spPr>
              <a:xfrm>
                <a:off x="2590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0" name="Rectangle 369"/>
              <p:cNvSpPr/>
              <p:nvPr/>
            </p:nvSpPr>
            <p:spPr>
              <a:xfrm>
                <a:off x="3048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1" name="Rectangle 370"/>
              <p:cNvSpPr/>
              <p:nvPr/>
            </p:nvSpPr>
            <p:spPr>
              <a:xfrm>
                <a:off x="3505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2" name="Rectangle 371"/>
              <p:cNvSpPr/>
              <p:nvPr/>
            </p:nvSpPr>
            <p:spPr>
              <a:xfrm>
                <a:off x="3962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3" name="Rectangle 372"/>
              <p:cNvSpPr/>
              <p:nvPr/>
            </p:nvSpPr>
            <p:spPr>
              <a:xfrm>
                <a:off x="4419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4" name="Rectangle 373"/>
              <p:cNvSpPr/>
              <p:nvPr/>
            </p:nvSpPr>
            <p:spPr>
              <a:xfrm>
                <a:off x="4876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5" name="Rectangle 374"/>
              <p:cNvSpPr/>
              <p:nvPr/>
            </p:nvSpPr>
            <p:spPr>
              <a:xfrm>
                <a:off x="5334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6" name="Rectangle 375"/>
              <p:cNvSpPr/>
              <p:nvPr/>
            </p:nvSpPr>
            <p:spPr>
              <a:xfrm>
                <a:off x="5791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7" name="Rectangle 376"/>
              <p:cNvSpPr/>
              <p:nvPr/>
            </p:nvSpPr>
            <p:spPr>
              <a:xfrm>
                <a:off x="6248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8" name="Rectangle 377"/>
              <p:cNvSpPr/>
              <p:nvPr/>
            </p:nvSpPr>
            <p:spPr>
              <a:xfrm>
                <a:off x="6705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9" name="Rectangle 378"/>
              <p:cNvSpPr/>
              <p:nvPr/>
            </p:nvSpPr>
            <p:spPr>
              <a:xfrm>
                <a:off x="7162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0" name="Rectangle 379"/>
              <p:cNvSpPr/>
              <p:nvPr/>
            </p:nvSpPr>
            <p:spPr>
              <a:xfrm>
                <a:off x="7620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1" name="Rectangle 380"/>
              <p:cNvSpPr/>
              <p:nvPr/>
            </p:nvSpPr>
            <p:spPr>
              <a:xfrm>
                <a:off x="8077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2" name="Rectangle 381"/>
              <p:cNvSpPr/>
              <p:nvPr/>
            </p:nvSpPr>
            <p:spPr>
              <a:xfrm>
                <a:off x="304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3" name="Rectangle 382"/>
              <p:cNvSpPr/>
              <p:nvPr/>
            </p:nvSpPr>
            <p:spPr>
              <a:xfrm>
                <a:off x="762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4" name="Rectangle 383"/>
              <p:cNvSpPr/>
              <p:nvPr/>
            </p:nvSpPr>
            <p:spPr>
              <a:xfrm>
                <a:off x="1219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5" name="Rectangle 384"/>
              <p:cNvSpPr/>
              <p:nvPr/>
            </p:nvSpPr>
            <p:spPr>
              <a:xfrm>
                <a:off x="1676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6" name="Rectangle 385"/>
              <p:cNvSpPr/>
              <p:nvPr/>
            </p:nvSpPr>
            <p:spPr>
              <a:xfrm>
                <a:off x="2133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7" name="Rectangle 386"/>
              <p:cNvSpPr/>
              <p:nvPr/>
            </p:nvSpPr>
            <p:spPr>
              <a:xfrm>
                <a:off x="2590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8" name="Rectangle 387"/>
              <p:cNvSpPr/>
              <p:nvPr/>
            </p:nvSpPr>
            <p:spPr>
              <a:xfrm>
                <a:off x="3048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9" name="Rectangle 388"/>
              <p:cNvSpPr/>
              <p:nvPr/>
            </p:nvSpPr>
            <p:spPr>
              <a:xfrm>
                <a:off x="3505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0" name="Rectangle 389"/>
              <p:cNvSpPr/>
              <p:nvPr/>
            </p:nvSpPr>
            <p:spPr>
              <a:xfrm>
                <a:off x="3962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1" name="Rectangle 390"/>
              <p:cNvSpPr/>
              <p:nvPr/>
            </p:nvSpPr>
            <p:spPr>
              <a:xfrm>
                <a:off x="4419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2" name="Rectangle 391"/>
              <p:cNvSpPr/>
              <p:nvPr/>
            </p:nvSpPr>
            <p:spPr>
              <a:xfrm>
                <a:off x="4876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3" name="Rectangle 392"/>
              <p:cNvSpPr/>
              <p:nvPr/>
            </p:nvSpPr>
            <p:spPr>
              <a:xfrm>
                <a:off x="5334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4" name="Rectangle 393"/>
              <p:cNvSpPr/>
              <p:nvPr/>
            </p:nvSpPr>
            <p:spPr>
              <a:xfrm>
                <a:off x="5791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5" name="Rectangle 394"/>
              <p:cNvSpPr/>
              <p:nvPr/>
            </p:nvSpPr>
            <p:spPr>
              <a:xfrm>
                <a:off x="6248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6" name="Rectangle 395"/>
              <p:cNvSpPr/>
              <p:nvPr/>
            </p:nvSpPr>
            <p:spPr>
              <a:xfrm>
                <a:off x="6705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7" name="Rectangle 396"/>
              <p:cNvSpPr/>
              <p:nvPr/>
            </p:nvSpPr>
            <p:spPr>
              <a:xfrm>
                <a:off x="7162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8" name="Rectangle 397"/>
              <p:cNvSpPr/>
              <p:nvPr/>
            </p:nvSpPr>
            <p:spPr>
              <a:xfrm>
                <a:off x="7620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9" name="Rectangle 398"/>
              <p:cNvSpPr/>
              <p:nvPr/>
            </p:nvSpPr>
            <p:spPr>
              <a:xfrm>
                <a:off x="8077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0" name="Rectangle 399"/>
              <p:cNvSpPr/>
              <p:nvPr/>
            </p:nvSpPr>
            <p:spPr>
              <a:xfrm>
                <a:off x="304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1" name="Rectangle 400"/>
              <p:cNvSpPr/>
              <p:nvPr/>
            </p:nvSpPr>
            <p:spPr>
              <a:xfrm>
                <a:off x="762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2" name="Rectangle 401"/>
              <p:cNvSpPr/>
              <p:nvPr/>
            </p:nvSpPr>
            <p:spPr>
              <a:xfrm>
                <a:off x="1219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3" name="Rectangle 402"/>
              <p:cNvSpPr/>
              <p:nvPr/>
            </p:nvSpPr>
            <p:spPr>
              <a:xfrm>
                <a:off x="1676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4" name="Rectangle 403"/>
              <p:cNvSpPr/>
              <p:nvPr/>
            </p:nvSpPr>
            <p:spPr>
              <a:xfrm>
                <a:off x="2133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5" name="Rectangle 404"/>
              <p:cNvSpPr/>
              <p:nvPr/>
            </p:nvSpPr>
            <p:spPr>
              <a:xfrm>
                <a:off x="2590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6" name="Rectangle 405"/>
              <p:cNvSpPr/>
              <p:nvPr/>
            </p:nvSpPr>
            <p:spPr>
              <a:xfrm>
                <a:off x="3048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7" name="Rectangle 406"/>
              <p:cNvSpPr/>
              <p:nvPr/>
            </p:nvSpPr>
            <p:spPr>
              <a:xfrm>
                <a:off x="3505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8" name="Rectangle 407"/>
              <p:cNvSpPr/>
              <p:nvPr/>
            </p:nvSpPr>
            <p:spPr>
              <a:xfrm>
                <a:off x="3962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9" name="Rectangle 408"/>
              <p:cNvSpPr/>
              <p:nvPr/>
            </p:nvSpPr>
            <p:spPr>
              <a:xfrm>
                <a:off x="4419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0" name="Rectangle 409"/>
              <p:cNvSpPr/>
              <p:nvPr/>
            </p:nvSpPr>
            <p:spPr>
              <a:xfrm>
                <a:off x="4876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1" name="Rectangle 410"/>
              <p:cNvSpPr/>
              <p:nvPr/>
            </p:nvSpPr>
            <p:spPr>
              <a:xfrm>
                <a:off x="5334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2" name="Rectangle 411"/>
              <p:cNvSpPr/>
              <p:nvPr/>
            </p:nvSpPr>
            <p:spPr>
              <a:xfrm>
                <a:off x="5791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3" name="Rectangle 412"/>
              <p:cNvSpPr/>
              <p:nvPr/>
            </p:nvSpPr>
            <p:spPr>
              <a:xfrm>
                <a:off x="6248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4" name="Rectangle 413"/>
              <p:cNvSpPr/>
              <p:nvPr/>
            </p:nvSpPr>
            <p:spPr>
              <a:xfrm>
                <a:off x="6705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5" name="Rectangle 414"/>
              <p:cNvSpPr/>
              <p:nvPr/>
            </p:nvSpPr>
            <p:spPr>
              <a:xfrm>
                <a:off x="7162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6" name="Rectangle 415"/>
              <p:cNvSpPr/>
              <p:nvPr/>
            </p:nvSpPr>
            <p:spPr>
              <a:xfrm>
                <a:off x="7620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7" name="Rectangle 416"/>
              <p:cNvSpPr/>
              <p:nvPr/>
            </p:nvSpPr>
            <p:spPr>
              <a:xfrm>
                <a:off x="8077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8" name="Rectangle 417"/>
              <p:cNvSpPr/>
              <p:nvPr/>
            </p:nvSpPr>
            <p:spPr>
              <a:xfrm>
                <a:off x="304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9" name="Rectangle 418"/>
              <p:cNvSpPr/>
              <p:nvPr/>
            </p:nvSpPr>
            <p:spPr>
              <a:xfrm>
                <a:off x="762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0" name="Rectangle 419"/>
              <p:cNvSpPr/>
              <p:nvPr/>
            </p:nvSpPr>
            <p:spPr>
              <a:xfrm>
                <a:off x="1219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1" name="Rectangle 420"/>
              <p:cNvSpPr/>
              <p:nvPr/>
            </p:nvSpPr>
            <p:spPr>
              <a:xfrm>
                <a:off x="1676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2" name="Rectangle 421"/>
              <p:cNvSpPr/>
              <p:nvPr/>
            </p:nvSpPr>
            <p:spPr>
              <a:xfrm>
                <a:off x="2133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3" name="Rectangle 422"/>
              <p:cNvSpPr/>
              <p:nvPr/>
            </p:nvSpPr>
            <p:spPr>
              <a:xfrm>
                <a:off x="2590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4" name="Rectangle 423"/>
              <p:cNvSpPr/>
              <p:nvPr/>
            </p:nvSpPr>
            <p:spPr>
              <a:xfrm>
                <a:off x="3048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5" name="Rectangle 424"/>
              <p:cNvSpPr/>
              <p:nvPr/>
            </p:nvSpPr>
            <p:spPr>
              <a:xfrm>
                <a:off x="3505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6" name="Rectangle 425"/>
              <p:cNvSpPr/>
              <p:nvPr/>
            </p:nvSpPr>
            <p:spPr>
              <a:xfrm>
                <a:off x="3962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7" name="Rectangle 426"/>
              <p:cNvSpPr/>
              <p:nvPr/>
            </p:nvSpPr>
            <p:spPr>
              <a:xfrm>
                <a:off x="4419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8" name="Rectangle 427"/>
              <p:cNvSpPr/>
              <p:nvPr/>
            </p:nvSpPr>
            <p:spPr>
              <a:xfrm>
                <a:off x="4876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9" name="Rectangle 428"/>
              <p:cNvSpPr/>
              <p:nvPr/>
            </p:nvSpPr>
            <p:spPr>
              <a:xfrm>
                <a:off x="5334000" y="4648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0" name="Rectangle 429"/>
              <p:cNvSpPr/>
              <p:nvPr/>
            </p:nvSpPr>
            <p:spPr>
              <a:xfrm>
                <a:off x="5791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1" name="Rectangle 430"/>
              <p:cNvSpPr/>
              <p:nvPr/>
            </p:nvSpPr>
            <p:spPr>
              <a:xfrm>
                <a:off x="6248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2" name="Rectangle 431"/>
              <p:cNvSpPr/>
              <p:nvPr/>
            </p:nvSpPr>
            <p:spPr>
              <a:xfrm>
                <a:off x="6705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3" name="Rectangle 432"/>
              <p:cNvSpPr/>
              <p:nvPr/>
            </p:nvSpPr>
            <p:spPr>
              <a:xfrm>
                <a:off x="7162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4" name="Rectangle 433"/>
              <p:cNvSpPr/>
              <p:nvPr/>
            </p:nvSpPr>
            <p:spPr>
              <a:xfrm>
                <a:off x="7620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5" name="Rectangle 434"/>
              <p:cNvSpPr/>
              <p:nvPr/>
            </p:nvSpPr>
            <p:spPr>
              <a:xfrm>
                <a:off x="8077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6" name="Rectangle 435"/>
              <p:cNvSpPr/>
              <p:nvPr/>
            </p:nvSpPr>
            <p:spPr>
              <a:xfrm>
                <a:off x="304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7" name="Rectangle 436"/>
              <p:cNvSpPr/>
              <p:nvPr/>
            </p:nvSpPr>
            <p:spPr>
              <a:xfrm>
                <a:off x="762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8" name="Rectangle 437"/>
              <p:cNvSpPr/>
              <p:nvPr/>
            </p:nvSpPr>
            <p:spPr>
              <a:xfrm>
                <a:off x="1219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9" name="Rectangle 438"/>
              <p:cNvSpPr/>
              <p:nvPr/>
            </p:nvSpPr>
            <p:spPr>
              <a:xfrm>
                <a:off x="1676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0" name="Rectangle 439"/>
              <p:cNvSpPr/>
              <p:nvPr/>
            </p:nvSpPr>
            <p:spPr>
              <a:xfrm>
                <a:off x="2133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1" name="Rectangle 440"/>
              <p:cNvSpPr/>
              <p:nvPr/>
            </p:nvSpPr>
            <p:spPr>
              <a:xfrm>
                <a:off x="2590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2" name="Rectangle 441"/>
              <p:cNvSpPr/>
              <p:nvPr/>
            </p:nvSpPr>
            <p:spPr>
              <a:xfrm>
                <a:off x="3048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3" name="Rectangle 442"/>
              <p:cNvSpPr/>
              <p:nvPr/>
            </p:nvSpPr>
            <p:spPr>
              <a:xfrm>
                <a:off x="3505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4" name="Rectangle 443"/>
              <p:cNvSpPr/>
              <p:nvPr/>
            </p:nvSpPr>
            <p:spPr>
              <a:xfrm>
                <a:off x="3962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5" name="Rectangle 444"/>
              <p:cNvSpPr/>
              <p:nvPr/>
            </p:nvSpPr>
            <p:spPr>
              <a:xfrm>
                <a:off x="4419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6" name="Rectangle 445"/>
              <p:cNvSpPr/>
              <p:nvPr/>
            </p:nvSpPr>
            <p:spPr>
              <a:xfrm>
                <a:off x="4876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7" name="Rectangle 446"/>
              <p:cNvSpPr/>
              <p:nvPr/>
            </p:nvSpPr>
            <p:spPr>
              <a:xfrm>
                <a:off x="5334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8" name="Rectangle 447"/>
              <p:cNvSpPr/>
              <p:nvPr/>
            </p:nvSpPr>
            <p:spPr>
              <a:xfrm>
                <a:off x="5791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9" name="Rectangle 448"/>
              <p:cNvSpPr/>
              <p:nvPr/>
            </p:nvSpPr>
            <p:spPr>
              <a:xfrm>
                <a:off x="6248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0" name="Rectangle 449"/>
              <p:cNvSpPr/>
              <p:nvPr/>
            </p:nvSpPr>
            <p:spPr>
              <a:xfrm>
                <a:off x="6705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1" name="Rectangle 450"/>
              <p:cNvSpPr/>
              <p:nvPr/>
            </p:nvSpPr>
            <p:spPr>
              <a:xfrm>
                <a:off x="7162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2" name="Rectangle 451"/>
              <p:cNvSpPr/>
              <p:nvPr/>
            </p:nvSpPr>
            <p:spPr>
              <a:xfrm>
                <a:off x="7620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3" name="Rectangle 452"/>
              <p:cNvSpPr/>
              <p:nvPr/>
            </p:nvSpPr>
            <p:spPr>
              <a:xfrm>
                <a:off x="8077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5" name="Group 822"/>
          <p:cNvGrpSpPr/>
          <p:nvPr/>
        </p:nvGrpSpPr>
        <p:grpSpPr>
          <a:xfrm>
            <a:off x="2133600" y="2286000"/>
            <a:ext cx="5562600" cy="666066"/>
            <a:chOff x="914400" y="2209800"/>
            <a:chExt cx="5562600" cy="666066"/>
          </a:xfrm>
        </p:grpSpPr>
        <p:grpSp>
          <p:nvGrpSpPr>
            <p:cNvPr id="6" name="Group 453"/>
            <p:cNvGrpSpPr/>
            <p:nvPr/>
          </p:nvGrpSpPr>
          <p:grpSpPr>
            <a:xfrm>
              <a:off x="914400" y="2209800"/>
              <a:ext cx="1045028" cy="609600"/>
              <a:chOff x="304800" y="914400"/>
              <a:chExt cx="8229600" cy="4800600"/>
            </a:xfrm>
          </p:grpSpPr>
          <p:sp>
            <p:nvSpPr>
              <p:cNvPr id="455" name="Rectangle 454"/>
              <p:cNvSpPr/>
              <p:nvPr/>
            </p:nvSpPr>
            <p:spPr>
              <a:xfrm>
                <a:off x="304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6" name="Rectangle 455"/>
              <p:cNvSpPr/>
              <p:nvPr/>
            </p:nvSpPr>
            <p:spPr>
              <a:xfrm>
                <a:off x="762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7" name="Rectangle 456"/>
              <p:cNvSpPr/>
              <p:nvPr/>
            </p:nvSpPr>
            <p:spPr>
              <a:xfrm>
                <a:off x="1219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8" name="Rectangle 457"/>
              <p:cNvSpPr/>
              <p:nvPr/>
            </p:nvSpPr>
            <p:spPr>
              <a:xfrm>
                <a:off x="1676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9" name="Rectangle 458"/>
              <p:cNvSpPr/>
              <p:nvPr/>
            </p:nvSpPr>
            <p:spPr>
              <a:xfrm>
                <a:off x="2133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0" name="Rectangle 459"/>
              <p:cNvSpPr/>
              <p:nvPr/>
            </p:nvSpPr>
            <p:spPr>
              <a:xfrm>
                <a:off x="2590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1" name="Rectangle 460"/>
              <p:cNvSpPr/>
              <p:nvPr/>
            </p:nvSpPr>
            <p:spPr>
              <a:xfrm>
                <a:off x="3048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2" name="Rectangle 461"/>
              <p:cNvSpPr/>
              <p:nvPr/>
            </p:nvSpPr>
            <p:spPr>
              <a:xfrm>
                <a:off x="3505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3" name="Rectangle 462"/>
              <p:cNvSpPr/>
              <p:nvPr/>
            </p:nvSpPr>
            <p:spPr>
              <a:xfrm>
                <a:off x="3962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4" name="Rectangle 463"/>
              <p:cNvSpPr/>
              <p:nvPr/>
            </p:nvSpPr>
            <p:spPr>
              <a:xfrm>
                <a:off x="4419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5" name="Rectangle 464"/>
              <p:cNvSpPr/>
              <p:nvPr/>
            </p:nvSpPr>
            <p:spPr>
              <a:xfrm>
                <a:off x="4876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6" name="Rectangle 465"/>
              <p:cNvSpPr/>
              <p:nvPr/>
            </p:nvSpPr>
            <p:spPr>
              <a:xfrm>
                <a:off x="5334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7" name="Rectangle 466"/>
              <p:cNvSpPr/>
              <p:nvPr/>
            </p:nvSpPr>
            <p:spPr>
              <a:xfrm>
                <a:off x="5791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8" name="Rectangle 467"/>
              <p:cNvSpPr/>
              <p:nvPr/>
            </p:nvSpPr>
            <p:spPr>
              <a:xfrm>
                <a:off x="6248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9" name="Rectangle 468"/>
              <p:cNvSpPr/>
              <p:nvPr/>
            </p:nvSpPr>
            <p:spPr>
              <a:xfrm>
                <a:off x="6705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0" name="Rectangle 469"/>
              <p:cNvSpPr/>
              <p:nvPr/>
            </p:nvSpPr>
            <p:spPr>
              <a:xfrm>
                <a:off x="7162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1" name="Rectangle 470"/>
              <p:cNvSpPr/>
              <p:nvPr/>
            </p:nvSpPr>
            <p:spPr>
              <a:xfrm>
                <a:off x="7620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2" name="Rectangle 471"/>
              <p:cNvSpPr/>
              <p:nvPr/>
            </p:nvSpPr>
            <p:spPr>
              <a:xfrm>
                <a:off x="8077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3" name="Rectangle 472"/>
              <p:cNvSpPr/>
              <p:nvPr/>
            </p:nvSpPr>
            <p:spPr>
              <a:xfrm>
                <a:off x="304800" y="1447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4" name="Rectangle 473"/>
              <p:cNvSpPr/>
              <p:nvPr/>
            </p:nvSpPr>
            <p:spPr>
              <a:xfrm>
                <a:off x="762000" y="1447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5" name="Rectangle 474"/>
              <p:cNvSpPr/>
              <p:nvPr/>
            </p:nvSpPr>
            <p:spPr>
              <a:xfrm>
                <a:off x="1219200" y="1447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6" name="Rectangle 475"/>
              <p:cNvSpPr/>
              <p:nvPr/>
            </p:nvSpPr>
            <p:spPr>
              <a:xfrm>
                <a:off x="1676400" y="1447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7" name="Rectangle 476"/>
              <p:cNvSpPr/>
              <p:nvPr/>
            </p:nvSpPr>
            <p:spPr>
              <a:xfrm>
                <a:off x="2133600" y="1447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8" name="Rectangle 477"/>
              <p:cNvSpPr/>
              <p:nvPr/>
            </p:nvSpPr>
            <p:spPr>
              <a:xfrm>
                <a:off x="2590800" y="1447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9" name="Rectangle 478"/>
              <p:cNvSpPr/>
              <p:nvPr/>
            </p:nvSpPr>
            <p:spPr>
              <a:xfrm>
                <a:off x="3048000" y="1447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0" name="Rectangle 479"/>
              <p:cNvSpPr/>
              <p:nvPr/>
            </p:nvSpPr>
            <p:spPr>
              <a:xfrm>
                <a:off x="3505200" y="1447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1" name="Rectangle 480"/>
              <p:cNvSpPr/>
              <p:nvPr/>
            </p:nvSpPr>
            <p:spPr>
              <a:xfrm>
                <a:off x="3962400" y="1447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2" name="Rectangle 481"/>
              <p:cNvSpPr/>
              <p:nvPr/>
            </p:nvSpPr>
            <p:spPr>
              <a:xfrm>
                <a:off x="4419600" y="1447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3" name="Rectangle 482"/>
              <p:cNvSpPr/>
              <p:nvPr/>
            </p:nvSpPr>
            <p:spPr>
              <a:xfrm>
                <a:off x="4876800" y="1447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4" name="Rectangle 483"/>
              <p:cNvSpPr/>
              <p:nvPr/>
            </p:nvSpPr>
            <p:spPr>
              <a:xfrm>
                <a:off x="5334000" y="1447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5" name="Rectangle 484"/>
              <p:cNvSpPr/>
              <p:nvPr/>
            </p:nvSpPr>
            <p:spPr>
              <a:xfrm>
                <a:off x="5791200" y="1447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86" name="Rectangle 485"/>
              <p:cNvSpPr/>
              <p:nvPr/>
            </p:nvSpPr>
            <p:spPr>
              <a:xfrm>
                <a:off x="6248400" y="1447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7" name="Rectangle 486"/>
              <p:cNvSpPr/>
              <p:nvPr/>
            </p:nvSpPr>
            <p:spPr>
              <a:xfrm>
                <a:off x="6705600" y="1447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8" name="Rectangle 487"/>
              <p:cNvSpPr/>
              <p:nvPr/>
            </p:nvSpPr>
            <p:spPr>
              <a:xfrm>
                <a:off x="7162800" y="1447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9" name="Rectangle 488"/>
              <p:cNvSpPr/>
              <p:nvPr/>
            </p:nvSpPr>
            <p:spPr>
              <a:xfrm>
                <a:off x="7620000" y="1447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0" name="Rectangle 489"/>
              <p:cNvSpPr/>
              <p:nvPr/>
            </p:nvSpPr>
            <p:spPr>
              <a:xfrm>
                <a:off x="8077200" y="1447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1" name="Rectangle 490"/>
              <p:cNvSpPr/>
              <p:nvPr/>
            </p:nvSpPr>
            <p:spPr>
              <a:xfrm>
                <a:off x="304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2" name="Rectangle 491"/>
              <p:cNvSpPr/>
              <p:nvPr/>
            </p:nvSpPr>
            <p:spPr>
              <a:xfrm>
                <a:off x="762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3" name="Rectangle 492"/>
              <p:cNvSpPr/>
              <p:nvPr/>
            </p:nvSpPr>
            <p:spPr>
              <a:xfrm>
                <a:off x="1219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4" name="Rectangle 493"/>
              <p:cNvSpPr/>
              <p:nvPr/>
            </p:nvSpPr>
            <p:spPr>
              <a:xfrm>
                <a:off x="1676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5" name="Rectangle 494"/>
              <p:cNvSpPr/>
              <p:nvPr/>
            </p:nvSpPr>
            <p:spPr>
              <a:xfrm>
                <a:off x="2133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6" name="Rectangle 495"/>
              <p:cNvSpPr/>
              <p:nvPr/>
            </p:nvSpPr>
            <p:spPr>
              <a:xfrm>
                <a:off x="2590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7" name="Rectangle 496"/>
              <p:cNvSpPr/>
              <p:nvPr/>
            </p:nvSpPr>
            <p:spPr>
              <a:xfrm>
                <a:off x="3048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8" name="Rectangle 497"/>
              <p:cNvSpPr/>
              <p:nvPr/>
            </p:nvSpPr>
            <p:spPr>
              <a:xfrm>
                <a:off x="3505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9" name="Rectangle 498"/>
              <p:cNvSpPr/>
              <p:nvPr/>
            </p:nvSpPr>
            <p:spPr>
              <a:xfrm>
                <a:off x="3962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0" name="Rectangle 499"/>
              <p:cNvSpPr/>
              <p:nvPr/>
            </p:nvSpPr>
            <p:spPr>
              <a:xfrm>
                <a:off x="4419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1" name="Rectangle 500"/>
              <p:cNvSpPr/>
              <p:nvPr/>
            </p:nvSpPr>
            <p:spPr>
              <a:xfrm>
                <a:off x="4876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2" name="Rectangle 501"/>
              <p:cNvSpPr/>
              <p:nvPr/>
            </p:nvSpPr>
            <p:spPr>
              <a:xfrm>
                <a:off x="5334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3" name="Rectangle 502"/>
              <p:cNvSpPr/>
              <p:nvPr/>
            </p:nvSpPr>
            <p:spPr>
              <a:xfrm>
                <a:off x="5791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4" name="Rectangle 503"/>
              <p:cNvSpPr/>
              <p:nvPr/>
            </p:nvSpPr>
            <p:spPr>
              <a:xfrm>
                <a:off x="6248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5" name="Rectangle 504"/>
              <p:cNvSpPr/>
              <p:nvPr/>
            </p:nvSpPr>
            <p:spPr>
              <a:xfrm>
                <a:off x="6705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6" name="Rectangle 505"/>
              <p:cNvSpPr/>
              <p:nvPr/>
            </p:nvSpPr>
            <p:spPr>
              <a:xfrm>
                <a:off x="7162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7" name="Rectangle 506"/>
              <p:cNvSpPr/>
              <p:nvPr/>
            </p:nvSpPr>
            <p:spPr>
              <a:xfrm>
                <a:off x="7620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8" name="Rectangle 507"/>
              <p:cNvSpPr/>
              <p:nvPr/>
            </p:nvSpPr>
            <p:spPr>
              <a:xfrm>
                <a:off x="8077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9" name="Rectangle 508"/>
              <p:cNvSpPr/>
              <p:nvPr/>
            </p:nvSpPr>
            <p:spPr>
              <a:xfrm>
                <a:off x="304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0" name="Rectangle 509"/>
              <p:cNvSpPr/>
              <p:nvPr/>
            </p:nvSpPr>
            <p:spPr>
              <a:xfrm>
                <a:off x="762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1" name="Rectangle 510"/>
              <p:cNvSpPr/>
              <p:nvPr/>
            </p:nvSpPr>
            <p:spPr>
              <a:xfrm>
                <a:off x="1219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2" name="Rectangle 511"/>
              <p:cNvSpPr/>
              <p:nvPr/>
            </p:nvSpPr>
            <p:spPr>
              <a:xfrm>
                <a:off x="1676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3" name="Rectangle 512"/>
              <p:cNvSpPr/>
              <p:nvPr/>
            </p:nvSpPr>
            <p:spPr>
              <a:xfrm>
                <a:off x="2133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4" name="Rectangle 513"/>
              <p:cNvSpPr/>
              <p:nvPr/>
            </p:nvSpPr>
            <p:spPr>
              <a:xfrm>
                <a:off x="2590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5" name="Rectangle 514"/>
              <p:cNvSpPr/>
              <p:nvPr/>
            </p:nvSpPr>
            <p:spPr>
              <a:xfrm>
                <a:off x="3048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6" name="Rectangle 515"/>
              <p:cNvSpPr/>
              <p:nvPr/>
            </p:nvSpPr>
            <p:spPr>
              <a:xfrm>
                <a:off x="3505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7" name="Rectangle 516"/>
              <p:cNvSpPr/>
              <p:nvPr/>
            </p:nvSpPr>
            <p:spPr>
              <a:xfrm>
                <a:off x="3962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8" name="Rectangle 517"/>
              <p:cNvSpPr/>
              <p:nvPr/>
            </p:nvSpPr>
            <p:spPr>
              <a:xfrm>
                <a:off x="4419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9" name="Rectangle 518"/>
              <p:cNvSpPr/>
              <p:nvPr/>
            </p:nvSpPr>
            <p:spPr>
              <a:xfrm>
                <a:off x="4876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0" name="Rectangle 519"/>
              <p:cNvSpPr/>
              <p:nvPr/>
            </p:nvSpPr>
            <p:spPr>
              <a:xfrm>
                <a:off x="5334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1" name="Rectangle 520"/>
              <p:cNvSpPr/>
              <p:nvPr/>
            </p:nvSpPr>
            <p:spPr>
              <a:xfrm>
                <a:off x="5791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2" name="Rectangle 521"/>
              <p:cNvSpPr/>
              <p:nvPr/>
            </p:nvSpPr>
            <p:spPr>
              <a:xfrm>
                <a:off x="6248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3" name="Rectangle 522"/>
              <p:cNvSpPr/>
              <p:nvPr/>
            </p:nvSpPr>
            <p:spPr>
              <a:xfrm>
                <a:off x="6705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4" name="Rectangle 523"/>
              <p:cNvSpPr/>
              <p:nvPr/>
            </p:nvSpPr>
            <p:spPr>
              <a:xfrm>
                <a:off x="7162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5" name="Rectangle 524"/>
              <p:cNvSpPr/>
              <p:nvPr/>
            </p:nvSpPr>
            <p:spPr>
              <a:xfrm>
                <a:off x="7620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6" name="Rectangle 525"/>
              <p:cNvSpPr/>
              <p:nvPr/>
            </p:nvSpPr>
            <p:spPr>
              <a:xfrm>
                <a:off x="8077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7" name="Rectangle 526"/>
              <p:cNvSpPr/>
              <p:nvPr/>
            </p:nvSpPr>
            <p:spPr>
              <a:xfrm>
                <a:off x="304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8" name="Rectangle 527"/>
              <p:cNvSpPr/>
              <p:nvPr/>
            </p:nvSpPr>
            <p:spPr>
              <a:xfrm>
                <a:off x="762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9" name="Rectangle 528"/>
              <p:cNvSpPr/>
              <p:nvPr/>
            </p:nvSpPr>
            <p:spPr>
              <a:xfrm>
                <a:off x="1219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0" name="Rectangle 529"/>
              <p:cNvSpPr/>
              <p:nvPr/>
            </p:nvSpPr>
            <p:spPr>
              <a:xfrm>
                <a:off x="1676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1" name="Rectangle 530"/>
              <p:cNvSpPr/>
              <p:nvPr/>
            </p:nvSpPr>
            <p:spPr>
              <a:xfrm>
                <a:off x="2133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2" name="Rectangle 531"/>
              <p:cNvSpPr/>
              <p:nvPr/>
            </p:nvSpPr>
            <p:spPr>
              <a:xfrm>
                <a:off x="2590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3" name="Rectangle 532"/>
              <p:cNvSpPr/>
              <p:nvPr/>
            </p:nvSpPr>
            <p:spPr>
              <a:xfrm>
                <a:off x="3048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4" name="Rectangle 533"/>
              <p:cNvSpPr/>
              <p:nvPr/>
            </p:nvSpPr>
            <p:spPr>
              <a:xfrm>
                <a:off x="3505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5" name="Rectangle 534"/>
              <p:cNvSpPr/>
              <p:nvPr/>
            </p:nvSpPr>
            <p:spPr>
              <a:xfrm>
                <a:off x="3962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6" name="Rectangle 535"/>
              <p:cNvSpPr/>
              <p:nvPr/>
            </p:nvSpPr>
            <p:spPr>
              <a:xfrm>
                <a:off x="4419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7" name="Rectangle 536"/>
              <p:cNvSpPr/>
              <p:nvPr/>
            </p:nvSpPr>
            <p:spPr>
              <a:xfrm>
                <a:off x="4876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8" name="Rectangle 537"/>
              <p:cNvSpPr/>
              <p:nvPr/>
            </p:nvSpPr>
            <p:spPr>
              <a:xfrm>
                <a:off x="5334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9" name="Rectangle 538"/>
              <p:cNvSpPr/>
              <p:nvPr/>
            </p:nvSpPr>
            <p:spPr>
              <a:xfrm>
                <a:off x="5791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0" name="Rectangle 539"/>
              <p:cNvSpPr/>
              <p:nvPr/>
            </p:nvSpPr>
            <p:spPr>
              <a:xfrm>
                <a:off x="6248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1" name="Rectangle 540"/>
              <p:cNvSpPr/>
              <p:nvPr/>
            </p:nvSpPr>
            <p:spPr>
              <a:xfrm>
                <a:off x="6705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2" name="Rectangle 541"/>
              <p:cNvSpPr/>
              <p:nvPr/>
            </p:nvSpPr>
            <p:spPr>
              <a:xfrm>
                <a:off x="7162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3" name="Rectangle 542"/>
              <p:cNvSpPr/>
              <p:nvPr/>
            </p:nvSpPr>
            <p:spPr>
              <a:xfrm>
                <a:off x="7620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4" name="Rectangle 543"/>
              <p:cNvSpPr/>
              <p:nvPr/>
            </p:nvSpPr>
            <p:spPr>
              <a:xfrm>
                <a:off x="8077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5" name="Rectangle 544"/>
              <p:cNvSpPr/>
              <p:nvPr/>
            </p:nvSpPr>
            <p:spPr>
              <a:xfrm>
                <a:off x="304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6" name="Rectangle 545"/>
              <p:cNvSpPr/>
              <p:nvPr/>
            </p:nvSpPr>
            <p:spPr>
              <a:xfrm>
                <a:off x="762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7" name="Rectangle 546"/>
              <p:cNvSpPr/>
              <p:nvPr/>
            </p:nvSpPr>
            <p:spPr>
              <a:xfrm>
                <a:off x="1219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8" name="Rectangle 547"/>
              <p:cNvSpPr/>
              <p:nvPr/>
            </p:nvSpPr>
            <p:spPr>
              <a:xfrm>
                <a:off x="1676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9" name="Rectangle 548"/>
              <p:cNvSpPr/>
              <p:nvPr/>
            </p:nvSpPr>
            <p:spPr>
              <a:xfrm>
                <a:off x="2133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0" name="Rectangle 549"/>
              <p:cNvSpPr/>
              <p:nvPr/>
            </p:nvSpPr>
            <p:spPr>
              <a:xfrm>
                <a:off x="2590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1" name="Rectangle 550"/>
              <p:cNvSpPr/>
              <p:nvPr/>
            </p:nvSpPr>
            <p:spPr>
              <a:xfrm>
                <a:off x="3048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2" name="Rectangle 551"/>
              <p:cNvSpPr/>
              <p:nvPr/>
            </p:nvSpPr>
            <p:spPr>
              <a:xfrm>
                <a:off x="3505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3" name="Rectangle 552"/>
              <p:cNvSpPr/>
              <p:nvPr/>
            </p:nvSpPr>
            <p:spPr>
              <a:xfrm>
                <a:off x="3962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4" name="Rectangle 553"/>
              <p:cNvSpPr/>
              <p:nvPr/>
            </p:nvSpPr>
            <p:spPr>
              <a:xfrm>
                <a:off x="4419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5" name="Rectangle 554"/>
              <p:cNvSpPr/>
              <p:nvPr/>
            </p:nvSpPr>
            <p:spPr>
              <a:xfrm>
                <a:off x="4876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6" name="Rectangle 555"/>
              <p:cNvSpPr/>
              <p:nvPr/>
            </p:nvSpPr>
            <p:spPr>
              <a:xfrm>
                <a:off x="5334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7" name="Rectangle 556"/>
              <p:cNvSpPr/>
              <p:nvPr/>
            </p:nvSpPr>
            <p:spPr>
              <a:xfrm>
                <a:off x="5791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8" name="Rectangle 557"/>
              <p:cNvSpPr/>
              <p:nvPr/>
            </p:nvSpPr>
            <p:spPr>
              <a:xfrm>
                <a:off x="6248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9" name="Rectangle 558"/>
              <p:cNvSpPr/>
              <p:nvPr/>
            </p:nvSpPr>
            <p:spPr>
              <a:xfrm>
                <a:off x="6705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0" name="Rectangle 559"/>
              <p:cNvSpPr/>
              <p:nvPr/>
            </p:nvSpPr>
            <p:spPr>
              <a:xfrm>
                <a:off x="7162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1" name="Rectangle 560"/>
              <p:cNvSpPr/>
              <p:nvPr/>
            </p:nvSpPr>
            <p:spPr>
              <a:xfrm>
                <a:off x="7620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2" name="Rectangle 561"/>
              <p:cNvSpPr/>
              <p:nvPr/>
            </p:nvSpPr>
            <p:spPr>
              <a:xfrm>
                <a:off x="8077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3" name="Rectangle 562"/>
              <p:cNvSpPr/>
              <p:nvPr/>
            </p:nvSpPr>
            <p:spPr>
              <a:xfrm>
                <a:off x="304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4" name="Rectangle 563"/>
              <p:cNvSpPr/>
              <p:nvPr/>
            </p:nvSpPr>
            <p:spPr>
              <a:xfrm>
                <a:off x="762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5" name="Rectangle 564"/>
              <p:cNvSpPr/>
              <p:nvPr/>
            </p:nvSpPr>
            <p:spPr>
              <a:xfrm>
                <a:off x="1219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6" name="Rectangle 565"/>
              <p:cNvSpPr/>
              <p:nvPr/>
            </p:nvSpPr>
            <p:spPr>
              <a:xfrm>
                <a:off x="1676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7" name="Rectangle 566"/>
              <p:cNvSpPr/>
              <p:nvPr/>
            </p:nvSpPr>
            <p:spPr>
              <a:xfrm>
                <a:off x="2133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8" name="Rectangle 567"/>
              <p:cNvSpPr/>
              <p:nvPr/>
            </p:nvSpPr>
            <p:spPr>
              <a:xfrm>
                <a:off x="2590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9" name="Rectangle 568"/>
              <p:cNvSpPr/>
              <p:nvPr/>
            </p:nvSpPr>
            <p:spPr>
              <a:xfrm>
                <a:off x="3048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0" name="Rectangle 569"/>
              <p:cNvSpPr/>
              <p:nvPr/>
            </p:nvSpPr>
            <p:spPr>
              <a:xfrm>
                <a:off x="3505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1" name="Rectangle 570"/>
              <p:cNvSpPr/>
              <p:nvPr/>
            </p:nvSpPr>
            <p:spPr>
              <a:xfrm>
                <a:off x="3962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2" name="Rectangle 571"/>
              <p:cNvSpPr/>
              <p:nvPr/>
            </p:nvSpPr>
            <p:spPr>
              <a:xfrm>
                <a:off x="4419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3" name="Rectangle 572"/>
              <p:cNvSpPr/>
              <p:nvPr/>
            </p:nvSpPr>
            <p:spPr>
              <a:xfrm>
                <a:off x="4876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4" name="Rectangle 573"/>
              <p:cNvSpPr/>
              <p:nvPr/>
            </p:nvSpPr>
            <p:spPr>
              <a:xfrm>
                <a:off x="5334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5" name="Rectangle 574"/>
              <p:cNvSpPr/>
              <p:nvPr/>
            </p:nvSpPr>
            <p:spPr>
              <a:xfrm>
                <a:off x="5791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6" name="Rectangle 575"/>
              <p:cNvSpPr/>
              <p:nvPr/>
            </p:nvSpPr>
            <p:spPr>
              <a:xfrm>
                <a:off x="6248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7" name="Rectangle 576"/>
              <p:cNvSpPr/>
              <p:nvPr/>
            </p:nvSpPr>
            <p:spPr>
              <a:xfrm>
                <a:off x="6705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8" name="Rectangle 577"/>
              <p:cNvSpPr/>
              <p:nvPr/>
            </p:nvSpPr>
            <p:spPr>
              <a:xfrm>
                <a:off x="7162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9" name="Rectangle 578"/>
              <p:cNvSpPr/>
              <p:nvPr/>
            </p:nvSpPr>
            <p:spPr>
              <a:xfrm>
                <a:off x="7620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0" name="Rectangle 579"/>
              <p:cNvSpPr/>
              <p:nvPr/>
            </p:nvSpPr>
            <p:spPr>
              <a:xfrm>
                <a:off x="8077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1" name="Rectangle 580"/>
              <p:cNvSpPr/>
              <p:nvPr/>
            </p:nvSpPr>
            <p:spPr>
              <a:xfrm>
                <a:off x="304800" y="4648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2" name="Rectangle 581"/>
              <p:cNvSpPr/>
              <p:nvPr/>
            </p:nvSpPr>
            <p:spPr>
              <a:xfrm>
                <a:off x="762000" y="4648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3" name="Rectangle 582"/>
              <p:cNvSpPr/>
              <p:nvPr/>
            </p:nvSpPr>
            <p:spPr>
              <a:xfrm>
                <a:off x="1219200" y="4648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4" name="Rectangle 583"/>
              <p:cNvSpPr/>
              <p:nvPr/>
            </p:nvSpPr>
            <p:spPr>
              <a:xfrm>
                <a:off x="1676400" y="4648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5" name="Rectangle 584"/>
              <p:cNvSpPr/>
              <p:nvPr/>
            </p:nvSpPr>
            <p:spPr>
              <a:xfrm>
                <a:off x="2133600" y="4648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6" name="Rectangle 585"/>
              <p:cNvSpPr/>
              <p:nvPr/>
            </p:nvSpPr>
            <p:spPr>
              <a:xfrm>
                <a:off x="2590800" y="4648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7" name="Rectangle 586"/>
              <p:cNvSpPr/>
              <p:nvPr/>
            </p:nvSpPr>
            <p:spPr>
              <a:xfrm>
                <a:off x="3048000" y="4648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8" name="Rectangle 587"/>
              <p:cNvSpPr/>
              <p:nvPr/>
            </p:nvSpPr>
            <p:spPr>
              <a:xfrm>
                <a:off x="3505200" y="4648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9" name="Rectangle 588"/>
              <p:cNvSpPr/>
              <p:nvPr/>
            </p:nvSpPr>
            <p:spPr>
              <a:xfrm>
                <a:off x="3962400" y="4648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0" name="Rectangle 589"/>
              <p:cNvSpPr/>
              <p:nvPr/>
            </p:nvSpPr>
            <p:spPr>
              <a:xfrm>
                <a:off x="4419600" y="4648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1" name="Rectangle 590"/>
              <p:cNvSpPr/>
              <p:nvPr/>
            </p:nvSpPr>
            <p:spPr>
              <a:xfrm>
                <a:off x="4876800" y="4648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2" name="Rectangle 591"/>
              <p:cNvSpPr/>
              <p:nvPr/>
            </p:nvSpPr>
            <p:spPr>
              <a:xfrm>
                <a:off x="5334000" y="4648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3" name="Rectangle 592"/>
              <p:cNvSpPr/>
              <p:nvPr/>
            </p:nvSpPr>
            <p:spPr>
              <a:xfrm>
                <a:off x="5791200" y="4648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4" name="Rectangle 593"/>
              <p:cNvSpPr/>
              <p:nvPr/>
            </p:nvSpPr>
            <p:spPr>
              <a:xfrm>
                <a:off x="6248400" y="4648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5" name="Rectangle 594"/>
              <p:cNvSpPr/>
              <p:nvPr/>
            </p:nvSpPr>
            <p:spPr>
              <a:xfrm>
                <a:off x="6705600" y="4648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6" name="Rectangle 595"/>
              <p:cNvSpPr/>
              <p:nvPr/>
            </p:nvSpPr>
            <p:spPr>
              <a:xfrm>
                <a:off x="7162800" y="4648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7" name="Rectangle 596"/>
              <p:cNvSpPr/>
              <p:nvPr/>
            </p:nvSpPr>
            <p:spPr>
              <a:xfrm>
                <a:off x="7620000" y="4648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8" name="Rectangle 597"/>
              <p:cNvSpPr/>
              <p:nvPr/>
            </p:nvSpPr>
            <p:spPr>
              <a:xfrm>
                <a:off x="8077200" y="4648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9" name="Rectangle 598"/>
              <p:cNvSpPr/>
              <p:nvPr/>
            </p:nvSpPr>
            <p:spPr>
              <a:xfrm>
                <a:off x="304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0" name="Rectangle 599"/>
              <p:cNvSpPr/>
              <p:nvPr/>
            </p:nvSpPr>
            <p:spPr>
              <a:xfrm>
                <a:off x="762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1" name="Rectangle 600"/>
              <p:cNvSpPr/>
              <p:nvPr/>
            </p:nvSpPr>
            <p:spPr>
              <a:xfrm>
                <a:off x="1219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2" name="Rectangle 601"/>
              <p:cNvSpPr/>
              <p:nvPr/>
            </p:nvSpPr>
            <p:spPr>
              <a:xfrm>
                <a:off x="1676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3" name="Rectangle 602"/>
              <p:cNvSpPr/>
              <p:nvPr/>
            </p:nvSpPr>
            <p:spPr>
              <a:xfrm>
                <a:off x="2133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4" name="Rectangle 603"/>
              <p:cNvSpPr/>
              <p:nvPr/>
            </p:nvSpPr>
            <p:spPr>
              <a:xfrm>
                <a:off x="2590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5" name="Rectangle 604"/>
              <p:cNvSpPr/>
              <p:nvPr/>
            </p:nvSpPr>
            <p:spPr>
              <a:xfrm>
                <a:off x="3048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6" name="Rectangle 605"/>
              <p:cNvSpPr/>
              <p:nvPr/>
            </p:nvSpPr>
            <p:spPr>
              <a:xfrm>
                <a:off x="3505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7" name="Rectangle 606"/>
              <p:cNvSpPr/>
              <p:nvPr/>
            </p:nvSpPr>
            <p:spPr>
              <a:xfrm>
                <a:off x="3962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8" name="Rectangle 607"/>
              <p:cNvSpPr/>
              <p:nvPr/>
            </p:nvSpPr>
            <p:spPr>
              <a:xfrm>
                <a:off x="4419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9" name="Rectangle 608"/>
              <p:cNvSpPr/>
              <p:nvPr/>
            </p:nvSpPr>
            <p:spPr>
              <a:xfrm>
                <a:off x="4876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0" name="Rectangle 609"/>
              <p:cNvSpPr/>
              <p:nvPr/>
            </p:nvSpPr>
            <p:spPr>
              <a:xfrm>
                <a:off x="5334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1" name="Rectangle 610"/>
              <p:cNvSpPr/>
              <p:nvPr/>
            </p:nvSpPr>
            <p:spPr>
              <a:xfrm>
                <a:off x="5791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2" name="Rectangle 611"/>
              <p:cNvSpPr/>
              <p:nvPr/>
            </p:nvSpPr>
            <p:spPr>
              <a:xfrm>
                <a:off x="6248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3" name="Rectangle 612"/>
              <p:cNvSpPr/>
              <p:nvPr/>
            </p:nvSpPr>
            <p:spPr>
              <a:xfrm>
                <a:off x="6705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4" name="Rectangle 613"/>
              <p:cNvSpPr/>
              <p:nvPr/>
            </p:nvSpPr>
            <p:spPr>
              <a:xfrm>
                <a:off x="7162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5" name="Rectangle 614"/>
              <p:cNvSpPr/>
              <p:nvPr/>
            </p:nvSpPr>
            <p:spPr>
              <a:xfrm>
                <a:off x="7620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6" name="Rectangle 615"/>
              <p:cNvSpPr/>
              <p:nvPr/>
            </p:nvSpPr>
            <p:spPr>
              <a:xfrm>
                <a:off x="8077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19" name="TextBox 818"/>
            <p:cNvSpPr txBox="1"/>
            <p:nvPr/>
          </p:nvSpPr>
          <p:spPr>
            <a:xfrm>
              <a:off x="2133600" y="2229535"/>
              <a:ext cx="4343400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FF0000"/>
                  </a:solidFill>
                  <a:latin typeface="+mj-lt"/>
                </a:rPr>
                <a:t>atomicity violations</a:t>
              </a:r>
              <a:endParaRPr lang="en-US" sz="3600" dirty="0">
                <a:solidFill>
                  <a:srgbClr val="FF0000"/>
                </a:solidFill>
                <a:latin typeface="+mj-lt"/>
              </a:endParaRPr>
            </a:p>
          </p:txBody>
        </p:sp>
      </p:grpSp>
      <p:grpSp>
        <p:nvGrpSpPr>
          <p:cNvPr id="617" name="Group 616"/>
          <p:cNvGrpSpPr/>
          <p:nvPr/>
        </p:nvGrpSpPr>
        <p:grpSpPr>
          <a:xfrm>
            <a:off x="228600" y="228600"/>
            <a:ext cx="1696948" cy="2092504"/>
            <a:chOff x="228600" y="228600"/>
            <a:chExt cx="1696948" cy="2092504"/>
          </a:xfrm>
        </p:grpSpPr>
        <p:pic>
          <p:nvPicPr>
            <p:cNvPr id="656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28600" y="228600"/>
              <a:ext cx="838200" cy="10377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822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28600" y="1283333"/>
              <a:ext cx="838200" cy="10377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823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1087348" y="228600"/>
              <a:ext cx="838200" cy="10377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824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1077074" y="1283333"/>
              <a:ext cx="838200" cy="10377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821"/>
          <p:cNvGrpSpPr/>
          <p:nvPr/>
        </p:nvGrpSpPr>
        <p:grpSpPr>
          <a:xfrm>
            <a:off x="2133600" y="1295400"/>
            <a:ext cx="4800600" cy="646331"/>
            <a:chOff x="914400" y="1219200"/>
            <a:chExt cx="4800600" cy="646331"/>
          </a:xfrm>
        </p:grpSpPr>
        <p:sp>
          <p:nvSpPr>
            <p:cNvPr id="164" name="TextBox 163"/>
            <p:cNvSpPr txBox="1"/>
            <p:nvPr/>
          </p:nvSpPr>
          <p:spPr>
            <a:xfrm>
              <a:off x="2133600" y="1219200"/>
              <a:ext cx="3581400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FF0000"/>
                  </a:solidFill>
                  <a:latin typeface="+mj-lt"/>
                </a:rPr>
                <a:t>race conditions</a:t>
              </a:r>
              <a:endParaRPr lang="en-US" sz="3600" dirty="0">
                <a:solidFill>
                  <a:srgbClr val="FF0000"/>
                </a:solidFill>
                <a:latin typeface="+mj-lt"/>
              </a:endParaRPr>
            </a:p>
          </p:txBody>
        </p:sp>
        <p:grpSp>
          <p:nvGrpSpPr>
            <p:cNvPr id="3" name="Group 164"/>
            <p:cNvGrpSpPr/>
            <p:nvPr/>
          </p:nvGrpSpPr>
          <p:grpSpPr>
            <a:xfrm>
              <a:off x="914400" y="1237565"/>
              <a:ext cx="1045028" cy="609600"/>
              <a:chOff x="304800" y="914400"/>
              <a:chExt cx="8229600" cy="4800600"/>
            </a:xfrm>
          </p:grpSpPr>
          <p:sp>
            <p:nvSpPr>
              <p:cNvPr id="166" name="Rectangle 165"/>
              <p:cNvSpPr/>
              <p:nvPr/>
            </p:nvSpPr>
            <p:spPr>
              <a:xfrm>
                <a:off x="304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Rectangle 166"/>
              <p:cNvSpPr/>
              <p:nvPr/>
            </p:nvSpPr>
            <p:spPr>
              <a:xfrm>
                <a:off x="762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Rectangle 167"/>
              <p:cNvSpPr/>
              <p:nvPr/>
            </p:nvSpPr>
            <p:spPr>
              <a:xfrm>
                <a:off x="1219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9" name="Rectangle 168"/>
              <p:cNvSpPr/>
              <p:nvPr/>
            </p:nvSpPr>
            <p:spPr>
              <a:xfrm>
                <a:off x="1676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0" name="Rectangle 169"/>
              <p:cNvSpPr/>
              <p:nvPr/>
            </p:nvSpPr>
            <p:spPr>
              <a:xfrm>
                <a:off x="2133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1" name="Rectangle 170"/>
              <p:cNvSpPr/>
              <p:nvPr/>
            </p:nvSpPr>
            <p:spPr>
              <a:xfrm>
                <a:off x="2590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2" name="Rectangle 171"/>
              <p:cNvSpPr/>
              <p:nvPr/>
            </p:nvSpPr>
            <p:spPr>
              <a:xfrm>
                <a:off x="3048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3" name="Rectangle 172"/>
              <p:cNvSpPr/>
              <p:nvPr/>
            </p:nvSpPr>
            <p:spPr>
              <a:xfrm>
                <a:off x="3505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4" name="Rectangle 173"/>
              <p:cNvSpPr/>
              <p:nvPr/>
            </p:nvSpPr>
            <p:spPr>
              <a:xfrm>
                <a:off x="3962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5" name="Rectangle 174"/>
              <p:cNvSpPr/>
              <p:nvPr/>
            </p:nvSpPr>
            <p:spPr>
              <a:xfrm>
                <a:off x="4419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" name="Rectangle 175"/>
              <p:cNvSpPr/>
              <p:nvPr/>
            </p:nvSpPr>
            <p:spPr>
              <a:xfrm>
                <a:off x="4876800" y="914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7" name="Rectangle 176"/>
              <p:cNvSpPr/>
              <p:nvPr/>
            </p:nvSpPr>
            <p:spPr>
              <a:xfrm>
                <a:off x="5334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8" name="Rectangle 177"/>
              <p:cNvSpPr/>
              <p:nvPr/>
            </p:nvSpPr>
            <p:spPr>
              <a:xfrm>
                <a:off x="5791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9" name="Rectangle 178"/>
              <p:cNvSpPr/>
              <p:nvPr/>
            </p:nvSpPr>
            <p:spPr>
              <a:xfrm>
                <a:off x="6248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0" name="Rectangle 179"/>
              <p:cNvSpPr/>
              <p:nvPr/>
            </p:nvSpPr>
            <p:spPr>
              <a:xfrm>
                <a:off x="6705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1" name="Rectangle 180"/>
              <p:cNvSpPr/>
              <p:nvPr/>
            </p:nvSpPr>
            <p:spPr>
              <a:xfrm>
                <a:off x="7162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2" name="Rectangle 181"/>
              <p:cNvSpPr/>
              <p:nvPr/>
            </p:nvSpPr>
            <p:spPr>
              <a:xfrm>
                <a:off x="7620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3" name="Rectangle 182"/>
              <p:cNvSpPr/>
              <p:nvPr/>
            </p:nvSpPr>
            <p:spPr>
              <a:xfrm>
                <a:off x="8077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4" name="Rectangle 183"/>
              <p:cNvSpPr/>
              <p:nvPr/>
            </p:nvSpPr>
            <p:spPr>
              <a:xfrm>
                <a:off x="304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5" name="Rectangle 184"/>
              <p:cNvSpPr/>
              <p:nvPr/>
            </p:nvSpPr>
            <p:spPr>
              <a:xfrm>
                <a:off x="762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6" name="Rectangle 185"/>
              <p:cNvSpPr/>
              <p:nvPr/>
            </p:nvSpPr>
            <p:spPr>
              <a:xfrm>
                <a:off x="1219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7" name="Rectangle 186"/>
              <p:cNvSpPr/>
              <p:nvPr/>
            </p:nvSpPr>
            <p:spPr>
              <a:xfrm>
                <a:off x="1676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8" name="Rectangle 187"/>
              <p:cNvSpPr/>
              <p:nvPr/>
            </p:nvSpPr>
            <p:spPr>
              <a:xfrm>
                <a:off x="2133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9" name="Rectangle 188"/>
              <p:cNvSpPr/>
              <p:nvPr/>
            </p:nvSpPr>
            <p:spPr>
              <a:xfrm>
                <a:off x="2590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0" name="Rectangle 189"/>
              <p:cNvSpPr/>
              <p:nvPr/>
            </p:nvSpPr>
            <p:spPr>
              <a:xfrm>
                <a:off x="3048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1" name="Rectangle 190"/>
              <p:cNvSpPr/>
              <p:nvPr/>
            </p:nvSpPr>
            <p:spPr>
              <a:xfrm>
                <a:off x="3505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2" name="Rectangle 191"/>
              <p:cNvSpPr/>
              <p:nvPr/>
            </p:nvSpPr>
            <p:spPr>
              <a:xfrm>
                <a:off x="3962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3" name="Rectangle 192"/>
              <p:cNvSpPr/>
              <p:nvPr/>
            </p:nvSpPr>
            <p:spPr>
              <a:xfrm>
                <a:off x="4419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4" name="Rectangle 193"/>
              <p:cNvSpPr/>
              <p:nvPr/>
            </p:nvSpPr>
            <p:spPr>
              <a:xfrm>
                <a:off x="4876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5" name="Rectangle 194"/>
              <p:cNvSpPr/>
              <p:nvPr/>
            </p:nvSpPr>
            <p:spPr>
              <a:xfrm>
                <a:off x="5334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6" name="Rectangle 195"/>
              <p:cNvSpPr/>
              <p:nvPr/>
            </p:nvSpPr>
            <p:spPr>
              <a:xfrm>
                <a:off x="5791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7" name="Rectangle 196"/>
              <p:cNvSpPr/>
              <p:nvPr/>
            </p:nvSpPr>
            <p:spPr>
              <a:xfrm>
                <a:off x="6248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8" name="Rectangle 197"/>
              <p:cNvSpPr/>
              <p:nvPr/>
            </p:nvSpPr>
            <p:spPr>
              <a:xfrm>
                <a:off x="6705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9" name="Rectangle 198"/>
              <p:cNvSpPr/>
              <p:nvPr/>
            </p:nvSpPr>
            <p:spPr>
              <a:xfrm>
                <a:off x="7162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0" name="Rectangle 199"/>
              <p:cNvSpPr/>
              <p:nvPr/>
            </p:nvSpPr>
            <p:spPr>
              <a:xfrm>
                <a:off x="7620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1" name="Rectangle 200"/>
              <p:cNvSpPr/>
              <p:nvPr/>
            </p:nvSpPr>
            <p:spPr>
              <a:xfrm>
                <a:off x="8077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2" name="Rectangle 201"/>
              <p:cNvSpPr/>
              <p:nvPr/>
            </p:nvSpPr>
            <p:spPr>
              <a:xfrm>
                <a:off x="304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3" name="Rectangle 202"/>
              <p:cNvSpPr/>
              <p:nvPr/>
            </p:nvSpPr>
            <p:spPr>
              <a:xfrm>
                <a:off x="762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4" name="Rectangle 203"/>
              <p:cNvSpPr/>
              <p:nvPr/>
            </p:nvSpPr>
            <p:spPr>
              <a:xfrm>
                <a:off x="1219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5" name="Rectangle 204"/>
              <p:cNvSpPr/>
              <p:nvPr/>
            </p:nvSpPr>
            <p:spPr>
              <a:xfrm>
                <a:off x="1676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6" name="Rectangle 205"/>
              <p:cNvSpPr/>
              <p:nvPr/>
            </p:nvSpPr>
            <p:spPr>
              <a:xfrm>
                <a:off x="2133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7" name="Rectangle 206"/>
              <p:cNvSpPr/>
              <p:nvPr/>
            </p:nvSpPr>
            <p:spPr>
              <a:xfrm>
                <a:off x="2590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8" name="Rectangle 207"/>
              <p:cNvSpPr/>
              <p:nvPr/>
            </p:nvSpPr>
            <p:spPr>
              <a:xfrm>
                <a:off x="3048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9" name="Rectangle 208"/>
              <p:cNvSpPr/>
              <p:nvPr/>
            </p:nvSpPr>
            <p:spPr>
              <a:xfrm>
                <a:off x="3505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0" name="Rectangle 209"/>
              <p:cNvSpPr/>
              <p:nvPr/>
            </p:nvSpPr>
            <p:spPr>
              <a:xfrm>
                <a:off x="3962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1" name="Rectangle 210"/>
              <p:cNvSpPr/>
              <p:nvPr/>
            </p:nvSpPr>
            <p:spPr>
              <a:xfrm>
                <a:off x="4419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2" name="Rectangle 211"/>
              <p:cNvSpPr/>
              <p:nvPr/>
            </p:nvSpPr>
            <p:spPr>
              <a:xfrm>
                <a:off x="4876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3" name="Rectangle 212"/>
              <p:cNvSpPr/>
              <p:nvPr/>
            </p:nvSpPr>
            <p:spPr>
              <a:xfrm>
                <a:off x="5334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4" name="Rectangle 213"/>
              <p:cNvSpPr/>
              <p:nvPr/>
            </p:nvSpPr>
            <p:spPr>
              <a:xfrm>
                <a:off x="5791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5" name="Rectangle 214"/>
              <p:cNvSpPr/>
              <p:nvPr/>
            </p:nvSpPr>
            <p:spPr>
              <a:xfrm>
                <a:off x="6248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6" name="Rectangle 215"/>
              <p:cNvSpPr/>
              <p:nvPr/>
            </p:nvSpPr>
            <p:spPr>
              <a:xfrm>
                <a:off x="6705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3" name="Rectangle 342"/>
              <p:cNvSpPr/>
              <p:nvPr/>
            </p:nvSpPr>
            <p:spPr>
              <a:xfrm>
                <a:off x="7162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4" name="Rectangle 343"/>
              <p:cNvSpPr/>
              <p:nvPr/>
            </p:nvSpPr>
            <p:spPr>
              <a:xfrm>
                <a:off x="7620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5" name="Rectangle 344"/>
              <p:cNvSpPr/>
              <p:nvPr/>
            </p:nvSpPr>
            <p:spPr>
              <a:xfrm>
                <a:off x="8077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6" name="Rectangle 345"/>
              <p:cNvSpPr/>
              <p:nvPr/>
            </p:nvSpPr>
            <p:spPr>
              <a:xfrm>
                <a:off x="304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7" name="Rectangle 346"/>
              <p:cNvSpPr/>
              <p:nvPr/>
            </p:nvSpPr>
            <p:spPr>
              <a:xfrm>
                <a:off x="762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8" name="Rectangle 347"/>
              <p:cNvSpPr/>
              <p:nvPr/>
            </p:nvSpPr>
            <p:spPr>
              <a:xfrm>
                <a:off x="1219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9" name="Rectangle 348"/>
              <p:cNvSpPr/>
              <p:nvPr/>
            </p:nvSpPr>
            <p:spPr>
              <a:xfrm>
                <a:off x="1676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0" name="Rectangle 349"/>
              <p:cNvSpPr/>
              <p:nvPr/>
            </p:nvSpPr>
            <p:spPr>
              <a:xfrm>
                <a:off x="2133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1" name="Rectangle 350"/>
              <p:cNvSpPr/>
              <p:nvPr/>
            </p:nvSpPr>
            <p:spPr>
              <a:xfrm>
                <a:off x="2590800" y="2514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2" name="Rectangle 351"/>
              <p:cNvSpPr/>
              <p:nvPr/>
            </p:nvSpPr>
            <p:spPr>
              <a:xfrm>
                <a:off x="3048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3" name="Rectangle 352"/>
              <p:cNvSpPr/>
              <p:nvPr/>
            </p:nvSpPr>
            <p:spPr>
              <a:xfrm>
                <a:off x="3505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4" name="Rectangle 353"/>
              <p:cNvSpPr/>
              <p:nvPr/>
            </p:nvSpPr>
            <p:spPr>
              <a:xfrm>
                <a:off x="3962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5" name="Rectangle 354"/>
              <p:cNvSpPr/>
              <p:nvPr/>
            </p:nvSpPr>
            <p:spPr>
              <a:xfrm>
                <a:off x="4419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6" name="Rectangle 355"/>
              <p:cNvSpPr/>
              <p:nvPr/>
            </p:nvSpPr>
            <p:spPr>
              <a:xfrm>
                <a:off x="4876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7" name="Rectangle 356"/>
              <p:cNvSpPr/>
              <p:nvPr/>
            </p:nvSpPr>
            <p:spPr>
              <a:xfrm>
                <a:off x="5334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8" name="Rectangle 357"/>
              <p:cNvSpPr/>
              <p:nvPr/>
            </p:nvSpPr>
            <p:spPr>
              <a:xfrm>
                <a:off x="5791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9" name="Rectangle 358"/>
              <p:cNvSpPr/>
              <p:nvPr/>
            </p:nvSpPr>
            <p:spPr>
              <a:xfrm>
                <a:off x="6248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0" name="Rectangle 359"/>
              <p:cNvSpPr/>
              <p:nvPr/>
            </p:nvSpPr>
            <p:spPr>
              <a:xfrm>
                <a:off x="6705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1" name="Rectangle 360"/>
              <p:cNvSpPr/>
              <p:nvPr/>
            </p:nvSpPr>
            <p:spPr>
              <a:xfrm>
                <a:off x="7162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2" name="Rectangle 361"/>
              <p:cNvSpPr/>
              <p:nvPr/>
            </p:nvSpPr>
            <p:spPr>
              <a:xfrm>
                <a:off x="7620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3" name="Rectangle 362"/>
              <p:cNvSpPr/>
              <p:nvPr/>
            </p:nvSpPr>
            <p:spPr>
              <a:xfrm>
                <a:off x="8077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4" name="Rectangle 363"/>
              <p:cNvSpPr/>
              <p:nvPr/>
            </p:nvSpPr>
            <p:spPr>
              <a:xfrm>
                <a:off x="304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5" name="Rectangle 364"/>
              <p:cNvSpPr/>
              <p:nvPr/>
            </p:nvSpPr>
            <p:spPr>
              <a:xfrm>
                <a:off x="762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6" name="Rectangle 365"/>
              <p:cNvSpPr/>
              <p:nvPr/>
            </p:nvSpPr>
            <p:spPr>
              <a:xfrm>
                <a:off x="1219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7" name="Rectangle 366"/>
              <p:cNvSpPr/>
              <p:nvPr/>
            </p:nvSpPr>
            <p:spPr>
              <a:xfrm>
                <a:off x="1676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8" name="Rectangle 367"/>
              <p:cNvSpPr/>
              <p:nvPr/>
            </p:nvSpPr>
            <p:spPr>
              <a:xfrm>
                <a:off x="2133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9" name="Rectangle 368"/>
              <p:cNvSpPr/>
              <p:nvPr/>
            </p:nvSpPr>
            <p:spPr>
              <a:xfrm>
                <a:off x="2590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0" name="Rectangle 369"/>
              <p:cNvSpPr/>
              <p:nvPr/>
            </p:nvSpPr>
            <p:spPr>
              <a:xfrm>
                <a:off x="3048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1" name="Rectangle 370"/>
              <p:cNvSpPr/>
              <p:nvPr/>
            </p:nvSpPr>
            <p:spPr>
              <a:xfrm>
                <a:off x="3505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2" name="Rectangle 371"/>
              <p:cNvSpPr/>
              <p:nvPr/>
            </p:nvSpPr>
            <p:spPr>
              <a:xfrm>
                <a:off x="3962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3" name="Rectangle 372"/>
              <p:cNvSpPr/>
              <p:nvPr/>
            </p:nvSpPr>
            <p:spPr>
              <a:xfrm>
                <a:off x="4419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4" name="Rectangle 373"/>
              <p:cNvSpPr/>
              <p:nvPr/>
            </p:nvSpPr>
            <p:spPr>
              <a:xfrm>
                <a:off x="4876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5" name="Rectangle 374"/>
              <p:cNvSpPr/>
              <p:nvPr/>
            </p:nvSpPr>
            <p:spPr>
              <a:xfrm>
                <a:off x="5334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6" name="Rectangle 375"/>
              <p:cNvSpPr/>
              <p:nvPr/>
            </p:nvSpPr>
            <p:spPr>
              <a:xfrm>
                <a:off x="5791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7" name="Rectangle 376"/>
              <p:cNvSpPr/>
              <p:nvPr/>
            </p:nvSpPr>
            <p:spPr>
              <a:xfrm>
                <a:off x="6248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8" name="Rectangle 377"/>
              <p:cNvSpPr/>
              <p:nvPr/>
            </p:nvSpPr>
            <p:spPr>
              <a:xfrm>
                <a:off x="6705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9" name="Rectangle 378"/>
              <p:cNvSpPr/>
              <p:nvPr/>
            </p:nvSpPr>
            <p:spPr>
              <a:xfrm>
                <a:off x="7162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0" name="Rectangle 379"/>
              <p:cNvSpPr/>
              <p:nvPr/>
            </p:nvSpPr>
            <p:spPr>
              <a:xfrm>
                <a:off x="7620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1" name="Rectangle 380"/>
              <p:cNvSpPr/>
              <p:nvPr/>
            </p:nvSpPr>
            <p:spPr>
              <a:xfrm>
                <a:off x="8077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2" name="Rectangle 381"/>
              <p:cNvSpPr/>
              <p:nvPr/>
            </p:nvSpPr>
            <p:spPr>
              <a:xfrm>
                <a:off x="304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3" name="Rectangle 382"/>
              <p:cNvSpPr/>
              <p:nvPr/>
            </p:nvSpPr>
            <p:spPr>
              <a:xfrm>
                <a:off x="762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4" name="Rectangle 383"/>
              <p:cNvSpPr/>
              <p:nvPr/>
            </p:nvSpPr>
            <p:spPr>
              <a:xfrm>
                <a:off x="1219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5" name="Rectangle 384"/>
              <p:cNvSpPr/>
              <p:nvPr/>
            </p:nvSpPr>
            <p:spPr>
              <a:xfrm>
                <a:off x="1676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6" name="Rectangle 385"/>
              <p:cNvSpPr/>
              <p:nvPr/>
            </p:nvSpPr>
            <p:spPr>
              <a:xfrm>
                <a:off x="2133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7" name="Rectangle 386"/>
              <p:cNvSpPr/>
              <p:nvPr/>
            </p:nvSpPr>
            <p:spPr>
              <a:xfrm>
                <a:off x="2590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8" name="Rectangle 387"/>
              <p:cNvSpPr/>
              <p:nvPr/>
            </p:nvSpPr>
            <p:spPr>
              <a:xfrm>
                <a:off x="3048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9" name="Rectangle 388"/>
              <p:cNvSpPr/>
              <p:nvPr/>
            </p:nvSpPr>
            <p:spPr>
              <a:xfrm>
                <a:off x="3505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0" name="Rectangle 389"/>
              <p:cNvSpPr/>
              <p:nvPr/>
            </p:nvSpPr>
            <p:spPr>
              <a:xfrm>
                <a:off x="3962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1" name="Rectangle 390"/>
              <p:cNvSpPr/>
              <p:nvPr/>
            </p:nvSpPr>
            <p:spPr>
              <a:xfrm>
                <a:off x="4419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2" name="Rectangle 391"/>
              <p:cNvSpPr/>
              <p:nvPr/>
            </p:nvSpPr>
            <p:spPr>
              <a:xfrm>
                <a:off x="4876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3" name="Rectangle 392"/>
              <p:cNvSpPr/>
              <p:nvPr/>
            </p:nvSpPr>
            <p:spPr>
              <a:xfrm>
                <a:off x="5334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4" name="Rectangle 393"/>
              <p:cNvSpPr/>
              <p:nvPr/>
            </p:nvSpPr>
            <p:spPr>
              <a:xfrm>
                <a:off x="5791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5" name="Rectangle 394"/>
              <p:cNvSpPr/>
              <p:nvPr/>
            </p:nvSpPr>
            <p:spPr>
              <a:xfrm>
                <a:off x="6248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6" name="Rectangle 395"/>
              <p:cNvSpPr/>
              <p:nvPr/>
            </p:nvSpPr>
            <p:spPr>
              <a:xfrm>
                <a:off x="6705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7" name="Rectangle 396"/>
              <p:cNvSpPr/>
              <p:nvPr/>
            </p:nvSpPr>
            <p:spPr>
              <a:xfrm>
                <a:off x="7162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8" name="Rectangle 397"/>
              <p:cNvSpPr/>
              <p:nvPr/>
            </p:nvSpPr>
            <p:spPr>
              <a:xfrm>
                <a:off x="7620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9" name="Rectangle 398"/>
              <p:cNvSpPr/>
              <p:nvPr/>
            </p:nvSpPr>
            <p:spPr>
              <a:xfrm>
                <a:off x="8077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0" name="Rectangle 399"/>
              <p:cNvSpPr/>
              <p:nvPr/>
            </p:nvSpPr>
            <p:spPr>
              <a:xfrm>
                <a:off x="304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1" name="Rectangle 400"/>
              <p:cNvSpPr/>
              <p:nvPr/>
            </p:nvSpPr>
            <p:spPr>
              <a:xfrm>
                <a:off x="762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2" name="Rectangle 401"/>
              <p:cNvSpPr/>
              <p:nvPr/>
            </p:nvSpPr>
            <p:spPr>
              <a:xfrm>
                <a:off x="1219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3" name="Rectangle 402"/>
              <p:cNvSpPr/>
              <p:nvPr/>
            </p:nvSpPr>
            <p:spPr>
              <a:xfrm>
                <a:off x="1676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4" name="Rectangle 403"/>
              <p:cNvSpPr/>
              <p:nvPr/>
            </p:nvSpPr>
            <p:spPr>
              <a:xfrm>
                <a:off x="2133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5" name="Rectangle 404"/>
              <p:cNvSpPr/>
              <p:nvPr/>
            </p:nvSpPr>
            <p:spPr>
              <a:xfrm>
                <a:off x="2590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6" name="Rectangle 405"/>
              <p:cNvSpPr/>
              <p:nvPr/>
            </p:nvSpPr>
            <p:spPr>
              <a:xfrm>
                <a:off x="3048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7" name="Rectangle 406"/>
              <p:cNvSpPr/>
              <p:nvPr/>
            </p:nvSpPr>
            <p:spPr>
              <a:xfrm>
                <a:off x="3505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8" name="Rectangle 407"/>
              <p:cNvSpPr/>
              <p:nvPr/>
            </p:nvSpPr>
            <p:spPr>
              <a:xfrm>
                <a:off x="3962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9" name="Rectangle 408"/>
              <p:cNvSpPr/>
              <p:nvPr/>
            </p:nvSpPr>
            <p:spPr>
              <a:xfrm>
                <a:off x="4419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0" name="Rectangle 409"/>
              <p:cNvSpPr/>
              <p:nvPr/>
            </p:nvSpPr>
            <p:spPr>
              <a:xfrm>
                <a:off x="4876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1" name="Rectangle 410"/>
              <p:cNvSpPr/>
              <p:nvPr/>
            </p:nvSpPr>
            <p:spPr>
              <a:xfrm>
                <a:off x="5334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2" name="Rectangle 411"/>
              <p:cNvSpPr/>
              <p:nvPr/>
            </p:nvSpPr>
            <p:spPr>
              <a:xfrm>
                <a:off x="5791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3" name="Rectangle 412"/>
              <p:cNvSpPr/>
              <p:nvPr/>
            </p:nvSpPr>
            <p:spPr>
              <a:xfrm>
                <a:off x="6248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4" name="Rectangle 413"/>
              <p:cNvSpPr/>
              <p:nvPr/>
            </p:nvSpPr>
            <p:spPr>
              <a:xfrm>
                <a:off x="6705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5" name="Rectangle 414"/>
              <p:cNvSpPr/>
              <p:nvPr/>
            </p:nvSpPr>
            <p:spPr>
              <a:xfrm>
                <a:off x="7162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6" name="Rectangle 415"/>
              <p:cNvSpPr/>
              <p:nvPr/>
            </p:nvSpPr>
            <p:spPr>
              <a:xfrm>
                <a:off x="7620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7" name="Rectangle 416"/>
              <p:cNvSpPr/>
              <p:nvPr/>
            </p:nvSpPr>
            <p:spPr>
              <a:xfrm>
                <a:off x="8077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8" name="Rectangle 417"/>
              <p:cNvSpPr/>
              <p:nvPr/>
            </p:nvSpPr>
            <p:spPr>
              <a:xfrm>
                <a:off x="304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9" name="Rectangle 418"/>
              <p:cNvSpPr/>
              <p:nvPr/>
            </p:nvSpPr>
            <p:spPr>
              <a:xfrm>
                <a:off x="762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0" name="Rectangle 419"/>
              <p:cNvSpPr/>
              <p:nvPr/>
            </p:nvSpPr>
            <p:spPr>
              <a:xfrm>
                <a:off x="1219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1" name="Rectangle 420"/>
              <p:cNvSpPr/>
              <p:nvPr/>
            </p:nvSpPr>
            <p:spPr>
              <a:xfrm>
                <a:off x="1676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2" name="Rectangle 421"/>
              <p:cNvSpPr/>
              <p:nvPr/>
            </p:nvSpPr>
            <p:spPr>
              <a:xfrm>
                <a:off x="2133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3" name="Rectangle 422"/>
              <p:cNvSpPr/>
              <p:nvPr/>
            </p:nvSpPr>
            <p:spPr>
              <a:xfrm>
                <a:off x="2590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4" name="Rectangle 423"/>
              <p:cNvSpPr/>
              <p:nvPr/>
            </p:nvSpPr>
            <p:spPr>
              <a:xfrm>
                <a:off x="3048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5" name="Rectangle 424"/>
              <p:cNvSpPr/>
              <p:nvPr/>
            </p:nvSpPr>
            <p:spPr>
              <a:xfrm>
                <a:off x="3505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6" name="Rectangle 425"/>
              <p:cNvSpPr/>
              <p:nvPr/>
            </p:nvSpPr>
            <p:spPr>
              <a:xfrm>
                <a:off x="3962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7" name="Rectangle 426"/>
              <p:cNvSpPr/>
              <p:nvPr/>
            </p:nvSpPr>
            <p:spPr>
              <a:xfrm>
                <a:off x="4419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8" name="Rectangle 427"/>
              <p:cNvSpPr/>
              <p:nvPr/>
            </p:nvSpPr>
            <p:spPr>
              <a:xfrm>
                <a:off x="4876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9" name="Rectangle 428"/>
              <p:cNvSpPr/>
              <p:nvPr/>
            </p:nvSpPr>
            <p:spPr>
              <a:xfrm>
                <a:off x="5334000" y="4648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0" name="Rectangle 429"/>
              <p:cNvSpPr/>
              <p:nvPr/>
            </p:nvSpPr>
            <p:spPr>
              <a:xfrm>
                <a:off x="5791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1" name="Rectangle 430"/>
              <p:cNvSpPr/>
              <p:nvPr/>
            </p:nvSpPr>
            <p:spPr>
              <a:xfrm>
                <a:off x="6248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2" name="Rectangle 431"/>
              <p:cNvSpPr/>
              <p:nvPr/>
            </p:nvSpPr>
            <p:spPr>
              <a:xfrm>
                <a:off x="6705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3" name="Rectangle 432"/>
              <p:cNvSpPr/>
              <p:nvPr/>
            </p:nvSpPr>
            <p:spPr>
              <a:xfrm>
                <a:off x="7162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4" name="Rectangle 433"/>
              <p:cNvSpPr/>
              <p:nvPr/>
            </p:nvSpPr>
            <p:spPr>
              <a:xfrm>
                <a:off x="7620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5" name="Rectangle 434"/>
              <p:cNvSpPr/>
              <p:nvPr/>
            </p:nvSpPr>
            <p:spPr>
              <a:xfrm>
                <a:off x="8077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6" name="Rectangle 435"/>
              <p:cNvSpPr/>
              <p:nvPr/>
            </p:nvSpPr>
            <p:spPr>
              <a:xfrm>
                <a:off x="304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7" name="Rectangle 436"/>
              <p:cNvSpPr/>
              <p:nvPr/>
            </p:nvSpPr>
            <p:spPr>
              <a:xfrm>
                <a:off x="762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8" name="Rectangle 437"/>
              <p:cNvSpPr/>
              <p:nvPr/>
            </p:nvSpPr>
            <p:spPr>
              <a:xfrm>
                <a:off x="1219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9" name="Rectangle 438"/>
              <p:cNvSpPr/>
              <p:nvPr/>
            </p:nvSpPr>
            <p:spPr>
              <a:xfrm>
                <a:off x="1676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0" name="Rectangle 439"/>
              <p:cNvSpPr/>
              <p:nvPr/>
            </p:nvSpPr>
            <p:spPr>
              <a:xfrm>
                <a:off x="2133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1" name="Rectangle 440"/>
              <p:cNvSpPr/>
              <p:nvPr/>
            </p:nvSpPr>
            <p:spPr>
              <a:xfrm>
                <a:off x="2590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2" name="Rectangle 441"/>
              <p:cNvSpPr/>
              <p:nvPr/>
            </p:nvSpPr>
            <p:spPr>
              <a:xfrm>
                <a:off x="3048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3" name="Rectangle 442"/>
              <p:cNvSpPr/>
              <p:nvPr/>
            </p:nvSpPr>
            <p:spPr>
              <a:xfrm>
                <a:off x="3505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4" name="Rectangle 443"/>
              <p:cNvSpPr/>
              <p:nvPr/>
            </p:nvSpPr>
            <p:spPr>
              <a:xfrm>
                <a:off x="3962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5" name="Rectangle 444"/>
              <p:cNvSpPr/>
              <p:nvPr/>
            </p:nvSpPr>
            <p:spPr>
              <a:xfrm>
                <a:off x="4419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6" name="Rectangle 445"/>
              <p:cNvSpPr/>
              <p:nvPr/>
            </p:nvSpPr>
            <p:spPr>
              <a:xfrm>
                <a:off x="4876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7" name="Rectangle 446"/>
              <p:cNvSpPr/>
              <p:nvPr/>
            </p:nvSpPr>
            <p:spPr>
              <a:xfrm>
                <a:off x="5334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8" name="Rectangle 447"/>
              <p:cNvSpPr/>
              <p:nvPr/>
            </p:nvSpPr>
            <p:spPr>
              <a:xfrm>
                <a:off x="5791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9" name="Rectangle 448"/>
              <p:cNvSpPr/>
              <p:nvPr/>
            </p:nvSpPr>
            <p:spPr>
              <a:xfrm>
                <a:off x="6248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0" name="Rectangle 449"/>
              <p:cNvSpPr/>
              <p:nvPr/>
            </p:nvSpPr>
            <p:spPr>
              <a:xfrm>
                <a:off x="6705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1" name="Rectangle 450"/>
              <p:cNvSpPr/>
              <p:nvPr/>
            </p:nvSpPr>
            <p:spPr>
              <a:xfrm>
                <a:off x="7162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2" name="Rectangle 451"/>
              <p:cNvSpPr/>
              <p:nvPr/>
            </p:nvSpPr>
            <p:spPr>
              <a:xfrm>
                <a:off x="7620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3" name="Rectangle 452"/>
              <p:cNvSpPr/>
              <p:nvPr/>
            </p:nvSpPr>
            <p:spPr>
              <a:xfrm>
                <a:off x="8077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" name="Group 822"/>
          <p:cNvGrpSpPr/>
          <p:nvPr/>
        </p:nvGrpSpPr>
        <p:grpSpPr>
          <a:xfrm>
            <a:off x="2133600" y="2286000"/>
            <a:ext cx="5562600" cy="666066"/>
            <a:chOff x="914400" y="2209800"/>
            <a:chExt cx="5562600" cy="666066"/>
          </a:xfrm>
        </p:grpSpPr>
        <p:grpSp>
          <p:nvGrpSpPr>
            <p:cNvPr id="5" name="Group 453"/>
            <p:cNvGrpSpPr/>
            <p:nvPr/>
          </p:nvGrpSpPr>
          <p:grpSpPr>
            <a:xfrm>
              <a:off x="914400" y="2209800"/>
              <a:ext cx="1045028" cy="609600"/>
              <a:chOff x="304800" y="914400"/>
              <a:chExt cx="8229600" cy="4800600"/>
            </a:xfrm>
          </p:grpSpPr>
          <p:sp>
            <p:nvSpPr>
              <p:cNvPr id="455" name="Rectangle 454"/>
              <p:cNvSpPr/>
              <p:nvPr/>
            </p:nvSpPr>
            <p:spPr>
              <a:xfrm>
                <a:off x="304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6" name="Rectangle 455"/>
              <p:cNvSpPr/>
              <p:nvPr/>
            </p:nvSpPr>
            <p:spPr>
              <a:xfrm>
                <a:off x="762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7" name="Rectangle 456"/>
              <p:cNvSpPr/>
              <p:nvPr/>
            </p:nvSpPr>
            <p:spPr>
              <a:xfrm>
                <a:off x="1219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8" name="Rectangle 457"/>
              <p:cNvSpPr/>
              <p:nvPr/>
            </p:nvSpPr>
            <p:spPr>
              <a:xfrm>
                <a:off x="1676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9" name="Rectangle 458"/>
              <p:cNvSpPr/>
              <p:nvPr/>
            </p:nvSpPr>
            <p:spPr>
              <a:xfrm>
                <a:off x="2133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0" name="Rectangle 459"/>
              <p:cNvSpPr/>
              <p:nvPr/>
            </p:nvSpPr>
            <p:spPr>
              <a:xfrm>
                <a:off x="2590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1" name="Rectangle 460"/>
              <p:cNvSpPr/>
              <p:nvPr/>
            </p:nvSpPr>
            <p:spPr>
              <a:xfrm>
                <a:off x="3048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2" name="Rectangle 461"/>
              <p:cNvSpPr/>
              <p:nvPr/>
            </p:nvSpPr>
            <p:spPr>
              <a:xfrm>
                <a:off x="3505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3" name="Rectangle 462"/>
              <p:cNvSpPr/>
              <p:nvPr/>
            </p:nvSpPr>
            <p:spPr>
              <a:xfrm>
                <a:off x="3962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4" name="Rectangle 463"/>
              <p:cNvSpPr/>
              <p:nvPr/>
            </p:nvSpPr>
            <p:spPr>
              <a:xfrm>
                <a:off x="4419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5" name="Rectangle 464"/>
              <p:cNvSpPr/>
              <p:nvPr/>
            </p:nvSpPr>
            <p:spPr>
              <a:xfrm>
                <a:off x="4876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6" name="Rectangle 465"/>
              <p:cNvSpPr/>
              <p:nvPr/>
            </p:nvSpPr>
            <p:spPr>
              <a:xfrm>
                <a:off x="5334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7" name="Rectangle 466"/>
              <p:cNvSpPr/>
              <p:nvPr/>
            </p:nvSpPr>
            <p:spPr>
              <a:xfrm>
                <a:off x="5791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8" name="Rectangle 467"/>
              <p:cNvSpPr/>
              <p:nvPr/>
            </p:nvSpPr>
            <p:spPr>
              <a:xfrm>
                <a:off x="6248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9" name="Rectangle 468"/>
              <p:cNvSpPr/>
              <p:nvPr/>
            </p:nvSpPr>
            <p:spPr>
              <a:xfrm>
                <a:off x="6705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0" name="Rectangle 469"/>
              <p:cNvSpPr/>
              <p:nvPr/>
            </p:nvSpPr>
            <p:spPr>
              <a:xfrm>
                <a:off x="7162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1" name="Rectangle 470"/>
              <p:cNvSpPr/>
              <p:nvPr/>
            </p:nvSpPr>
            <p:spPr>
              <a:xfrm>
                <a:off x="7620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2" name="Rectangle 471"/>
              <p:cNvSpPr/>
              <p:nvPr/>
            </p:nvSpPr>
            <p:spPr>
              <a:xfrm>
                <a:off x="8077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3" name="Rectangle 472"/>
              <p:cNvSpPr/>
              <p:nvPr/>
            </p:nvSpPr>
            <p:spPr>
              <a:xfrm>
                <a:off x="304800" y="1447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4" name="Rectangle 473"/>
              <p:cNvSpPr/>
              <p:nvPr/>
            </p:nvSpPr>
            <p:spPr>
              <a:xfrm>
                <a:off x="762000" y="1447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5" name="Rectangle 474"/>
              <p:cNvSpPr/>
              <p:nvPr/>
            </p:nvSpPr>
            <p:spPr>
              <a:xfrm>
                <a:off x="1219200" y="1447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6" name="Rectangle 475"/>
              <p:cNvSpPr/>
              <p:nvPr/>
            </p:nvSpPr>
            <p:spPr>
              <a:xfrm>
                <a:off x="1676400" y="1447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7" name="Rectangle 476"/>
              <p:cNvSpPr/>
              <p:nvPr/>
            </p:nvSpPr>
            <p:spPr>
              <a:xfrm>
                <a:off x="2133600" y="1447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8" name="Rectangle 477"/>
              <p:cNvSpPr/>
              <p:nvPr/>
            </p:nvSpPr>
            <p:spPr>
              <a:xfrm>
                <a:off x="2590800" y="1447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9" name="Rectangle 478"/>
              <p:cNvSpPr/>
              <p:nvPr/>
            </p:nvSpPr>
            <p:spPr>
              <a:xfrm>
                <a:off x="3048000" y="1447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0" name="Rectangle 479"/>
              <p:cNvSpPr/>
              <p:nvPr/>
            </p:nvSpPr>
            <p:spPr>
              <a:xfrm>
                <a:off x="3505200" y="1447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1" name="Rectangle 480"/>
              <p:cNvSpPr/>
              <p:nvPr/>
            </p:nvSpPr>
            <p:spPr>
              <a:xfrm>
                <a:off x="3962400" y="1447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2" name="Rectangle 481"/>
              <p:cNvSpPr/>
              <p:nvPr/>
            </p:nvSpPr>
            <p:spPr>
              <a:xfrm>
                <a:off x="4419600" y="1447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3" name="Rectangle 482"/>
              <p:cNvSpPr/>
              <p:nvPr/>
            </p:nvSpPr>
            <p:spPr>
              <a:xfrm>
                <a:off x="4876800" y="1447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4" name="Rectangle 483"/>
              <p:cNvSpPr/>
              <p:nvPr/>
            </p:nvSpPr>
            <p:spPr>
              <a:xfrm>
                <a:off x="5334000" y="1447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5" name="Rectangle 484"/>
              <p:cNvSpPr/>
              <p:nvPr/>
            </p:nvSpPr>
            <p:spPr>
              <a:xfrm>
                <a:off x="5791200" y="1447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86" name="Rectangle 485"/>
              <p:cNvSpPr/>
              <p:nvPr/>
            </p:nvSpPr>
            <p:spPr>
              <a:xfrm>
                <a:off x="6248400" y="1447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7" name="Rectangle 486"/>
              <p:cNvSpPr/>
              <p:nvPr/>
            </p:nvSpPr>
            <p:spPr>
              <a:xfrm>
                <a:off x="6705600" y="1447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8" name="Rectangle 487"/>
              <p:cNvSpPr/>
              <p:nvPr/>
            </p:nvSpPr>
            <p:spPr>
              <a:xfrm>
                <a:off x="7162800" y="1447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9" name="Rectangle 488"/>
              <p:cNvSpPr/>
              <p:nvPr/>
            </p:nvSpPr>
            <p:spPr>
              <a:xfrm>
                <a:off x="7620000" y="1447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0" name="Rectangle 489"/>
              <p:cNvSpPr/>
              <p:nvPr/>
            </p:nvSpPr>
            <p:spPr>
              <a:xfrm>
                <a:off x="8077200" y="1447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1" name="Rectangle 490"/>
              <p:cNvSpPr/>
              <p:nvPr/>
            </p:nvSpPr>
            <p:spPr>
              <a:xfrm>
                <a:off x="304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2" name="Rectangle 491"/>
              <p:cNvSpPr/>
              <p:nvPr/>
            </p:nvSpPr>
            <p:spPr>
              <a:xfrm>
                <a:off x="762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3" name="Rectangle 492"/>
              <p:cNvSpPr/>
              <p:nvPr/>
            </p:nvSpPr>
            <p:spPr>
              <a:xfrm>
                <a:off x="1219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4" name="Rectangle 493"/>
              <p:cNvSpPr/>
              <p:nvPr/>
            </p:nvSpPr>
            <p:spPr>
              <a:xfrm>
                <a:off x="1676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5" name="Rectangle 494"/>
              <p:cNvSpPr/>
              <p:nvPr/>
            </p:nvSpPr>
            <p:spPr>
              <a:xfrm>
                <a:off x="2133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6" name="Rectangle 495"/>
              <p:cNvSpPr/>
              <p:nvPr/>
            </p:nvSpPr>
            <p:spPr>
              <a:xfrm>
                <a:off x="2590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7" name="Rectangle 496"/>
              <p:cNvSpPr/>
              <p:nvPr/>
            </p:nvSpPr>
            <p:spPr>
              <a:xfrm>
                <a:off x="3048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8" name="Rectangle 497"/>
              <p:cNvSpPr/>
              <p:nvPr/>
            </p:nvSpPr>
            <p:spPr>
              <a:xfrm>
                <a:off x="3505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9" name="Rectangle 498"/>
              <p:cNvSpPr/>
              <p:nvPr/>
            </p:nvSpPr>
            <p:spPr>
              <a:xfrm>
                <a:off x="3962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0" name="Rectangle 499"/>
              <p:cNvSpPr/>
              <p:nvPr/>
            </p:nvSpPr>
            <p:spPr>
              <a:xfrm>
                <a:off x="4419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1" name="Rectangle 500"/>
              <p:cNvSpPr/>
              <p:nvPr/>
            </p:nvSpPr>
            <p:spPr>
              <a:xfrm>
                <a:off x="4876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2" name="Rectangle 501"/>
              <p:cNvSpPr/>
              <p:nvPr/>
            </p:nvSpPr>
            <p:spPr>
              <a:xfrm>
                <a:off x="5334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3" name="Rectangle 502"/>
              <p:cNvSpPr/>
              <p:nvPr/>
            </p:nvSpPr>
            <p:spPr>
              <a:xfrm>
                <a:off x="5791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4" name="Rectangle 503"/>
              <p:cNvSpPr/>
              <p:nvPr/>
            </p:nvSpPr>
            <p:spPr>
              <a:xfrm>
                <a:off x="6248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5" name="Rectangle 504"/>
              <p:cNvSpPr/>
              <p:nvPr/>
            </p:nvSpPr>
            <p:spPr>
              <a:xfrm>
                <a:off x="6705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6" name="Rectangle 505"/>
              <p:cNvSpPr/>
              <p:nvPr/>
            </p:nvSpPr>
            <p:spPr>
              <a:xfrm>
                <a:off x="7162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7" name="Rectangle 506"/>
              <p:cNvSpPr/>
              <p:nvPr/>
            </p:nvSpPr>
            <p:spPr>
              <a:xfrm>
                <a:off x="7620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8" name="Rectangle 507"/>
              <p:cNvSpPr/>
              <p:nvPr/>
            </p:nvSpPr>
            <p:spPr>
              <a:xfrm>
                <a:off x="8077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9" name="Rectangle 508"/>
              <p:cNvSpPr/>
              <p:nvPr/>
            </p:nvSpPr>
            <p:spPr>
              <a:xfrm>
                <a:off x="304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0" name="Rectangle 509"/>
              <p:cNvSpPr/>
              <p:nvPr/>
            </p:nvSpPr>
            <p:spPr>
              <a:xfrm>
                <a:off x="762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1" name="Rectangle 510"/>
              <p:cNvSpPr/>
              <p:nvPr/>
            </p:nvSpPr>
            <p:spPr>
              <a:xfrm>
                <a:off x="1219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2" name="Rectangle 511"/>
              <p:cNvSpPr/>
              <p:nvPr/>
            </p:nvSpPr>
            <p:spPr>
              <a:xfrm>
                <a:off x="1676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3" name="Rectangle 512"/>
              <p:cNvSpPr/>
              <p:nvPr/>
            </p:nvSpPr>
            <p:spPr>
              <a:xfrm>
                <a:off x="2133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4" name="Rectangle 513"/>
              <p:cNvSpPr/>
              <p:nvPr/>
            </p:nvSpPr>
            <p:spPr>
              <a:xfrm>
                <a:off x="2590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5" name="Rectangle 514"/>
              <p:cNvSpPr/>
              <p:nvPr/>
            </p:nvSpPr>
            <p:spPr>
              <a:xfrm>
                <a:off x="3048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6" name="Rectangle 515"/>
              <p:cNvSpPr/>
              <p:nvPr/>
            </p:nvSpPr>
            <p:spPr>
              <a:xfrm>
                <a:off x="3505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7" name="Rectangle 516"/>
              <p:cNvSpPr/>
              <p:nvPr/>
            </p:nvSpPr>
            <p:spPr>
              <a:xfrm>
                <a:off x="3962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8" name="Rectangle 517"/>
              <p:cNvSpPr/>
              <p:nvPr/>
            </p:nvSpPr>
            <p:spPr>
              <a:xfrm>
                <a:off x="4419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9" name="Rectangle 518"/>
              <p:cNvSpPr/>
              <p:nvPr/>
            </p:nvSpPr>
            <p:spPr>
              <a:xfrm>
                <a:off x="4876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0" name="Rectangle 519"/>
              <p:cNvSpPr/>
              <p:nvPr/>
            </p:nvSpPr>
            <p:spPr>
              <a:xfrm>
                <a:off x="5334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1" name="Rectangle 520"/>
              <p:cNvSpPr/>
              <p:nvPr/>
            </p:nvSpPr>
            <p:spPr>
              <a:xfrm>
                <a:off x="5791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2" name="Rectangle 521"/>
              <p:cNvSpPr/>
              <p:nvPr/>
            </p:nvSpPr>
            <p:spPr>
              <a:xfrm>
                <a:off x="6248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3" name="Rectangle 522"/>
              <p:cNvSpPr/>
              <p:nvPr/>
            </p:nvSpPr>
            <p:spPr>
              <a:xfrm>
                <a:off x="6705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4" name="Rectangle 523"/>
              <p:cNvSpPr/>
              <p:nvPr/>
            </p:nvSpPr>
            <p:spPr>
              <a:xfrm>
                <a:off x="7162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5" name="Rectangle 524"/>
              <p:cNvSpPr/>
              <p:nvPr/>
            </p:nvSpPr>
            <p:spPr>
              <a:xfrm>
                <a:off x="7620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6" name="Rectangle 525"/>
              <p:cNvSpPr/>
              <p:nvPr/>
            </p:nvSpPr>
            <p:spPr>
              <a:xfrm>
                <a:off x="8077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7" name="Rectangle 526"/>
              <p:cNvSpPr/>
              <p:nvPr/>
            </p:nvSpPr>
            <p:spPr>
              <a:xfrm>
                <a:off x="304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8" name="Rectangle 527"/>
              <p:cNvSpPr/>
              <p:nvPr/>
            </p:nvSpPr>
            <p:spPr>
              <a:xfrm>
                <a:off x="762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9" name="Rectangle 528"/>
              <p:cNvSpPr/>
              <p:nvPr/>
            </p:nvSpPr>
            <p:spPr>
              <a:xfrm>
                <a:off x="1219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0" name="Rectangle 529"/>
              <p:cNvSpPr/>
              <p:nvPr/>
            </p:nvSpPr>
            <p:spPr>
              <a:xfrm>
                <a:off x="1676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1" name="Rectangle 530"/>
              <p:cNvSpPr/>
              <p:nvPr/>
            </p:nvSpPr>
            <p:spPr>
              <a:xfrm>
                <a:off x="2133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2" name="Rectangle 531"/>
              <p:cNvSpPr/>
              <p:nvPr/>
            </p:nvSpPr>
            <p:spPr>
              <a:xfrm>
                <a:off x="2590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3" name="Rectangle 532"/>
              <p:cNvSpPr/>
              <p:nvPr/>
            </p:nvSpPr>
            <p:spPr>
              <a:xfrm>
                <a:off x="3048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4" name="Rectangle 533"/>
              <p:cNvSpPr/>
              <p:nvPr/>
            </p:nvSpPr>
            <p:spPr>
              <a:xfrm>
                <a:off x="3505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5" name="Rectangle 534"/>
              <p:cNvSpPr/>
              <p:nvPr/>
            </p:nvSpPr>
            <p:spPr>
              <a:xfrm>
                <a:off x="3962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6" name="Rectangle 535"/>
              <p:cNvSpPr/>
              <p:nvPr/>
            </p:nvSpPr>
            <p:spPr>
              <a:xfrm>
                <a:off x="4419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7" name="Rectangle 536"/>
              <p:cNvSpPr/>
              <p:nvPr/>
            </p:nvSpPr>
            <p:spPr>
              <a:xfrm>
                <a:off x="4876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8" name="Rectangle 537"/>
              <p:cNvSpPr/>
              <p:nvPr/>
            </p:nvSpPr>
            <p:spPr>
              <a:xfrm>
                <a:off x="5334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9" name="Rectangle 538"/>
              <p:cNvSpPr/>
              <p:nvPr/>
            </p:nvSpPr>
            <p:spPr>
              <a:xfrm>
                <a:off x="5791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0" name="Rectangle 539"/>
              <p:cNvSpPr/>
              <p:nvPr/>
            </p:nvSpPr>
            <p:spPr>
              <a:xfrm>
                <a:off x="6248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1" name="Rectangle 540"/>
              <p:cNvSpPr/>
              <p:nvPr/>
            </p:nvSpPr>
            <p:spPr>
              <a:xfrm>
                <a:off x="6705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2" name="Rectangle 541"/>
              <p:cNvSpPr/>
              <p:nvPr/>
            </p:nvSpPr>
            <p:spPr>
              <a:xfrm>
                <a:off x="7162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3" name="Rectangle 542"/>
              <p:cNvSpPr/>
              <p:nvPr/>
            </p:nvSpPr>
            <p:spPr>
              <a:xfrm>
                <a:off x="7620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4" name="Rectangle 543"/>
              <p:cNvSpPr/>
              <p:nvPr/>
            </p:nvSpPr>
            <p:spPr>
              <a:xfrm>
                <a:off x="8077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5" name="Rectangle 544"/>
              <p:cNvSpPr/>
              <p:nvPr/>
            </p:nvSpPr>
            <p:spPr>
              <a:xfrm>
                <a:off x="304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6" name="Rectangle 545"/>
              <p:cNvSpPr/>
              <p:nvPr/>
            </p:nvSpPr>
            <p:spPr>
              <a:xfrm>
                <a:off x="762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7" name="Rectangle 546"/>
              <p:cNvSpPr/>
              <p:nvPr/>
            </p:nvSpPr>
            <p:spPr>
              <a:xfrm>
                <a:off x="1219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8" name="Rectangle 547"/>
              <p:cNvSpPr/>
              <p:nvPr/>
            </p:nvSpPr>
            <p:spPr>
              <a:xfrm>
                <a:off x="1676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9" name="Rectangle 548"/>
              <p:cNvSpPr/>
              <p:nvPr/>
            </p:nvSpPr>
            <p:spPr>
              <a:xfrm>
                <a:off x="2133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0" name="Rectangle 549"/>
              <p:cNvSpPr/>
              <p:nvPr/>
            </p:nvSpPr>
            <p:spPr>
              <a:xfrm>
                <a:off x="2590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1" name="Rectangle 550"/>
              <p:cNvSpPr/>
              <p:nvPr/>
            </p:nvSpPr>
            <p:spPr>
              <a:xfrm>
                <a:off x="3048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2" name="Rectangle 551"/>
              <p:cNvSpPr/>
              <p:nvPr/>
            </p:nvSpPr>
            <p:spPr>
              <a:xfrm>
                <a:off x="3505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3" name="Rectangle 552"/>
              <p:cNvSpPr/>
              <p:nvPr/>
            </p:nvSpPr>
            <p:spPr>
              <a:xfrm>
                <a:off x="3962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4" name="Rectangle 553"/>
              <p:cNvSpPr/>
              <p:nvPr/>
            </p:nvSpPr>
            <p:spPr>
              <a:xfrm>
                <a:off x="4419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5" name="Rectangle 554"/>
              <p:cNvSpPr/>
              <p:nvPr/>
            </p:nvSpPr>
            <p:spPr>
              <a:xfrm>
                <a:off x="4876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6" name="Rectangle 555"/>
              <p:cNvSpPr/>
              <p:nvPr/>
            </p:nvSpPr>
            <p:spPr>
              <a:xfrm>
                <a:off x="5334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7" name="Rectangle 556"/>
              <p:cNvSpPr/>
              <p:nvPr/>
            </p:nvSpPr>
            <p:spPr>
              <a:xfrm>
                <a:off x="5791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8" name="Rectangle 557"/>
              <p:cNvSpPr/>
              <p:nvPr/>
            </p:nvSpPr>
            <p:spPr>
              <a:xfrm>
                <a:off x="6248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9" name="Rectangle 558"/>
              <p:cNvSpPr/>
              <p:nvPr/>
            </p:nvSpPr>
            <p:spPr>
              <a:xfrm>
                <a:off x="6705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0" name="Rectangle 559"/>
              <p:cNvSpPr/>
              <p:nvPr/>
            </p:nvSpPr>
            <p:spPr>
              <a:xfrm>
                <a:off x="7162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1" name="Rectangle 560"/>
              <p:cNvSpPr/>
              <p:nvPr/>
            </p:nvSpPr>
            <p:spPr>
              <a:xfrm>
                <a:off x="7620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2" name="Rectangle 561"/>
              <p:cNvSpPr/>
              <p:nvPr/>
            </p:nvSpPr>
            <p:spPr>
              <a:xfrm>
                <a:off x="8077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3" name="Rectangle 562"/>
              <p:cNvSpPr/>
              <p:nvPr/>
            </p:nvSpPr>
            <p:spPr>
              <a:xfrm>
                <a:off x="304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4" name="Rectangle 563"/>
              <p:cNvSpPr/>
              <p:nvPr/>
            </p:nvSpPr>
            <p:spPr>
              <a:xfrm>
                <a:off x="762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5" name="Rectangle 564"/>
              <p:cNvSpPr/>
              <p:nvPr/>
            </p:nvSpPr>
            <p:spPr>
              <a:xfrm>
                <a:off x="1219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6" name="Rectangle 565"/>
              <p:cNvSpPr/>
              <p:nvPr/>
            </p:nvSpPr>
            <p:spPr>
              <a:xfrm>
                <a:off x="1676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7" name="Rectangle 566"/>
              <p:cNvSpPr/>
              <p:nvPr/>
            </p:nvSpPr>
            <p:spPr>
              <a:xfrm>
                <a:off x="2133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8" name="Rectangle 567"/>
              <p:cNvSpPr/>
              <p:nvPr/>
            </p:nvSpPr>
            <p:spPr>
              <a:xfrm>
                <a:off x="2590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9" name="Rectangle 568"/>
              <p:cNvSpPr/>
              <p:nvPr/>
            </p:nvSpPr>
            <p:spPr>
              <a:xfrm>
                <a:off x="3048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0" name="Rectangle 569"/>
              <p:cNvSpPr/>
              <p:nvPr/>
            </p:nvSpPr>
            <p:spPr>
              <a:xfrm>
                <a:off x="3505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1" name="Rectangle 570"/>
              <p:cNvSpPr/>
              <p:nvPr/>
            </p:nvSpPr>
            <p:spPr>
              <a:xfrm>
                <a:off x="3962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2" name="Rectangle 571"/>
              <p:cNvSpPr/>
              <p:nvPr/>
            </p:nvSpPr>
            <p:spPr>
              <a:xfrm>
                <a:off x="4419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3" name="Rectangle 572"/>
              <p:cNvSpPr/>
              <p:nvPr/>
            </p:nvSpPr>
            <p:spPr>
              <a:xfrm>
                <a:off x="4876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4" name="Rectangle 573"/>
              <p:cNvSpPr/>
              <p:nvPr/>
            </p:nvSpPr>
            <p:spPr>
              <a:xfrm>
                <a:off x="5334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5" name="Rectangle 574"/>
              <p:cNvSpPr/>
              <p:nvPr/>
            </p:nvSpPr>
            <p:spPr>
              <a:xfrm>
                <a:off x="5791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6" name="Rectangle 575"/>
              <p:cNvSpPr/>
              <p:nvPr/>
            </p:nvSpPr>
            <p:spPr>
              <a:xfrm>
                <a:off x="6248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7" name="Rectangle 576"/>
              <p:cNvSpPr/>
              <p:nvPr/>
            </p:nvSpPr>
            <p:spPr>
              <a:xfrm>
                <a:off x="6705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8" name="Rectangle 577"/>
              <p:cNvSpPr/>
              <p:nvPr/>
            </p:nvSpPr>
            <p:spPr>
              <a:xfrm>
                <a:off x="7162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9" name="Rectangle 578"/>
              <p:cNvSpPr/>
              <p:nvPr/>
            </p:nvSpPr>
            <p:spPr>
              <a:xfrm>
                <a:off x="7620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0" name="Rectangle 579"/>
              <p:cNvSpPr/>
              <p:nvPr/>
            </p:nvSpPr>
            <p:spPr>
              <a:xfrm>
                <a:off x="8077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1" name="Rectangle 580"/>
              <p:cNvSpPr/>
              <p:nvPr/>
            </p:nvSpPr>
            <p:spPr>
              <a:xfrm>
                <a:off x="304800" y="4648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2" name="Rectangle 581"/>
              <p:cNvSpPr/>
              <p:nvPr/>
            </p:nvSpPr>
            <p:spPr>
              <a:xfrm>
                <a:off x="762000" y="4648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3" name="Rectangle 582"/>
              <p:cNvSpPr/>
              <p:nvPr/>
            </p:nvSpPr>
            <p:spPr>
              <a:xfrm>
                <a:off x="1219200" y="4648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4" name="Rectangle 583"/>
              <p:cNvSpPr/>
              <p:nvPr/>
            </p:nvSpPr>
            <p:spPr>
              <a:xfrm>
                <a:off x="1676400" y="4648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5" name="Rectangle 584"/>
              <p:cNvSpPr/>
              <p:nvPr/>
            </p:nvSpPr>
            <p:spPr>
              <a:xfrm>
                <a:off x="2133600" y="4648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6" name="Rectangle 585"/>
              <p:cNvSpPr/>
              <p:nvPr/>
            </p:nvSpPr>
            <p:spPr>
              <a:xfrm>
                <a:off x="2590800" y="4648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7" name="Rectangle 586"/>
              <p:cNvSpPr/>
              <p:nvPr/>
            </p:nvSpPr>
            <p:spPr>
              <a:xfrm>
                <a:off x="3048000" y="4648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8" name="Rectangle 587"/>
              <p:cNvSpPr/>
              <p:nvPr/>
            </p:nvSpPr>
            <p:spPr>
              <a:xfrm>
                <a:off x="3505200" y="4648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9" name="Rectangle 588"/>
              <p:cNvSpPr/>
              <p:nvPr/>
            </p:nvSpPr>
            <p:spPr>
              <a:xfrm>
                <a:off x="3962400" y="4648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0" name="Rectangle 589"/>
              <p:cNvSpPr/>
              <p:nvPr/>
            </p:nvSpPr>
            <p:spPr>
              <a:xfrm>
                <a:off x="4419600" y="4648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1" name="Rectangle 590"/>
              <p:cNvSpPr/>
              <p:nvPr/>
            </p:nvSpPr>
            <p:spPr>
              <a:xfrm>
                <a:off x="4876800" y="4648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2" name="Rectangle 591"/>
              <p:cNvSpPr/>
              <p:nvPr/>
            </p:nvSpPr>
            <p:spPr>
              <a:xfrm>
                <a:off x="5334000" y="4648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3" name="Rectangle 592"/>
              <p:cNvSpPr/>
              <p:nvPr/>
            </p:nvSpPr>
            <p:spPr>
              <a:xfrm>
                <a:off x="5791200" y="4648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4" name="Rectangle 593"/>
              <p:cNvSpPr/>
              <p:nvPr/>
            </p:nvSpPr>
            <p:spPr>
              <a:xfrm>
                <a:off x="6248400" y="4648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5" name="Rectangle 594"/>
              <p:cNvSpPr/>
              <p:nvPr/>
            </p:nvSpPr>
            <p:spPr>
              <a:xfrm>
                <a:off x="6705600" y="4648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6" name="Rectangle 595"/>
              <p:cNvSpPr/>
              <p:nvPr/>
            </p:nvSpPr>
            <p:spPr>
              <a:xfrm>
                <a:off x="7162800" y="4648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7" name="Rectangle 596"/>
              <p:cNvSpPr/>
              <p:nvPr/>
            </p:nvSpPr>
            <p:spPr>
              <a:xfrm>
                <a:off x="7620000" y="4648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8" name="Rectangle 597"/>
              <p:cNvSpPr/>
              <p:nvPr/>
            </p:nvSpPr>
            <p:spPr>
              <a:xfrm>
                <a:off x="8077200" y="4648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9" name="Rectangle 598"/>
              <p:cNvSpPr/>
              <p:nvPr/>
            </p:nvSpPr>
            <p:spPr>
              <a:xfrm>
                <a:off x="304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0" name="Rectangle 599"/>
              <p:cNvSpPr/>
              <p:nvPr/>
            </p:nvSpPr>
            <p:spPr>
              <a:xfrm>
                <a:off x="762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1" name="Rectangle 600"/>
              <p:cNvSpPr/>
              <p:nvPr/>
            </p:nvSpPr>
            <p:spPr>
              <a:xfrm>
                <a:off x="1219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2" name="Rectangle 601"/>
              <p:cNvSpPr/>
              <p:nvPr/>
            </p:nvSpPr>
            <p:spPr>
              <a:xfrm>
                <a:off x="1676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3" name="Rectangle 602"/>
              <p:cNvSpPr/>
              <p:nvPr/>
            </p:nvSpPr>
            <p:spPr>
              <a:xfrm>
                <a:off x="2133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4" name="Rectangle 603"/>
              <p:cNvSpPr/>
              <p:nvPr/>
            </p:nvSpPr>
            <p:spPr>
              <a:xfrm>
                <a:off x="2590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5" name="Rectangle 604"/>
              <p:cNvSpPr/>
              <p:nvPr/>
            </p:nvSpPr>
            <p:spPr>
              <a:xfrm>
                <a:off x="3048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6" name="Rectangle 605"/>
              <p:cNvSpPr/>
              <p:nvPr/>
            </p:nvSpPr>
            <p:spPr>
              <a:xfrm>
                <a:off x="3505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7" name="Rectangle 606"/>
              <p:cNvSpPr/>
              <p:nvPr/>
            </p:nvSpPr>
            <p:spPr>
              <a:xfrm>
                <a:off x="3962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8" name="Rectangle 607"/>
              <p:cNvSpPr/>
              <p:nvPr/>
            </p:nvSpPr>
            <p:spPr>
              <a:xfrm>
                <a:off x="4419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9" name="Rectangle 608"/>
              <p:cNvSpPr/>
              <p:nvPr/>
            </p:nvSpPr>
            <p:spPr>
              <a:xfrm>
                <a:off x="4876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0" name="Rectangle 609"/>
              <p:cNvSpPr/>
              <p:nvPr/>
            </p:nvSpPr>
            <p:spPr>
              <a:xfrm>
                <a:off x="5334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1" name="Rectangle 610"/>
              <p:cNvSpPr/>
              <p:nvPr/>
            </p:nvSpPr>
            <p:spPr>
              <a:xfrm>
                <a:off x="5791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2" name="Rectangle 611"/>
              <p:cNvSpPr/>
              <p:nvPr/>
            </p:nvSpPr>
            <p:spPr>
              <a:xfrm>
                <a:off x="6248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3" name="Rectangle 612"/>
              <p:cNvSpPr/>
              <p:nvPr/>
            </p:nvSpPr>
            <p:spPr>
              <a:xfrm>
                <a:off x="6705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4" name="Rectangle 613"/>
              <p:cNvSpPr/>
              <p:nvPr/>
            </p:nvSpPr>
            <p:spPr>
              <a:xfrm>
                <a:off x="7162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5" name="Rectangle 614"/>
              <p:cNvSpPr/>
              <p:nvPr/>
            </p:nvSpPr>
            <p:spPr>
              <a:xfrm>
                <a:off x="7620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6" name="Rectangle 615"/>
              <p:cNvSpPr/>
              <p:nvPr/>
            </p:nvSpPr>
            <p:spPr>
              <a:xfrm>
                <a:off x="8077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19" name="TextBox 818"/>
            <p:cNvSpPr txBox="1"/>
            <p:nvPr/>
          </p:nvSpPr>
          <p:spPr>
            <a:xfrm>
              <a:off x="2133600" y="2229535"/>
              <a:ext cx="4343400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FF0000"/>
                  </a:solidFill>
                  <a:latin typeface="+mj-lt"/>
                </a:rPr>
                <a:t>atomicity violations</a:t>
              </a:r>
              <a:endParaRPr lang="en-US" sz="3600" dirty="0">
                <a:solidFill>
                  <a:srgbClr val="FF0000"/>
                </a:solidFill>
                <a:latin typeface="+mj-lt"/>
              </a:endParaRPr>
            </a:p>
          </p:txBody>
        </p:sp>
      </p:grpSp>
      <p:grpSp>
        <p:nvGrpSpPr>
          <p:cNvPr id="6" name="Group 823"/>
          <p:cNvGrpSpPr/>
          <p:nvPr/>
        </p:nvGrpSpPr>
        <p:grpSpPr>
          <a:xfrm>
            <a:off x="2133599" y="3316069"/>
            <a:ext cx="3200401" cy="646331"/>
            <a:chOff x="914399" y="3239869"/>
            <a:chExt cx="3200401" cy="646331"/>
          </a:xfrm>
        </p:grpSpPr>
        <p:grpSp>
          <p:nvGrpSpPr>
            <p:cNvPr id="7" name="Group 616"/>
            <p:cNvGrpSpPr/>
            <p:nvPr/>
          </p:nvGrpSpPr>
          <p:grpSpPr>
            <a:xfrm flipV="1">
              <a:off x="914399" y="3385234"/>
              <a:ext cx="838200" cy="279400"/>
              <a:chOff x="304800" y="914400"/>
              <a:chExt cx="6400800" cy="2133600"/>
            </a:xfrm>
          </p:grpSpPr>
          <p:sp>
            <p:nvSpPr>
              <p:cNvPr id="618" name="Rectangle 617"/>
              <p:cNvSpPr/>
              <p:nvPr/>
            </p:nvSpPr>
            <p:spPr>
              <a:xfrm>
                <a:off x="304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9" name="Rectangle 618"/>
              <p:cNvSpPr/>
              <p:nvPr/>
            </p:nvSpPr>
            <p:spPr>
              <a:xfrm>
                <a:off x="762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0" name="Rectangle 619"/>
              <p:cNvSpPr/>
              <p:nvPr/>
            </p:nvSpPr>
            <p:spPr>
              <a:xfrm>
                <a:off x="1219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1" name="Rectangle 620"/>
              <p:cNvSpPr/>
              <p:nvPr/>
            </p:nvSpPr>
            <p:spPr>
              <a:xfrm>
                <a:off x="1676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2" name="Rectangle 621"/>
              <p:cNvSpPr/>
              <p:nvPr/>
            </p:nvSpPr>
            <p:spPr>
              <a:xfrm>
                <a:off x="2133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3" name="Rectangle 622"/>
              <p:cNvSpPr/>
              <p:nvPr/>
            </p:nvSpPr>
            <p:spPr>
              <a:xfrm>
                <a:off x="2590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4" name="Rectangle 623"/>
              <p:cNvSpPr/>
              <p:nvPr/>
            </p:nvSpPr>
            <p:spPr>
              <a:xfrm>
                <a:off x="3048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5" name="Rectangle 624"/>
              <p:cNvSpPr/>
              <p:nvPr/>
            </p:nvSpPr>
            <p:spPr>
              <a:xfrm>
                <a:off x="3505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6" name="Rectangle 625"/>
              <p:cNvSpPr/>
              <p:nvPr/>
            </p:nvSpPr>
            <p:spPr>
              <a:xfrm>
                <a:off x="3962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7" name="Rectangle 626"/>
              <p:cNvSpPr/>
              <p:nvPr/>
            </p:nvSpPr>
            <p:spPr>
              <a:xfrm>
                <a:off x="4419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8" name="Rectangle 627"/>
              <p:cNvSpPr/>
              <p:nvPr/>
            </p:nvSpPr>
            <p:spPr>
              <a:xfrm>
                <a:off x="4876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9" name="Rectangle 628"/>
              <p:cNvSpPr/>
              <p:nvPr/>
            </p:nvSpPr>
            <p:spPr>
              <a:xfrm>
                <a:off x="5334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0" name="Rectangle 629"/>
              <p:cNvSpPr/>
              <p:nvPr/>
            </p:nvSpPr>
            <p:spPr>
              <a:xfrm>
                <a:off x="304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1" name="Rectangle 630"/>
              <p:cNvSpPr/>
              <p:nvPr/>
            </p:nvSpPr>
            <p:spPr>
              <a:xfrm>
                <a:off x="762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2" name="Rectangle 631"/>
              <p:cNvSpPr/>
              <p:nvPr/>
            </p:nvSpPr>
            <p:spPr>
              <a:xfrm>
                <a:off x="1219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3" name="Rectangle 632"/>
              <p:cNvSpPr/>
              <p:nvPr/>
            </p:nvSpPr>
            <p:spPr>
              <a:xfrm>
                <a:off x="1676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4" name="Rectangle 633"/>
              <p:cNvSpPr/>
              <p:nvPr/>
            </p:nvSpPr>
            <p:spPr>
              <a:xfrm>
                <a:off x="2133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5" name="Rectangle 634"/>
              <p:cNvSpPr/>
              <p:nvPr/>
            </p:nvSpPr>
            <p:spPr>
              <a:xfrm>
                <a:off x="2590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6" name="Rectangle 635"/>
              <p:cNvSpPr/>
              <p:nvPr/>
            </p:nvSpPr>
            <p:spPr>
              <a:xfrm>
                <a:off x="3048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7" name="Rectangle 636"/>
              <p:cNvSpPr/>
              <p:nvPr/>
            </p:nvSpPr>
            <p:spPr>
              <a:xfrm>
                <a:off x="3505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8" name="Rectangle 637"/>
              <p:cNvSpPr/>
              <p:nvPr/>
            </p:nvSpPr>
            <p:spPr>
              <a:xfrm>
                <a:off x="3962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9" name="Rectangle 638"/>
              <p:cNvSpPr/>
              <p:nvPr/>
            </p:nvSpPr>
            <p:spPr>
              <a:xfrm>
                <a:off x="4419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0" name="Rectangle 639"/>
              <p:cNvSpPr/>
              <p:nvPr/>
            </p:nvSpPr>
            <p:spPr>
              <a:xfrm>
                <a:off x="4876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1" name="Rectangle 640"/>
              <p:cNvSpPr/>
              <p:nvPr/>
            </p:nvSpPr>
            <p:spPr>
              <a:xfrm>
                <a:off x="5334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2" name="Rectangle 641"/>
              <p:cNvSpPr/>
              <p:nvPr/>
            </p:nvSpPr>
            <p:spPr>
              <a:xfrm>
                <a:off x="5791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3" name="Rectangle 642"/>
              <p:cNvSpPr/>
              <p:nvPr/>
            </p:nvSpPr>
            <p:spPr>
              <a:xfrm>
                <a:off x="6248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4" name="Rectangle 643"/>
              <p:cNvSpPr/>
              <p:nvPr/>
            </p:nvSpPr>
            <p:spPr>
              <a:xfrm>
                <a:off x="304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5" name="Rectangle 644"/>
              <p:cNvSpPr/>
              <p:nvPr/>
            </p:nvSpPr>
            <p:spPr>
              <a:xfrm>
                <a:off x="762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6" name="Rectangle 645"/>
              <p:cNvSpPr/>
              <p:nvPr/>
            </p:nvSpPr>
            <p:spPr>
              <a:xfrm>
                <a:off x="1219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7" name="Rectangle 646"/>
              <p:cNvSpPr/>
              <p:nvPr/>
            </p:nvSpPr>
            <p:spPr>
              <a:xfrm>
                <a:off x="1676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8" name="Rectangle 647"/>
              <p:cNvSpPr/>
              <p:nvPr/>
            </p:nvSpPr>
            <p:spPr>
              <a:xfrm>
                <a:off x="2133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9" name="Rectangle 648"/>
              <p:cNvSpPr/>
              <p:nvPr/>
            </p:nvSpPr>
            <p:spPr>
              <a:xfrm>
                <a:off x="304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0" name="Rectangle 649"/>
              <p:cNvSpPr/>
              <p:nvPr/>
            </p:nvSpPr>
            <p:spPr>
              <a:xfrm>
                <a:off x="762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1" name="Rectangle 650"/>
              <p:cNvSpPr/>
              <p:nvPr/>
            </p:nvSpPr>
            <p:spPr>
              <a:xfrm>
                <a:off x="1219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2" name="Rectangle 651"/>
              <p:cNvSpPr/>
              <p:nvPr/>
            </p:nvSpPr>
            <p:spPr>
              <a:xfrm>
                <a:off x="1676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3" name="Rectangle 652"/>
              <p:cNvSpPr/>
              <p:nvPr/>
            </p:nvSpPr>
            <p:spPr>
              <a:xfrm>
                <a:off x="2133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4" name="Rectangle 653"/>
              <p:cNvSpPr/>
              <p:nvPr/>
            </p:nvSpPr>
            <p:spPr>
              <a:xfrm>
                <a:off x="2590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5" name="Rectangle 654"/>
              <p:cNvSpPr/>
              <p:nvPr/>
            </p:nvSpPr>
            <p:spPr>
              <a:xfrm>
                <a:off x="3048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20" name="TextBox 819"/>
            <p:cNvSpPr txBox="1"/>
            <p:nvPr/>
          </p:nvSpPr>
          <p:spPr>
            <a:xfrm>
              <a:off x="2133600" y="3239869"/>
              <a:ext cx="1981200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FF0000"/>
                  </a:solidFill>
                  <a:latin typeface="+mj-lt"/>
                </a:rPr>
                <a:t>deadlock</a:t>
              </a:r>
              <a:endParaRPr lang="en-US" sz="3600" dirty="0">
                <a:solidFill>
                  <a:srgbClr val="FF0000"/>
                </a:solidFill>
                <a:latin typeface="+mj-lt"/>
              </a:endParaRPr>
            </a:p>
          </p:txBody>
        </p:sp>
      </p:grpSp>
      <p:grpSp>
        <p:nvGrpSpPr>
          <p:cNvPr id="454" name="Group 453"/>
          <p:cNvGrpSpPr/>
          <p:nvPr/>
        </p:nvGrpSpPr>
        <p:grpSpPr>
          <a:xfrm>
            <a:off x="228600" y="228600"/>
            <a:ext cx="1696948" cy="2092504"/>
            <a:chOff x="228600" y="228600"/>
            <a:chExt cx="1696948" cy="2092504"/>
          </a:xfrm>
        </p:grpSpPr>
        <p:pic>
          <p:nvPicPr>
            <p:cNvPr id="617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28600" y="228600"/>
              <a:ext cx="838200" cy="10377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656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28600" y="1283333"/>
              <a:ext cx="838200" cy="10377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657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1087348" y="228600"/>
              <a:ext cx="838200" cy="10377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658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1077074" y="1283333"/>
              <a:ext cx="838200" cy="10377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7" name="Group 706"/>
          <p:cNvGrpSpPr/>
          <p:nvPr/>
        </p:nvGrpSpPr>
        <p:grpSpPr>
          <a:xfrm>
            <a:off x="2133599" y="1295400"/>
            <a:ext cx="5638801" cy="3581400"/>
            <a:chOff x="1142999" y="1219200"/>
            <a:chExt cx="5638801" cy="3581400"/>
          </a:xfrm>
        </p:grpSpPr>
        <p:grpSp>
          <p:nvGrpSpPr>
            <p:cNvPr id="708" name="Group 821"/>
            <p:cNvGrpSpPr/>
            <p:nvPr/>
          </p:nvGrpSpPr>
          <p:grpSpPr>
            <a:xfrm>
              <a:off x="1143000" y="1219200"/>
              <a:ext cx="4724400" cy="646331"/>
              <a:chOff x="914400" y="1219200"/>
              <a:chExt cx="4724400" cy="646331"/>
            </a:xfrm>
          </p:grpSpPr>
          <p:sp>
            <p:nvSpPr>
              <p:cNvPr id="1769" name="TextBox 1768"/>
              <p:cNvSpPr txBox="1"/>
              <p:nvPr/>
            </p:nvSpPr>
            <p:spPr>
              <a:xfrm>
                <a:off x="2133600" y="1219200"/>
                <a:ext cx="35052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FF0000"/>
                    </a:solidFill>
                    <a:latin typeface="+mj-lt"/>
                  </a:rPr>
                  <a:t>race conditions</a:t>
                </a:r>
                <a:endParaRPr lang="en-US" sz="3600" dirty="0">
                  <a:solidFill>
                    <a:srgbClr val="FF0000"/>
                  </a:solidFill>
                  <a:latin typeface="+mj-lt"/>
                </a:endParaRPr>
              </a:p>
            </p:txBody>
          </p:sp>
          <p:grpSp>
            <p:nvGrpSpPr>
              <p:cNvPr id="1770" name="Group 164"/>
              <p:cNvGrpSpPr/>
              <p:nvPr/>
            </p:nvGrpSpPr>
            <p:grpSpPr>
              <a:xfrm>
                <a:off x="914400" y="1237564"/>
                <a:ext cx="1045026" cy="609597"/>
                <a:chOff x="304800" y="914400"/>
                <a:chExt cx="8229600" cy="4800600"/>
              </a:xfrm>
            </p:grpSpPr>
            <p:sp>
              <p:nvSpPr>
                <p:cNvPr id="1771" name="Rectangle 1770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2" name="Rectangle 1771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3" name="Rectangle 1772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4" name="Rectangle 1773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5" name="Rectangle 1774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6" name="Rectangle 170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7" name="Rectangle 1776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8" name="Rectangle 1777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9" name="Rectangle 1778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0" name="Rectangle 1779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1" name="Rectangle 1780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2" name="Rectangle 1781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3" name="Rectangle 1782"/>
                <p:cNvSpPr/>
                <p:nvPr/>
              </p:nvSpPr>
              <p:spPr>
                <a:xfrm>
                  <a:off x="5791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4" name="Rectangle 1783"/>
                <p:cNvSpPr/>
                <p:nvPr/>
              </p:nvSpPr>
              <p:spPr>
                <a:xfrm>
                  <a:off x="6248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5" name="Rectangle 1784"/>
                <p:cNvSpPr/>
                <p:nvPr/>
              </p:nvSpPr>
              <p:spPr>
                <a:xfrm>
                  <a:off x="6705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6" name="Rectangle 1785"/>
                <p:cNvSpPr/>
                <p:nvPr/>
              </p:nvSpPr>
              <p:spPr>
                <a:xfrm>
                  <a:off x="7162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7" name="Rectangle 1786"/>
                <p:cNvSpPr/>
                <p:nvPr/>
              </p:nvSpPr>
              <p:spPr>
                <a:xfrm>
                  <a:off x="7620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8" name="Rectangle 1787"/>
                <p:cNvSpPr/>
                <p:nvPr/>
              </p:nvSpPr>
              <p:spPr>
                <a:xfrm>
                  <a:off x="8077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9" name="Rectangle 1788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0" name="Rectangle 1789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1" name="Rectangle 1790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2" name="Rectangle 1791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3" name="Rectangle 1792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4" name="Rectangle 1793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5" name="Rectangle 1794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6" name="Rectangle 1795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7" name="Rectangle 1796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8" name="Rectangle 1797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9" name="Rectangle 1798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0" name="Rectangle 1799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1" name="Rectangle 1800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802" name="Rectangle 1801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3" name="Rectangle 1802"/>
                <p:cNvSpPr/>
                <p:nvPr/>
              </p:nvSpPr>
              <p:spPr>
                <a:xfrm>
                  <a:off x="6705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4" name="Rectangle 1803"/>
                <p:cNvSpPr/>
                <p:nvPr/>
              </p:nvSpPr>
              <p:spPr>
                <a:xfrm>
                  <a:off x="7162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5" name="Rectangle 1804"/>
                <p:cNvSpPr/>
                <p:nvPr/>
              </p:nvSpPr>
              <p:spPr>
                <a:xfrm>
                  <a:off x="7620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6" name="Rectangle 1805"/>
                <p:cNvSpPr/>
                <p:nvPr/>
              </p:nvSpPr>
              <p:spPr>
                <a:xfrm>
                  <a:off x="8077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7" name="Rectangle 1806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8" name="Rectangle 1807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9" name="Rectangle 1808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0" name="Rectangle 1809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1" name="Rectangle 1810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2" name="Rectangle 1811"/>
                <p:cNvSpPr/>
                <p:nvPr/>
              </p:nvSpPr>
              <p:spPr>
                <a:xfrm>
                  <a:off x="2590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3" name="Rectangle 1812"/>
                <p:cNvSpPr/>
                <p:nvPr/>
              </p:nvSpPr>
              <p:spPr>
                <a:xfrm>
                  <a:off x="3048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4" name="Rectangle 1813"/>
                <p:cNvSpPr/>
                <p:nvPr/>
              </p:nvSpPr>
              <p:spPr>
                <a:xfrm>
                  <a:off x="3505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5" name="Rectangle 1814"/>
                <p:cNvSpPr/>
                <p:nvPr/>
              </p:nvSpPr>
              <p:spPr>
                <a:xfrm>
                  <a:off x="3962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6" name="Rectangle 210"/>
                <p:cNvSpPr/>
                <p:nvPr/>
              </p:nvSpPr>
              <p:spPr>
                <a:xfrm>
                  <a:off x="4419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7" name="Rectangle 1816"/>
                <p:cNvSpPr/>
                <p:nvPr/>
              </p:nvSpPr>
              <p:spPr>
                <a:xfrm>
                  <a:off x="4876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8" name="Rectangle 1817"/>
                <p:cNvSpPr/>
                <p:nvPr/>
              </p:nvSpPr>
              <p:spPr>
                <a:xfrm>
                  <a:off x="5334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9" name="Rectangle 1818"/>
                <p:cNvSpPr/>
                <p:nvPr/>
              </p:nvSpPr>
              <p:spPr>
                <a:xfrm>
                  <a:off x="5791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0" name="Rectangle 1819"/>
                <p:cNvSpPr/>
                <p:nvPr/>
              </p:nvSpPr>
              <p:spPr>
                <a:xfrm>
                  <a:off x="6248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1" name="Rectangle 1820"/>
                <p:cNvSpPr/>
                <p:nvPr/>
              </p:nvSpPr>
              <p:spPr>
                <a:xfrm>
                  <a:off x="6705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2" name="Rectangle 1821"/>
                <p:cNvSpPr/>
                <p:nvPr/>
              </p:nvSpPr>
              <p:spPr>
                <a:xfrm>
                  <a:off x="7162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3" name="Rectangle 1822"/>
                <p:cNvSpPr/>
                <p:nvPr/>
              </p:nvSpPr>
              <p:spPr>
                <a:xfrm>
                  <a:off x="7620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4" name="Rectangle 1823"/>
                <p:cNvSpPr/>
                <p:nvPr/>
              </p:nvSpPr>
              <p:spPr>
                <a:xfrm>
                  <a:off x="8077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5" name="Rectangle 1824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6" name="Rectangle 1825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7" name="Rectangle 1826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8" name="Rectangle 1827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9" name="Rectangle 1828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0" name="Rectangle 1829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1" name="Rectangle 1830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2" name="Rectangle 1831"/>
                <p:cNvSpPr/>
                <p:nvPr/>
              </p:nvSpPr>
              <p:spPr>
                <a:xfrm>
                  <a:off x="3505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3" name="Rectangle 1832"/>
                <p:cNvSpPr/>
                <p:nvPr/>
              </p:nvSpPr>
              <p:spPr>
                <a:xfrm>
                  <a:off x="3962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4" name="Rectangle 1833"/>
                <p:cNvSpPr/>
                <p:nvPr/>
              </p:nvSpPr>
              <p:spPr>
                <a:xfrm>
                  <a:off x="4419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5" name="Rectangle 1834"/>
                <p:cNvSpPr/>
                <p:nvPr/>
              </p:nvSpPr>
              <p:spPr>
                <a:xfrm>
                  <a:off x="4876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6" name="Rectangle 1835"/>
                <p:cNvSpPr/>
                <p:nvPr/>
              </p:nvSpPr>
              <p:spPr>
                <a:xfrm>
                  <a:off x="5334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7" name="Rectangle 1836"/>
                <p:cNvSpPr/>
                <p:nvPr/>
              </p:nvSpPr>
              <p:spPr>
                <a:xfrm>
                  <a:off x="5791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8" name="Rectangle 1837"/>
                <p:cNvSpPr/>
                <p:nvPr/>
              </p:nvSpPr>
              <p:spPr>
                <a:xfrm>
                  <a:off x="6248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9" name="Rectangle 1838"/>
                <p:cNvSpPr/>
                <p:nvPr/>
              </p:nvSpPr>
              <p:spPr>
                <a:xfrm>
                  <a:off x="6705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0" name="Rectangle 1839"/>
                <p:cNvSpPr/>
                <p:nvPr/>
              </p:nvSpPr>
              <p:spPr>
                <a:xfrm>
                  <a:off x="7162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1" name="Rectangle 1840"/>
                <p:cNvSpPr/>
                <p:nvPr/>
              </p:nvSpPr>
              <p:spPr>
                <a:xfrm>
                  <a:off x="7620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2" name="Rectangle 1841"/>
                <p:cNvSpPr/>
                <p:nvPr/>
              </p:nvSpPr>
              <p:spPr>
                <a:xfrm>
                  <a:off x="8077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3" name="Rectangle 1842"/>
                <p:cNvSpPr/>
                <p:nvPr/>
              </p:nvSpPr>
              <p:spPr>
                <a:xfrm>
                  <a:off x="304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4" name="Rectangle 1843"/>
                <p:cNvSpPr/>
                <p:nvPr/>
              </p:nvSpPr>
              <p:spPr>
                <a:xfrm>
                  <a:off x="762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5" name="Rectangle 1844"/>
                <p:cNvSpPr/>
                <p:nvPr/>
              </p:nvSpPr>
              <p:spPr>
                <a:xfrm>
                  <a:off x="1219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6" name="Rectangle 1845"/>
                <p:cNvSpPr/>
                <p:nvPr/>
              </p:nvSpPr>
              <p:spPr>
                <a:xfrm>
                  <a:off x="1676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7" name="Rectangle 1846"/>
                <p:cNvSpPr/>
                <p:nvPr/>
              </p:nvSpPr>
              <p:spPr>
                <a:xfrm>
                  <a:off x="2133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8" name="Rectangle 1847"/>
                <p:cNvSpPr/>
                <p:nvPr/>
              </p:nvSpPr>
              <p:spPr>
                <a:xfrm>
                  <a:off x="2590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9" name="Rectangle 1848"/>
                <p:cNvSpPr/>
                <p:nvPr/>
              </p:nvSpPr>
              <p:spPr>
                <a:xfrm>
                  <a:off x="3048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0" name="Rectangle 1849"/>
                <p:cNvSpPr/>
                <p:nvPr/>
              </p:nvSpPr>
              <p:spPr>
                <a:xfrm>
                  <a:off x="3505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1" name="Rectangle 1850"/>
                <p:cNvSpPr/>
                <p:nvPr/>
              </p:nvSpPr>
              <p:spPr>
                <a:xfrm>
                  <a:off x="3962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2" name="Rectangle 1851"/>
                <p:cNvSpPr/>
                <p:nvPr/>
              </p:nvSpPr>
              <p:spPr>
                <a:xfrm>
                  <a:off x="4419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3" name="Rectangle 1852"/>
                <p:cNvSpPr/>
                <p:nvPr/>
              </p:nvSpPr>
              <p:spPr>
                <a:xfrm>
                  <a:off x="4876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4" name="Rectangle 1853"/>
                <p:cNvSpPr/>
                <p:nvPr/>
              </p:nvSpPr>
              <p:spPr>
                <a:xfrm>
                  <a:off x="5334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5" name="Rectangle 375"/>
                <p:cNvSpPr/>
                <p:nvPr/>
              </p:nvSpPr>
              <p:spPr>
                <a:xfrm>
                  <a:off x="5791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6" name="Rectangle 1855"/>
                <p:cNvSpPr/>
                <p:nvPr/>
              </p:nvSpPr>
              <p:spPr>
                <a:xfrm>
                  <a:off x="6248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7" name="Rectangle 1856"/>
                <p:cNvSpPr/>
                <p:nvPr/>
              </p:nvSpPr>
              <p:spPr>
                <a:xfrm>
                  <a:off x="6705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8" name="Rectangle 1857"/>
                <p:cNvSpPr/>
                <p:nvPr/>
              </p:nvSpPr>
              <p:spPr>
                <a:xfrm>
                  <a:off x="7162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9" name="Rectangle 1858"/>
                <p:cNvSpPr/>
                <p:nvPr/>
              </p:nvSpPr>
              <p:spPr>
                <a:xfrm>
                  <a:off x="7620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0" name="Rectangle 1859"/>
                <p:cNvSpPr/>
                <p:nvPr/>
              </p:nvSpPr>
              <p:spPr>
                <a:xfrm>
                  <a:off x="8077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1" name="Rectangle 1860"/>
                <p:cNvSpPr/>
                <p:nvPr/>
              </p:nvSpPr>
              <p:spPr>
                <a:xfrm>
                  <a:off x="304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2" name="Rectangle 1861"/>
                <p:cNvSpPr/>
                <p:nvPr/>
              </p:nvSpPr>
              <p:spPr>
                <a:xfrm>
                  <a:off x="762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3" name="Rectangle 1862"/>
                <p:cNvSpPr/>
                <p:nvPr/>
              </p:nvSpPr>
              <p:spPr>
                <a:xfrm>
                  <a:off x="1219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4" name="Rectangle 1863"/>
                <p:cNvSpPr/>
                <p:nvPr/>
              </p:nvSpPr>
              <p:spPr>
                <a:xfrm>
                  <a:off x="1676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5" name="Rectangle 1864"/>
                <p:cNvSpPr/>
                <p:nvPr/>
              </p:nvSpPr>
              <p:spPr>
                <a:xfrm>
                  <a:off x="2133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6" name="Rectangle 1865"/>
                <p:cNvSpPr/>
                <p:nvPr/>
              </p:nvSpPr>
              <p:spPr>
                <a:xfrm>
                  <a:off x="2590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7" name="Rectangle 1866"/>
                <p:cNvSpPr/>
                <p:nvPr/>
              </p:nvSpPr>
              <p:spPr>
                <a:xfrm>
                  <a:off x="3048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8" name="Rectangle 1867"/>
                <p:cNvSpPr/>
                <p:nvPr/>
              </p:nvSpPr>
              <p:spPr>
                <a:xfrm>
                  <a:off x="3505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9" name="Rectangle 1868"/>
                <p:cNvSpPr/>
                <p:nvPr/>
              </p:nvSpPr>
              <p:spPr>
                <a:xfrm>
                  <a:off x="3962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0" name="Rectangle 1869"/>
                <p:cNvSpPr/>
                <p:nvPr/>
              </p:nvSpPr>
              <p:spPr>
                <a:xfrm>
                  <a:off x="4419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1" name="Rectangle 1870"/>
                <p:cNvSpPr/>
                <p:nvPr/>
              </p:nvSpPr>
              <p:spPr>
                <a:xfrm>
                  <a:off x="4876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2" name="Rectangle 1871"/>
                <p:cNvSpPr/>
                <p:nvPr/>
              </p:nvSpPr>
              <p:spPr>
                <a:xfrm>
                  <a:off x="5334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3" name="Rectangle 1872"/>
                <p:cNvSpPr/>
                <p:nvPr/>
              </p:nvSpPr>
              <p:spPr>
                <a:xfrm>
                  <a:off x="5791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4" name="Rectangle 1873"/>
                <p:cNvSpPr/>
                <p:nvPr/>
              </p:nvSpPr>
              <p:spPr>
                <a:xfrm>
                  <a:off x="6248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5" name="Rectangle 1874"/>
                <p:cNvSpPr/>
                <p:nvPr/>
              </p:nvSpPr>
              <p:spPr>
                <a:xfrm>
                  <a:off x="6705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6" name="Rectangle 1875"/>
                <p:cNvSpPr/>
                <p:nvPr/>
              </p:nvSpPr>
              <p:spPr>
                <a:xfrm>
                  <a:off x="7162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7" name="Rectangle 1876"/>
                <p:cNvSpPr/>
                <p:nvPr/>
              </p:nvSpPr>
              <p:spPr>
                <a:xfrm>
                  <a:off x="7620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8" name="Rectangle 1877"/>
                <p:cNvSpPr/>
                <p:nvPr/>
              </p:nvSpPr>
              <p:spPr>
                <a:xfrm>
                  <a:off x="8077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9" name="Rectangle 1878"/>
                <p:cNvSpPr/>
                <p:nvPr/>
              </p:nvSpPr>
              <p:spPr>
                <a:xfrm>
                  <a:off x="304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0" name="Rectangle 1879"/>
                <p:cNvSpPr/>
                <p:nvPr/>
              </p:nvSpPr>
              <p:spPr>
                <a:xfrm>
                  <a:off x="762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1" name="Rectangle 1880"/>
                <p:cNvSpPr/>
                <p:nvPr/>
              </p:nvSpPr>
              <p:spPr>
                <a:xfrm>
                  <a:off x="1219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2" name="Rectangle 1881"/>
                <p:cNvSpPr/>
                <p:nvPr/>
              </p:nvSpPr>
              <p:spPr>
                <a:xfrm>
                  <a:off x="1676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3" name="Rectangle 1882"/>
                <p:cNvSpPr/>
                <p:nvPr/>
              </p:nvSpPr>
              <p:spPr>
                <a:xfrm>
                  <a:off x="2133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4" name="Rectangle 1883"/>
                <p:cNvSpPr/>
                <p:nvPr/>
              </p:nvSpPr>
              <p:spPr>
                <a:xfrm>
                  <a:off x="2590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5" name="Rectangle 1884"/>
                <p:cNvSpPr/>
                <p:nvPr/>
              </p:nvSpPr>
              <p:spPr>
                <a:xfrm>
                  <a:off x="3048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6" name="Rectangle 1885"/>
                <p:cNvSpPr/>
                <p:nvPr/>
              </p:nvSpPr>
              <p:spPr>
                <a:xfrm>
                  <a:off x="3505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7" name="Rectangle 1886"/>
                <p:cNvSpPr/>
                <p:nvPr/>
              </p:nvSpPr>
              <p:spPr>
                <a:xfrm>
                  <a:off x="3962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8" name="Rectangle 1887"/>
                <p:cNvSpPr/>
                <p:nvPr/>
              </p:nvSpPr>
              <p:spPr>
                <a:xfrm>
                  <a:off x="4419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9" name="Rectangle 1888"/>
                <p:cNvSpPr/>
                <p:nvPr/>
              </p:nvSpPr>
              <p:spPr>
                <a:xfrm>
                  <a:off x="4876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0" name="Rectangle 1889"/>
                <p:cNvSpPr/>
                <p:nvPr/>
              </p:nvSpPr>
              <p:spPr>
                <a:xfrm>
                  <a:off x="5334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1" name="Rectangle 1890"/>
                <p:cNvSpPr/>
                <p:nvPr/>
              </p:nvSpPr>
              <p:spPr>
                <a:xfrm>
                  <a:off x="5791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2" name="Rectangle 1891"/>
                <p:cNvSpPr/>
                <p:nvPr/>
              </p:nvSpPr>
              <p:spPr>
                <a:xfrm>
                  <a:off x="6248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3" name="Rectangle 1892"/>
                <p:cNvSpPr/>
                <p:nvPr/>
              </p:nvSpPr>
              <p:spPr>
                <a:xfrm>
                  <a:off x="6705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4" name="Rectangle 1893"/>
                <p:cNvSpPr/>
                <p:nvPr/>
              </p:nvSpPr>
              <p:spPr>
                <a:xfrm>
                  <a:off x="7162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5" name="Rectangle 1894"/>
                <p:cNvSpPr/>
                <p:nvPr/>
              </p:nvSpPr>
              <p:spPr>
                <a:xfrm>
                  <a:off x="7620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6" name="Rectangle 1895"/>
                <p:cNvSpPr/>
                <p:nvPr/>
              </p:nvSpPr>
              <p:spPr>
                <a:xfrm>
                  <a:off x="8077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7" name="Rectangle 1896"/>
                <p:cNvSpPr/>
                <p:nvPr/>
              </p:nvSpPr>
              <p:spPr>
                <a:xfrm>
                  <a:off x="304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8" name="Rectangle 1897"/>
                <p:cNvSpPr/>
                <p:nvPr/>
              </p:nvSpPr>
              <p:spPr>
                <a:xfrm>
                  <a:off x="7620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9" name="Rectangle 1898"/>
                <p:cNvSpPr/>
                <p:nvPr/>
              </p:nvSpPr>
              <p:spPr>
                <a:xfrm>
                  <a:off x="1219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0" name="Rectangle 1899"/>
                <p:cNvSpPr/>
                <p:nvPr/>
              </p:nvSpPr>
              <p:spPr>
                <a:xfrm>
                  <a:off x="16764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1" name="Rectangle 1900"/>
                <p:cNvSpPr/>
                <p:nvPr/>
              </p:nvSpPr>
              <p:spPr>
                <a:xfrm>
                  <a:off x="21336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2" name="Rectangle 1901"/>
                <p:cNvSpPr/>
                <p:nvPr/>
              </p:nvSpPr>
              <p:spPr>
                <a:xfrm>
                  <a:off x="2590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3" name="Rectangle 1902"/>
                <p:cNvSpPr/>
                <p:nvPr/>
              </p:nvSpPr>
              <p:spPr>
                <a:xfrm>
                  <a:off x="30480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4" name="Rectangle 1903"/>
                <p:cNvSpPr/>
                <p:nvPr/>
              </p:nvSpPr>
              <p:spPr>
                <a:xfrm>
                  <a:off x="3505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5" name="Rectangle 1904"/>
                <p:cNvSpPr/>
                <p:nvPr/>
              </p:nvSpPr>
              <p:spPr>
                <a:xfrm>
                  <a:off x="39624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6" name="Rectangle 1905"/>
                <p:cNvSpPr/>
                <p:nvPr/>
              </p:nvSpPr>
              <p:spPr>
                <a:xfrm>
                  <a:off x="44196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7" name="Rectangle 1906"/>
                <p:cNvSpPr/>
                <p:nvPr/>
              </p:nvSpPr>
              <p:spPr>
                <a:xfrm>
                  <a:off x="4876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8" name="Rectangle 1907"/>
                <p:cNvSpPr/>
                <p:nvPr/>
              </p:nvSpPr>
              <p:spPr>
                <a:xfrm>
                  <a:off x="5334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9" name="Rectangle 1908"/>
                <p:cNvSpPr/>
                <p:nvPr/>
              </p:nvSpPr>
              <p:spPr>
                <a:xfrm>
                  <a:off x="5791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0" name="Rectangle 1909"/>
                <p:cNvSpPr/>
                <p:nvPr/>
              </p:nvSpPr>
              <p:spPr>
                <a:xfrm>
                  <a:off x="62484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1" name="Rectangle 1910"/>
                <p:cNvSpPr/>
                <p:nvPr/>
              </p:nvSpPr>
              <p:spPr>
                <a:xfrm>
                  <a:off x="67056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2" name="Rectangle 1911"/>
                <p:cNvSpPr/>
                <p:nvPr/>
              </p:nvSpPr>
              <p:spPr>
                <a:xfrm>
                  <a:off x="7162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3" name="Rectangle 1912"/>
                <p:cNvSpPr/>
                <p:nvPr/>
              </p:nvSpPr>
              <p:spPr>
                <a:xfrm>
                  <a:off x="76200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4" name="Rectangle 1913"/>
                <p:cNvSpPr/>
                <p:nvPr/>
              </p:nvSpPr>
              <p:spPr>
                <a:xfrm>
                  <a:off x="8077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5" name="Rectangle 1914"/>
                <p:cNvSpPr/>
                <p:nvPr/>
              </p:nvSpPr>
              <p:spPr>
                <a:xfrm>
                  <a:off x="304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6" name="Rectangle 1915"/>
                <p:cNvSpPr/>
                <p:nvPr/>
              </p:nvSpPr>
              <p:spPr>
                <a:xfrm>
                  <a:off x="762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7" name="Rectangle 1916"/>
                <p:cNvSpPr/>
                <p:nvPr/>
              </p:nvSpPr>
              <p:spPr>
                <a:xfrm>
                  <a:off x="1219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8" name="Rectangle 1917"/>
                <p:cNvSpPr/>
                <p:nvPr/>
              </p:nvSpPr>
              <p:spPr>
                <a:xfrm>
                  <a:off x="1676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9" name="Rectangle 1918"/>
                <p:cNvSpPr/>
                <p:nvPr/>
              </p:nvSpPr>
              <p:spPr>
                <a:xfrm>
                  <a:off x="2133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0" name="Rectangle 1919"/>
                <p:cNvSpPr/>
                <p:nvPr/>
              </p:nvSpPr>
              <p:spPr>
                <a:xfrm>
                  <a:off x="2590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1" name="Rectangle 1920"/>
                <p:cNvSpPr/>
                <p:nvPr/>
              </p:nvSpPr>
              <p:spPr>
                <a:xfrm>
                  <a:off x="3048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2" name="Rectangle 1921"/>
                <p:cNvSpPr/>
                <p:nvPr/>
              </p:nvSpPr>
              <p:spPr>
                <a:xfrm>
                  <a:off x="3505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3" name="Rectangle 1922"/>
                <p:cNvSpPr/>
                <p:nvPr/>
              </p:nvSpPr>
              <p:spPr>
                <a:xfrm>
                  <a:off x="3962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4" name="Rectangle 1923"/>
                <p:cNvSpPr/>
                <p:nvPr/>
              </p:nvSpPr>
              <p:spPr>
                <a:xfrm>
                  <a:off x="4419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5" name="Rectangle 1924"/>
                <p:cNvSpPr/>
                <p:nvPr/>
              </p:nvSpPr>
              <p:spPr>
                <a:xfrm>
                  <a:off x="4876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6" name="Rectangle 1925"/>
                <p:cNvSpPr/>
                <p:nvPr/>
              </p:nvSpPr>
              <p:spPr>
                <a:xfrm>
                  <a:off x="5334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7" name="Rectangle 1926"/>
                <p:cNvSpPr/>
                <p:nvPr/>
              </p:nvSpPr>
              <p:spPr>
                <a:xfrm>
                  <a:off x="5791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8" name="Rectangle 1927"/>
                <p:cNvSpPr/>
                <p:nvPr/>
              </p:nvSpPr>
              <p:spPr>
                <a:xfrm>
                  <a:off x="6248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9" name="Rectangle 1928"/>
                <p:cNvSpPr/>
                <p:nvPr/>
              </p:nvSpPr>
              <p:spPr>
                <a:xfrm>
                  <a:off x="6705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30" name="Rectangle 1929"/>
                <p:cNvSpPr/>
                <p:nvPr/>
              </p:nvSpPr>
              <p:spPr>
                <a:xfrm>
                  <a:off x="7162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31" name="Rectangle 1930"/>
                <p:cNvSpPr/>
                <p:nvPr/>
              </p:nvSpPr>
              <p:spPr>
                <a:xfrm>
                  <a:off x="7620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32" name="Rectangle 1931"/>
                <p:cNvSpPr/>
                <p:nvPr/>
              </p:nvSpPr>
              <p:spPr>
                <a:xfrm>
                  <a:off x="8077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709" name="Group 822"/>
            <p:cNvGrpSpPr/>
            <p:nvPr/>
          </p:nvGrpSpPr>
          <p:grpSpPr>
            <a:xfrm>
              <a:off x="1143000" y="2209799"/>
              <a:ext cx="5638800" cy="666067"/>
              <a:chOff x="914400" y="2209799"/>
              <a:chExt cx="5638800" cy="666067"/>
            </a:xfrm>
          </p:grpSpPr>
          <p:grpSp>
            <p:nvGrpSpPr>
              <p:cNvPr id="1605" name="Group 453"/>
              <p:cNvGrpSpPr/>
              <p:nvPr/>
            </p:nvGrpSpPr>
            <p:grpSpPr>
              <a:xfrm>
                <a:off x="914400" y="2209799"/>
                <a:ext cx="1045026" cy="609597"/>
                <a:chOff x="304800" y="914400"/>
                <a:chExt cx="8229600" cy="4800600"/>
              </a:xfrm>
            </p:grpSpPr>
            <p:sp>
              <p:nvSpPr>
                <p:cNvPr id="1607" name="Rectangle 1606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8" name="Rectangle 1607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9" name="Rectangle 1608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0" name="Rectangle 1609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1" name="Rectangle 1610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2" name="Rectangle 1611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3" name="Rectangle 1612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4" name="Rectangle 1613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5" name="Rectangle 1614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6" name="Rectangle 1615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7" name="Rectangle 1616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8" name="Rectangle 1617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9" name="Rectangle 1618"/>
                <p:cNvSpPr/>
                <p:nvPr/>
              </p:nvSpPr>
              <p:spPr>
                <a:xfrm>
                  <a:off x="5791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0" name="Rectangle 1619"/>
                <p:cNvSpPr/>
                <p:nvPr/>
              </p:nvSpPr>
              <p:spPr>
                <a:xfrm>
                  <a:off x="6248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1" name="Rectangle 1620"/>
                <p:cNvSpPr/>
                <p:nvPr/>
              </p:nvSpPr>
              <p:spPr>
                <a:xfrm>
                  <a:off x="6705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2" name="Rectangle 1621"/>
                <p:cNvSpPr/>
                <p:nvPr/>
              </p:nvSpPr>
              <p:spPr>
                <a:xfrm>
                  <a:off x="7162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3" name="Rectangle 1622"/>
                <p:cNvSpPr/>
                <p:nvPr/>
              </p:nvSpPr>
              <p:spPr>
                <a:xfrm>
                  <a:off x="7620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4" name="Rectangle 1623"/>
                <p:cNvSpPr/>
                <p:nvPr/>
              </p:nvSpPr>
              <p:spPr>
                <a:xfrm>
                  <a:off x="8077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5" name="Rectangle 1624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6" name="Rectangle 1625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7" name="Rectangle 1626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8" name="Rectangle 1627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9" name="Rectangle 1628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0" name="Rectangle 1629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1" name="Rectangle 1630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2" name="Rectangle 1631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3" name="Rectangle 1632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4" name="Rectangle 1633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5" name="Rectangle 1634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6" name="Rectangle 1635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7" name="Rectangle 1636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638" name="Rectangle 1637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9" name="Rectangle 1638"/>
                <p:cNvSpPr/>
                <p:nvPr/>
              </p:nvSpPr>
              <p:spPr>
                <a:xfrm>
                  <a:off x="6705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0" name="Rectangle 1639"/>
                <p:cNvSpPr/>
                <p:nvPr/>
              </p:nvSpPr>
              <p:spPr>
                <a:xfrm>
                  <a:off x="7162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1" name="Rectangle 1640"/>
                <p:cNvSpPr/>
                <p:nvPr/>
              </p:nvSpPr>
              <p:spPr>
                <a:xfrm>
                  <a:off x="7620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2" name="Rectangle 1641"/>
                <p:cNvSpPr/>
                <p:nvPr/>
              </p:nvSpPr>
              <p:spPr>
                <a:xfrm>
                  <a:off x="8077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3" name="Rectangle 1642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4" name="Rectangle 1643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5" name="Rectangle 1644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6" name="Rectangle 1645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7" name="Rectangle 1646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8" name="Rectangle 1647"/>
                <p:cNvSpPr/>
                <p:nvPr/>
              </p:nvSpPr>
              <p:spPr>
                <a:xfrm>
                  <a:off x="2590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9" name="Rectangle 1648"/>
                <p:cNvSpPr/>
                <p:nvPr/>
              </p:nvSpPr>
              <p:spPr>
                <a:xfrm>
                  <a:off x="3048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0" name="Rectangle 1649"/>
                <p:cNvSpPr/>
                <p:nvPr/>
              </p:nvSpPr>
              <p:spPr>
                <a:xfrm>
                  <a:off x="3505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1" name="Rectangle 1650"/>
                <p:cNvSpPr/>
                <p:nvPr/>
              </p:nvSpPr>
              <p:spPr>
                <a:xfrm>
                  <a:off x="3962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2" name="Rectangle 1651"/>
                <p:cNvSpPr/>
                <p:nvPr/>
              </p:nvSpPr>
              <p:spPr>
                <a:xfrm>
                  <a:off x="4419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3" name="Rectangle 1652"/>
                <p:cNvSpPr/>
                <p:nvPr/>
              </p:nvSpPr>
              <p:spPr>
                <a:xfrm>
                  <a:off x="4876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4" name="Rectangle 1653"/>
                <p:cNvSpPr/>
                <p:nvPr/>
              </p:nvSpPr>
              <p:spPr>
                <a:xfrm>
                  <a:off x="5334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5" name="Rectangle 1654"/>
                <p:cNvSpPr/>
                <p:nvPr/>
              </p:nvSpPr>
              <p:spPr>
                <a:xfrm>
                  <a:off x="5791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6" name="Rectangle 1655"/>
                <p:cNvSpPr/>
                <p:nvPr/>
              </p:nvSpPr>
              <p:spPr>
                <a:xfrm>
                  <a:off x="6248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7" name="Rectangle 1656"/>
                <p:cNvSpPr/>
                <p:nvPr/>
              </p:nvSpPr>
              <p:spPr>
                <a:xfrm>
                  <a:off x="6705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8" name="Rectangle 1657"/>
                <p:cNvSpPr/>
                <p:nvPr/>
              </p:nvSpPr>
              <p:spPr>
                <a:xfrm>
                  <a:off x="7162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9" name="Rectangle 1658"/>
                <p:cNvSpPr/>
                <p:nvPr/>
              </p:nvSpPr>
              <p:spPr>
                <a:xfrm>
                  <a:off x="7620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0" name="Rectangle 1659"/>
                <p:cNvSpPr/>
                <p:nvPr/>
              </p:nvSpPr>
              <p:spPr>
                <a:xfrm>
                  <a:off x="8077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1" name="Rectangle 1660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2" name="Rectangle 1661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3" name="Rectangle 1662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4" name="Rectangle 1663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5" name="Rectangle 1664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6" name="Rectangle 1665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7" name="Rectangle 1666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8" name="Rectangle 1667"/>
                <p:cNvSpPr/>
                <p:nvPr/>
              </p:nvSpPr>
              <p:spPr>
                <a:xfrm>
                  <a:off x="3505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9" name="Rectangle 1668"/>
                <p:cNvSpPr/>
                <p:nvPr/>
              </p:nvSpPr>
              <p:spPr>
                <a:xfrm>
                  <a:off x="3962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0" name="Rectangle 1669"/>
                <p:cNvSpPr/>
                <p:nvPr/>
              </p:nvSpPr>
              <p:spPr>
                <a:xfrm>
                  <a:off x="4419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1" name="Rectangle 1670"/>
                <p:cNvSpPr/>
                <p:nvPr/>
              </p:nvSpPr>
              <p:spPr>
                <a:xfrm>
                  <a:off x="4876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2" name="Rectangle 1671"/>
                <p:cNvSpPr/>
                <p:nvPr/>
              </p:nvSpPr>
              <p:spPr>
                <a:xfrm>
                  <a:off x="5334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3" name="Rectangle 1672"/>
                <p:cNvSpPr/>
                <p:nvPr/>
              </p:nvSpPr>
              <p:spPr>
                <a:xfrm>
                  <a:off x="5791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4" name="Rectangle 1673"/>
                <p:cNvSpPr/>
                <p:nvPr/>
              </p:nvSpPr>
              <p:spPr>
                <a:xfrm>
                  <a:off x="6248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5" name="Rectangle 1674"/>
                <p:cNvSpPr/>
                <p:nvPr/>
              </p:nvSpPr>
              <p:spPr>
                <a:xfrm>
                  <a:off x="6705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6" name="Rectangle 1675"/>
                <p:cNvSpPr/>
                <p:nvPr/>
              </p:nvSpPr>
              <p:spPr>
                <a:xfrm>
                  <a:off x="7162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7" name="Rectangle 1676"/>
                <p:cNvSpPr/>
                <p:nvPr/>
              </p:nvSpPr>
              <p:spPr>
                <a:xfrm>
                  <a:off x="7620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8" name="Rectangle 1677"/>
                <p:cNvSpPr/>
                <p:nvPr/>
              </p:nvSpPr>
              <p:spPr>
                <a:xfrm>
                  <a:off x="8077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9" name="Rectangle 1678"/>
                <p:cNvSpPr/>
                <p:nvPr/>
              </p:nvSpPr>
              <p:spPr>
                <a:xfrm>
                  <a:off x="304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0" name="Rectangle 1679"/>
                <p:cNvSpPr/>
                <p:nvPr/>
              </p:nvSpPr>
              <p:spPr>
                <a:xfrm>
                  <a:off x="762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1" name="Rectangle 1680"/>
                <p:cNvSpPr/>
                <p:nvPr/>
              </p:nvSpPr>
              <p:spPr>
                <a:xfrm>
                  <a:off x="1219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2" name="Rectangle 1681"/>
                <p:cNvSpPr/>
                <p:nvPr/>
              </p:nvSpPr>
              <p:spPr>
                <a:xfrm>
                  <a:off x="1676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3" name="Rectangle 1682"/>
                <p:cNvSpPr/>
                <p:nvPr/>
              </p:nvSpPr>
              <p:spPr>
                <a:xfrm>
                  <a:off x="2133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4" name="Rectangle 1683"/>
                <p:cNvSpPr/>
                <p:nvPr/>
              </p:nvSpPr>
              <p:spPr>
                <a:xfrm>
                  <a:off x="2590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5" name="Rectangle 1684"/>
                <p:cNvSpPr/>
                <p:nvPr/>
              </p:nvSpPr>
              <p:spPr>
                <a:xfrm>
                  <a:off x="3048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6" name="Rectangle 1685"/>
                <p:cNvSpPr/>
                <p:nvPr/>
              </p:nvSpPr>
              <p:spPr>
                <a:xfrm>
                  <a:off x="3505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7" name="Rectangle 1686"/>
                <p:cNvSpPr/>
                <p:nvPr/>
              </p:nvSpPr>
              <p:spPr>
                <a:xfrm>
                  <a:off x="3962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8" name="Rectangle 1687"/>
                <p:cNvSpPr/>
                <p:nvPr/>
              </p:nvSpPr>
              <p:spPr>
                <a:xfrm>
                  <a:off x="4419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9" name="Rectangle 1688"/>
                <p:cNvSpPr/>
                <p:nvPr/>
              </p:nvSpPr>
              <p:spPr>
                <a:xfrm>
                  <a:off x="4876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0" name="Rectangle 1689"/>
                <p:cNvSpPr/>
                <p:nvPr/>
              </p:nvSpPr>
              <p:spPr>
                <a:xfrm>
                  <a:off x="5334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1" name="Rectangle 1690"/>
                <p:cNvSpPr/>
                <p:nvPr/>
              </p:nvSpPr>
              <p:spPr>
                <a:xfrm>
                  <a:off x="5791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2" name="Rectangle 1691"/>
                <p:cNvSpPr/>
                <p:nvPr/>
              </p:nvSpPr>
              <p:spPr>
                <a:xfrm>
                  <a:off x="6248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3" name="Rectangle 1692"/>
                <p:cNvSpPr/>
                <p:nvPr/>
              </p:nvSpPr>
              <p:spPr>
                <a:xfrm>
                  <a:off x="6705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4" name="Rectangle 1693"/>
                <p:cNvSpPr/>
                <p:nvPr/>
              </p:nvSpPr>
              <p:spPr>
                <a:xfrm>
                  <a:off x="7162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5" name="Rectangle 1694"/>
                <p:cNvSpPr/>
                <p:nvPr/>
              </p:nvSpPr>
              <p:spPr>
                <a:xfrm>
                  <a:off x="7620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6" name="Rectangle 1695"/>
                <p:cNvSpPr/>
                <p:nvPr/>
              </p:nvSpPr>
              <p:spPr>
                <a:xfrm>
                  <a:off x="8077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7" name="Rectangle 1696"/>
                <p:cNvSpPr/>
                <p:nvPr/>
              </p:nvSpPr>
              <p:spPr>
                <a:xfrm>
                  <a:off x="304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8" name="Rectangle 1697"/>
                <p:cNvSpPr/>
                <p:nvPr/>
              </p:nvSpPr>
              <p:spPr>
                <a:xfrm>
                  <a:off x="762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9" name="Rectangle 1698"/>
                <p:cNvSpPr/>
                <p:nvPr/>
              </p:nvSpPr>
              <p:spPr>
                <a:xfrm>
                  <a:off x="1219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0" name="Rectangle 1699"/>
                <p:cNvSpPr/>
                <p:nvPr/>
              </p:nvSpPr>
              <p:spPr>
                <a:xfrm>
                  <a:off x="1676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1" name="Rectangle 1700"/>
                <p:cNvSpPr/>
                <p:nvPr/>
              </p:nvSpPr>
              <p:spPr>
                <a:xfrm>
                  <a:off x="2133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2" name="Rectangle 1701"/>
                <p:cNvSpPr/>
                <p:nvPr/>
              </p:nvSpPr>
              <p:spPr>
                <a:xfrm>
                  <a:off x="2590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3" name="Rectangle 1702"/>
                <p:cNvSpPr/>
                <p:nvPr/>
              </p:nvSpPr>
              <p:spPr>
                <a:xfrm>
                  <a:off x="3048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4" name="Rectangle 1703"/>
                <p:cNvSpPr/>
                <p:nvPr/>
              </p:nvSpPr>
              <p:spPr>
                <a:xfrm>
                  <a:off x="3505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5" name="Rectangle 1704"/>
                <p:cNvSpPr/>
                <p:nvPr/>
              </p:nvSpPr>
              <p:spPr>
                <a:xfrm>
                  <a:off x="3962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6" name="Rectangle 1705"/>
                <p:cNvSpPr/>
                <p:nvPr/>
              </p:nvSpPr>
              <p:spPr>
                <a:xfrm>
                  <a:off x="4419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7" name="Rectangle 1706"/>
                <p:cNvSpPr/>
                <p:nvPr/>
              </p:nvSpPr>
              <p:spPr>
                <a:xfrm>
                  <a:off x="4876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8" name="Rectangle 1707"/>
                <p:cNvSpPr/>
                <p:nvPr/>
              </p:nvSpPr>
              <p:spPr>
                <a:xfrm>
                  <a:off x="5334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9" name="Rectangle 1708"/>
                <p:cNvSpPr/>
                <p:nvPr/>
              </p:nvSpPr>
              <p:spPr>
                <a:xfrm>
                  <a:off x="5791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0" name="Rectangle 1709"/>
                <p:cNvSpPr/>
                <p:nvPr/>
              </p:nvSpPr>
              <p:spPr>
                <a:xfrm>
                  <a:off x="6248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1" name="Rectangle 1710"/>
                <p:cNvSpPr/>
                <p:nvPr/>
              </p:nvSpPr>
              <p:spPr>
                <a:xfrm>
                  <a:off x="6705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2" name="Rectangle 1711"/>
                <p:cNvSpPr/>
                <p:nvPr/>
              </p:nvSpPr>
              <p:spPr>
                <a:xfrm>
                  <a:off x="7162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3" name="Rectangle 1712"/>
                <p:cNvSpPr/>
                <p:nvPr/>
              </p:nvSpPr>
              <p:spPr>
                <a:xfrm>
                  <a:off x="7620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4" name="Rectangle 1713"/>
                <p:cNvSpPr/>
                <p:nvPr/>
              </p:nvSpPr>
              <p:spPr>
                <a:xfrm>
                  <a:off x="8077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5" name="Rectangle 1714"/>
                <p:cNvSpPr/>
                <p:nvPr/>
              </p:nvSpPr>
              <p:spPr>
                <a:xfrm>
                  <a:off x="304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6" name="Rectangle 1715"/>
                <p:cNvSpPr/>
                <p:nvPr/>
              </p:nvSpPr>
              <p:spPr>
                <a:xfrm>
                  <a:off x="762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7" name="Rectangle 1716"/>
                <p:cNvSpPr/>
                <p:nvPr/>
              </p:nvSpPr>
              <p:spPr>
                <a:xfrm>
                  <a:off x="1219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8" name="Rectangle 1717"/>
                <p:cNvSpPr/>
                <p:nvPr/>
              </p:nvSpPr>
              <p:spPr>
                <a:xfrm>
                  <a:off x="1676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9" name="Rectangle 1718"/>
                <p:cNvSpPr/>
                <p:nvPr/>
              </p:nvSpPr>
              <p:spPr>
                <a:xfrm>
                  <a:off x="2133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0" name="Rectangle 1719"/>
                <p:cNvSpPr/>
                <p:nvPr/>
              </p:nvSpPr>
              <p:spPr>
                <a:xfrm>
                  <a:off x="2590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1" name="Rectangle 1720"/>
                <p:cNvSpPr/>
                <p:nvPr/>
              </p:nvSpPr>
              <p:spPr>
                <a:xfrm>
                  <a:off x="3048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2" name="Rectangle 1721"/>
                <p:cNvSpPr/>
                <p:nvPr/>
              </p:nvSpPr>
              <p:spPr>
                <a:xfrm>
                  <a:off x="3505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3" name="Rectangle 1722"/>
                <p:cNvSpPr/>
                <p:nvPr/>
              </p:nvSpPr>
              <p:spPr>
                <a:xfrm>
                  <a:off x="3962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4" name="Rectangle 1723"/>
                <p:cNvSpPr/>
                <p:nvPr/>
              </p:nvSpPr>
              <p:spPr>
                <a:xfrm>
                  <a:off x="4419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5" name="Rectangle 1724"/>
                <p:cNvSpPr/>
                <p:nvPr/>
              </p:nvSpPr>
              <p:spPr>
                <a:xfrm>
                  <a:off x="4876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6" name="Rectangle 1725"/>
                <p:cNvSpPr/>
                <p:nvPr/>
              </p:nvSpPr>
              <p:spPr>
                <a:xfrm>
                  <a:off x="5334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7" name="Rectangle 1726"/>
                <p:cNvSpPr/>
                <p:nvPr/>
              </p:nvSpPr>
              <p:spPr>
                <a:xfrm>
                  <a:off x="5791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8" name="Rectangle 1727"/>
                <p:cNvSpPr/>
                <p:nvPr/>
              </p:nvSpPr>
              <p:spPr>
                <a:xfrm>
                  <a:off x="6248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9" name="Rectangle 1728"/>
                <p:cNvSpPr/>
                <p:nvPr/>
              </p:nvSpPr>
              <p:spPr>
                <a:xfrm>
                  <a:off x="6705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0" name="Rectangle 1729"/>
                <p:cNvSpPr/>
                <p:nvPr/>
              </p:nvSpPr>
              <p:spPr>
                <a:xfrm>
                  <a:off x="7162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1" name="Rectangle 1730"/>
                <p:cNvSpPr/>
                <p:nvPr/>
              </p:nvSpPr>
              <p:spPr>
                <a:xfrm>
                  <a:off x="7620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2" name="Rectangle 1731"/>
                <p:cNvSpPr/>
                <p:nvPr/>
              </p:nvSpPr>
              <p:spPr>
                <a:xfrm>
                  <a:off x="8077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3" name="Rectangle 1732"/>
                <p:cNvSpPr/>
                <p:nvPr/>
              </p:nvSpPr>
              <p:spPr>
                <a:xfrm>
                  <a:off x="304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4" name="Rectangle 1733"/>
                <p:cNvSpPr/>
                <p:nvPr/>
              </p:nvSpPr>
              <p:spPr>
                <a:xfrm>
                  <a:off x="762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5" name="Rectangle 1734"/>
                <p:cNvSpPr/>
                <p:nvPr/>
              </p:nvSpPr>
              <p:spPr>
                <a:xfrm>
                  <a:off x="1219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6" name="Rectangle 1735"/>
                <p:cNvSpPr/>
                <p:nvPr/>
              </p:nvSpPr>
              <p:spPr>
                <a:xfrm>
                  <a:off x="1676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7" name="Rectangle 1736"/>
                <p:cNvSpPr/>
                <p:nvPr/>
              </p:nvSpPr>
              <p:spPr>
                <a:xfrm>
                  <a:off x="2133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8" name="Rectangle 1737"/>
                <p:cNvSpPr/>
                <p:nvPr/>
              </p:nvSpPr>
              <p:spPr>
                <a:xfrm>
                  <a:off x="2590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9" name="Rectangle 1738"/>
                <p:cNvSpPr/>
                <p:nvPr/>
              </p:nvSpPr>
              <p:spPr>
                <a:xfrm>
                  <a:off x="3048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0" name="Rectangle 1739"/>
                <p:cNvSpPr/>
                <p:nvPr/>
              </p:nvSpPr>
              <p:spPr>
                <a:xfrm>
                  <a:off x="3505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1" name="Rectangle 1740"/>
                <p:cNvSpPr/>
                <p:nvPr/>
              </p:nvSpPr>
              <p:spPr>
                <a:xfrm>
                  <a:off x="3962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2" name="Rectangle 1741"/>
                <p:cNvSpPr/>
                <p:nvPr/>
              </p:nvSpPr>
              <p:spPr>
                <a:xfrm>
                  <a:off x="4419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3" name="Rectangle 1742"/>
                <p:cNvSpPr/>
                <p:nvPr/>
              </p:nvSpPr>
              <p:spPr>
                <a:xfrm>
                  <a:off x="4876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4" name="Rectangle 1743"/>
                <p:cNvSpPr/>
                <p:nvPr/>
              </p:nvSpPr>
              <p:spPr>
                <a:xfrm>
                  <a:off x="5334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5" name="Rectangle 1744"/>
                <p:cNvSpPr/>
                <p:nvPr/>
              </p:nvSpPr>
              <p:spPr>
                <a:xfrm>
                  <a:off x="5791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6" name="Rectangle 1745"/>
                <p:cNvSpPr/>
                <p:nvPr/>
              </p:nvSpPr>
              <p:spPr>
                <a:xfrm>
                  <a:off x="6248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7" name="Rectangle 1746"/>
                <p:cNvSpPr/>
                <p:nvPr/>
              </p:nvSpPr>
              <p:spPr>
                <a:xfrm>
                  <a:off x="6705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8" name="Rectangle 1747"/>
                <p:cNvSpPr/>
                <p:nvPr/>
              </p:nvSpPr>
              <p:spPr>
                <a:xfrm>
                  <a:off x="7162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9" name="Rectangle 1748"/>
                <p:cNvSpPr/>
                <p:nvPr/>
              </p:nvSpPr>
              <p:spPr>
                <a:xfrm>
                  <a:off x="7620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0" name="Rectangle 1749"/>
                <p:cNvSpPr/>
                <p:nvPr/>
              </p:nvSpPr>
              <p:spPr>
                <a:xfrm>
                  <a:off x="8077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1" name="Rectangle 1750"/>
                <p:cNvSpPr/>
                <p:nvPr/>
              </p:nvSpPr>
              <p:spPr>
                <a:xfrm>
                  <a:off x="304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2" name="Rectangle 1751"/>
                <p:cNvSpPr/>
                <p:nvPr/>
              </p:nvSpPr>
              <p:spPr>
                <a:xfrm>
                  <a:off x="762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3" name="Rectangle 1752"/>
                <p:cNvSpPr/>
                <p:nvPr/>
              </p:nvSpPr>
              <p:spPr>
                <a:xfrm>
                  <a:off x="1219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4" name="Rectangle 1753"/>
                <p:cNvSpPr/>
                <p:nvPr/>
              </p:nvSpPr>
              <p:spPr>
                <a:xfrm>
                  <a:off x="1676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5" name="Rectangle 1754"/>
                <p:cNvSpPr/>
                <p:nvPr/>
              </p:nvSpPr>
              <p:spPr>
                <a:xfrm>
                  <a:off x="2133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6" name="Rectangle 1755"/>
                <p:cNvSpPr/>
                <p:nvPr/>
              </p:nvSpPr>
              <p:spPr>
                <a:xfrm>
                  <a:off x="2590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7" name="Rectangle 1756"/>
                <p:cNvSpPr/>
                <p:nvPr/>
              </p:nvSpPr>
              <p:spPr>
                <a:xfrm>
                  <a:off x="3048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8" name="Rectangle 1757"/>
                <p:cNvSpPr/>
                <p:nvPr/>
              </p:nvSpPr>
              <p:spPr>
                <a:xfrm>
                  <a:off x="3505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9" name="Rectangle 1758"/>
                <p:cNvSpPr/>
                <p:nvPr/>
              </p:nvSpPr>
              <p:spPr>
                <a:xfrm>
                  <a:off x="3962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0" name="Rectangle 1759"/>
                <p:cNvSpPr/>
                <p:nvPr/>
              </p:nvSpPr>
              <p:spPr>
                <a:xfrm>
                  <a:off x="4419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1" name="Rectangle 1760"/>
                <p:cNvSpPr/>
                <p:nvPr/>
              </p:nvSpPr>
              <p:spPr>
                <a:xfrm>
                  <a:off x="4876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2" name="Rectangle 1761"/>
                <p:cNvSpPr/>
                <p:nvPr/>
              </p:nvSpPr>
              <p:spPr>
                <a:xfrm>
                  <a:off x="5334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3" name="Rectangle 1762"/>
                <p:cNvSpPr/>
                <p:nvPr/>
              </p:nvSpPr>
              <p:spPr>
                <a:xfrm>
                  <a:off x="5791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4" name="Rectangle 1763"/>
                <p:cNvSpPr/>
                <p:nvPr/>
              </p:nvSpPr>
              <p:spPr>
                <a:xfrm>
                  <a:off x="6248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5" name="Rectangle 1764"/>
                <p:cNvSpPr/>
                <p:nvPr/>
              </p:nvSpPr>
              <p:spPr>
                <a:xfrm>
                  <a:off x="6705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6" name="Rectangle 1765"/>
                <p:cNvSpPr/>
                <p:nvPr/>
              </p:nvSpPr>
              <p:spPr>
                <a:xfrm>
                  <a:off x="7162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7" name="Rectangle 1766"/>
                <p:cNvSpPr/>
                <p:nvPr/>
              </p:nvSpPr>
              <p:spPr>
                <a:xfrm>
                  <a:off x="7620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8" name="Rectangle 1767"/>
                <p:cNvSpPr/>
                <p:nvPr/>
              </p:nvSpPr>
              <p:spPr>
                <a:xfrm>
                  <a:off x="8077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606" name="TextBox 1605"/>
              <p:cNvSpPr txBox="1"/>
              <p:nvPr/>
            </p:nvSpPr>
            <p:spPr>
              <a:xfrm>
                <a:off x="2133600" y="2229535"/>
                <a:ext cx="44196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FF0000"/>
                    </a:solidFill>
                    <a:latin typeface="+mj-lt"/>
                  </a:rPr>
                  <a:t>atomicity violations</a:t>
                </a:r>
                <a:endParaRPr lang="en-US" sz="3600" dirty="0">
                  <a:solidFill>
                    <a:srgbClr val="FF0000"/>
                  </a:solidFill>
                  <a:latin typeface="+mj-lt"/>
                </a:endParaRPr>
              </a:p>
            </p:txBody>
          </p:sp>
        </p:grpSp>
        <p:grpSp>
          <p:nvGrpSpPr>
            <p:cNvPr id="710" name="Group 823"/>
            <p:cNvGrpSpPr/>
            <p:nvPr/>
          </p:nvGrpSpPr>
          <p:grpSpPr>
            <a:xfrm>
              <a:off x="1142999" y="3239869"/>
              <a:ext cx="3200401" cy="646331"/>
              <a:chOff x="914399" y="3239869"/>
              <a:chExt cx="3200401" cy="646331"/>
            </a:xfrm>
          </p:grpSpPr>
          <p:grpSp>
            <p:nvGrpSpPr>
              <p:cNvPr id="1565" name="Group 616"/>
              <p:cNvGrpSpPr/>
              <p:nvPr/>
            </p:nvGrpSpPr>
            <p:grpSpPr>
              <a:xfrm flipV="1">
                <a:off x="914399" y="3385234"/>
                <a:ext cx="838194" cy="279400"/>
                <a:chOff x="304800" y="914400"/>
                <a:chExt cx="6400800" cy="2133600"/>
              </a:xfrm>
            </p:grpSpPr>
            <p:sp>
              <p:nvSpPr>
                <p:cNvPr id="1567" name="Rectangle 1566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68" name="Rectangle 1567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69" name="Rectangle 1568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0" name="Rectangle 1569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1" name="Rectangle 1570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2" name="Rectangle 1571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3" name="Rectangle 1572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4" name="Rectangle 1573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5" name="Rectangle 1574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6" name="Rectangle 1575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7" name="Rectangle 1576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8" name="Rectangle 1577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9" name="Rectangle 1578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0" name="Rectangle 1579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1" name="Rectangle 1580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2" name="Rectangle 1581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3" name="Rectangle 1582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4" name="Rectangle 1583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5" name="Rectangle 1584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6" name="Rectangle 1585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7" name="Rectangle 1586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8" name="Rectangle 1587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9" name="Rectangle 1588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0" name="Rectangle 1589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1" name="Rectangle 1590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2" name="Rectangle 1591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3" name="Rectangle 1592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4" name="Rectangle 1593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5" name="Rectangle 1594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6" name="Rectangle 1595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7" name="Rectangle 1596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8" name="Rectangle 1597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9" name="Rectangle 1598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0" name="Rectangle 1599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1" name="Rectangle 1600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2" name="Rectangle 1601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3" name="Rectangle 1602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4" name="Rectangle 1603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566" name="TextBox 1565"/>
              <p:cNvSpPr txBox="1"/>
              <p:nvPr/>
            </p:nvSpPr>
            <p:spPr>
              <a:xfrm>
                <a:off x="2133600" y="3239869"/>
                <a:ext cx="19812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FF0000"/>
                    </a:solidFill>
                    <a:latin typeface="+mj-lt"/>
                  </a:rPr>
                  <a:t>deadlock</a:t>
                </a:r>
                <a:endParaRPr lang="en-US" sz="3600" dirty="0">
                  <a:solidFill>
                    <a:srgbClr val="FF0000"/>
                  </a:solidFill>
                  <a:latin typeface="+mj-lt"/>
                </a:endParaRPr>
              </a:p>
            </p:txBody>
          </p:sp>
        </p:grpSp>
        <p:grpSp>
          <p:nvGrpSpPr>
            <p:cNvPr id="711" name="Group 824"/>
            <p:cNvGrpSpPr/>
            <p:nvPr/>
          </p:nvGrpSpPr>
          <p:grpSpPr>
            <a:xfrm>
              <a:off x="1164771" y="4134533"/>
              <a:ext cx="4474029" cy="666067"/>
              <a:chOff x="936171" y="4134533"/>
              <a:chExt cx="4474029" cy="666067"/>
            </a:xfrm>
          </p:grpSpPr>
          <p:grpSp>
            <p:nvGrpSpPr>
              <p:cNvPr id="712" name="Group 655"/>
              <p:cNvGrpSpPr/>
              <p:nvPr/>
            </p:nvGrpSpPr>
            <p:grpSpPr>
              <a:xfrm>
                <a:off x="936171" y="4134533"/>
                <a:ext cx="1045026" cy="609597"/>
                <a:chOff x="304800" y="914400"/>
                <a:chExt cx="8229600" cy="4800600"/>
              </a:xfrm>
            </p:grpSpPr>
            <p:sp>
              <p:nvSpPr>
                <p:cNvPr id="714" name="Rectangle 713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5" name="Rectangle 714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6" name="Rectangle 715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7" name="Rectangle 716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8" name="Rectangle 717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9" name="Rectangle 718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0" name="Rectangle 719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1" name="Rectangle 720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2" name="Rectangle 721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3" name="Rectangle 722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4" name="Rectangle 723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5" name="Rectangle 724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6" name="Rectangle 725"/>
                <p:cNvSpPr/>
                <p:nvPr/>
              </p:nvSpPr>
              <p:spPr>
                <a:xfrm>
                  <a:off x="5791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7" name="Rectangle 726"/>
                <p:cNvSpPr/>
                <p:nvPr/>
              </p:nvSpPr>
              <p:spPr>
                <a:xfrm>
                  <a:off x="62484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8" name="Rectangle 727"/>
                <p:cNvSpPr/>
                <p:nvPr/>
              </p:nvSpPr>
              <p:spPr>
                <a:xfrm>
                  <a:off x="67056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9" name="Rectangle 728"/>
                <p:cNvSpPr/>
                <p:nvPr/>
              </p:nvSpPr>
              <p:spPr>
                <a:xfrm>
                  <a:off x="7162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0" name="Rectangle 729"/>
                <p:cNvSpPr/>
                <p:nvPr/>
              </p:nvSpPr>
              <p:spPr>
                <a:xfrm>
                  <a:off x="7620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1" name="Rectangle 730"/>
                <p:cNvSpPr/>
                <p:nvPr/>
              </p:nvSpPr>
              <p:spPr>
                <a:xfrm>
                  <a:off x="8077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2" name="Rectangle 731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3" name="Rectangle 732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4" name="Rectangle 733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5" name="Rectangle 734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6" name="Rectangle 735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7" name="Rectangle 736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8" name="Rectangle 737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9" name="Rectangle 738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0" name="Rectangle 739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1" name="Rectangle 740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2" name="Rectangle 741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3" name="Rectangle 742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4" name="Rectangle 743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45" name="Rectangle 744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6" name="Rectangle 745"/>
                <p:cNvSpPr/>
                <p:nvPr/>
              </p:nvSpPr>
              <p:spPr>
                <a:xfrm>
                  <a:off x="6705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7" name="Rectangle 746"/>
                <p:cNvSpPr/>
                <p:nvPr/>
              </p:nvSpPr>
              <p:spPr>
                <a:xfrm>
                  <a:off x="7162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8" name="Rectangle 747"/>
                <p:cNvSpPr/>
                <p:nvPr/>
              </p:nvSpPr>
              <p:spPr>
                <a:xfrm>
                  <a:off x="7620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9" name="Rectangle 748"/>
                <p:cNvSpPr/>
                <p:nvPr/>
              </p:nvSpPr>
              <p:spPr>
                <a:xfrm>
                  <a:off x="8077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0" name="Rectangle 749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1" name="Rectangle 750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2" name="Rectangle 751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3" name="Rectangle 752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4" name="Rectangle 753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5" name="Rectangle 754"/>
                <p:cNvSpPr/>
                <p:nvPr/>
              </p:nvSpPr>
              <p:spPr>
                <a:xfrm>
                  <a:off x="2590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6" name="Rectangle 755"/>
                <p:cNvSpPr/>
                <p:nvPr/>
              </p:nvSpPr>
              <p:spPr>
                <a:xfrm>
                  <a:off x="3048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7" name="Rectangle 756"/>
                <p:cNvSpPr/>
                <p:nvPr/>
              </p:nvSpPr>
              <p:spPr>
                <a:xfrm>
                  <a:off x="3505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8" name="Rectangle 757"/>
                <p:cNvSpPr/>
                <p:nvPr/>
              </p:nvSpPr>
              <p:spPr>
                <a:xfrm>
                  <a:off x="39624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9" name="Rectangle 758"/>
                <p:cNvSpPr/>
                <p:nvPr/>
              </p:nvSpPr>
              <p:spPr>
                <a:xfrm>
                  <a:off x="44196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0" name="Rectangle 759"/>
                <p:cNvSpPr/>
                <p:nvPr/>
              </p:nvSpPr>
              <p:spPr>
                <a:xfrm>
                  <a:off x="4876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1" name="Rectangle 760"/>
                <p:cNvSpPr/>
                <p:nvPr/>
              </p:nvSpPr>
              <p:spPr>
                <a:xfrm>
                  <a:off x="5334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2" name="Rectangle 761"/>
                <p:cNvSpPr/>
                <p:nvPr/>
              </p:nvSpPr>
              <p:spPr>
                <a:xfrm>
                  <a:off x="5791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3" name="Rectangle 762"/>
                <p:cNvSpPr/>
                <p:nvPr/>
              </p:nvSpPr>
              <p:spPr>
                <a:xfrm>
                  <a:off x="62484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4" name="Rectangle 763"/>
                <p:cNvSpPr/>
                <p:nvPr/>
              </p:nvSpPr>
              <p:spPr>
                <a:xfrm>
                  <a:off x="67056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5" name="Rectangle 764"/>
                <p:cNvSpPr/>
                <p:nvPr/>
              </p:nvSpPr>
              <p:spPr>
                <a:xfrm>
                  <a:off x="7162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6" name="Rectangle 765"/>
                <p:cNvSpPr/>
                <p:nvPr/>
              </p:nvSpPr>
              <p:spPr>
                <a:xfrm>
                  <a:off x="7620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7" name="Rectangle 766"/>
                <p:cNvSpPr/>
                <p:nvPr/>
              </p:nvSpPr>
              <p:spPr>
                <a:xfrm>
                  <a:off x="8077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8" name="Rectangle 767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9" name="Rectangle 768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0" name="Rectangle 769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1" name="Rectangle 770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2" name="Rectangle 771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3" name="Rectangle 772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4" name="Rectangle 773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5" name="Rectangle 774"/>
                <p:cNvSpPr/>
                <p:nvPr/>
              </p:nvSpPr>
              <p:spPr>
                <a:xfrm>
                  <a:off x="3505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6" name="Rectangle 775"/>
                <p:cNvSpPr/>
                <p:nvPr/>
              </p:nvSpPr>
              <p:spPr>
                <a:xfrm>
                  <a:off x="39624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7" name="Rectangle 776"/>
                <p:cNvSpPr/>
                <p:nvPr/>
              </p:nvSpPr>
              <p:spPr>
                <a:xfrm>
                  <a:off x="44196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8" name="Rectangle 777"/>
                <p:cNvSpPr/>
                <p:nvPr/>
              </p:nvSpPr>
              <p:spPr>
                <a:xfrm>
                  <a:off x="4876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9" name="Rectangle 778"/>
                <p:cNvSpPr/>
                <p:nvPr/>
              </p:nvSpPr>
              <p:spPr>
                <a:xfrm>
                  <a:off x="5334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0" name="Rectangle 779"/>
                <p:cNvSpPr/>
                <p:nvPr/>
              </p:nvSpPr>
              <p:spPr>
                <a:xfrm>
                  <a:off x="5791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1" name="Rectangle 780"/>
                <p:cNvSpPr/>
                <p:nvPr/>
              </p:nvSpPr>
              <p:spPr>
                <a:xfrm>
                  <a:off x="62484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2" name="Rectangle 781"/>
                <p:cNvSpPr/>
                <p:nvPr/>
              </p:nvSpPr>
              <p:spPr>
                <a:xfrm>
                  <a:off x="67056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3" name="Rectangle 782"/>
                <p:cNvSpPr/>
                <p:nvPr/>
              </p:nvSpPr>
              <p:spPr>
                <a:xfrm>
                  <a:off x="7162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4" name="Rectangle 783"/>
                <p:cNvSpPr/>
                <p:nvPr/>
              </p:nvSpPr>
              <p:spPr>
                <a:xfrm>
                  <a:off x="7620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5" name="Rectangle 784"/>
                <p:cNvSpPr/>
                <p:nvPr/>
              </p:nvSpPr>
              <p:spPr>
                <a:xfrm>
                  <a:off x="8077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6" name="Rectangle 785"/>
                <p:cNvSpPr/>
                <p:nvPr/>
              </p:nvSpPr>
              <p:spPr>
                <a:xfrm>
                  <a:off x="304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7" name="Rectangle 786"/>
                <p:cNvSpPr/>
                <p:nvPr/>
              </p:nvSpPr>
              <p:spPr>
                <a:xfrm>
                  <a:off x="762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8" name="Rectangle 787"/>
                <p:cNvSpPr/>
                <p:nvPr/>
              </p:nvSpPr>
              <p:spPr>
                <a:xfrm>
                  <a:off x="1219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9" name="Rectangle 788"/>
                <p:cNvSpPr/>
                <p:nvPr/>
              </p:nvSpPr>
              <p:spPr>
                <a:xfrm>
                  <a:off x="16764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0" name="Rectangle 789"/>
                <p:cNvSpPr/>
                <p:nvPr/>
              </p:nvSpPr>
              <p:spPr>
                <a:xfrm>
                  <a:off x="21336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1" name="Rectangle 790"/>
                <p:cNvSpPr/>
                <p:nvPr/>
              </p:nvSpPr>
              <p:spPr>
                <a:xfrm>
                  <a:off x="2590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2" name="Rectangle 791"/>
                <p:cNvSpPr/>
                <p:nvPr/>
              </p:nvSpPr>
              <p:spPr>
                <a:xfrm>
                  <a:off x="3048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3" name="Rectangle 792"/>
                <p:cNvSpPr/>
                <p:nvPr/>
              </p:nvSpPr>
              <p:spPr>
                <a:xfrm>
                  <a:off x="3505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4" name="Rectangle 793"/>
                <p:cNvSpPr/>
                <p:nvPr/>
              </p:nvSpPr>
              <p:spPr>
                <a:xfrm>
                  <a:off x="39624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5" name="Rectangle 794"/>
                <p:cNvSpPr/>
                <p:nvPr/>
              </p:nvSpPr>
              <p:spPr>
                <a:xfrm>
                  <a:off x="44196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6" name="Rectangle 795"/>
                <p:cNvSpPr/>
                <p:nvPr/>
              </p:nvSpPr>
              <p:spPr>
                <a:xfrm>
                  <a:off x="4876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7" name="Rectangle 796"/>
                <p:cNvSpPr/>
                <p:nvPr/>
              </p:nvSpPr>
              <p:spPr>
                <a:xfrm>
                  <a:off x="5334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8" name="Rectangle 797"/>
                <p:cNvSpPr/>
                <p:nvPr/>
              </p:nvSpPr>
              <p:spPr>
                <a:xfrm>
                  <a:off x="5791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9" name="Rectangle 798"/>
                <p:cNvSpPr/>
                <p:nvPr/>
              </p:nvSpPr>
              <p:spPr>
                <a:xfrm>
                  <a:off x="62484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0" name="Rectangle 799"/>
                <p:cNvSpPr/>
                <p:nvPr/>
              </p:nvSpPr>
              <p:spPr>
                <a:xfrm>
                  <a:off x="67056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1" name="Rectangle 800"/>
                <p:cNvSpPr/>
                <p:nvPr/>
              </p:nvSpPr>
              <p:spPr>
                <a:xfrm>
                  <a:off x="7162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2" name="Rectangle 801"/>
                <p:cNvSpPr/>
                <p:nvPr/>
              </p:nvSpPr>
              <p:spPr>
                <a:xfrm>
                  <a:off x="7620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3" name="Rectangle 802"/>
                <p:cNvSpPr/>
                <p:nvPr/>
              </p:nvSpPr>
              <p:spPr>
                <a:xfrm>
                  <a:off x="8077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4" name="Rectangle 803"/>
                <p:cNvSpPr/>
                <p:nvPr/>
              </p:nvSpPr>
              <p:spPr>
                <a:xfrm>
                  <a:off x="304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5" name="Rectangle 804"/>
                <p:cNvSpPr/>
                <p:nvPr/>
              </p:nvSpPr>
              <p:spPr>
                <a:xfrm>
                  <a:off x="762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6" name="Rectangle 805"/>
                <p:cNvSpPr/>
                <p:nvPr/>
              </p:nvSpPr>
              <p:spPr>
                <a:xfrm>
                  <a:off x="1219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7" name="Rectangle 806"/>
                <p:cNvSpPr/>
                <p:nvPr/>
              </p:nvSpPr>
              <p:spPr>
                <a:xfrm>
                  <a:off x="16764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8" name="Rectangle 807"/>
                <p:cNvSpPr/>
                <p:nvPr/>
              </p:nvSpPr>
              <p:spPr>
                <a:xfrm>
                  <a:off x="21336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9" name="Rectangle 808"/>
                <p:cNvSpPr/>
                <p:nvPr/>
              </p:nvSpPr>
              <p:spPr>
                <a:xfrm>
                  <a:off x="2590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0" name="Rectangle 809"/>
                <p:cNvSpPr/>
                <p:nvPr/>
              </p:nvSpPr>
              <p:spPr>
                <a:xfrm>
                  <a:off x="3048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1" name="Rectangle 810"/>
                <p:cNvSpPr/>
                <p:nvPr/>
              </p:nvSpPr>
              <p:spPr>
                <a:xfrm>
                  <a:off x="3505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2" name="Rectangle 811"/>
                <p:cNvSpPr/>
                <p:nvPr/>
              </p:nvSpPr>
              <p:spPr>
                <a:xfrm>
                  <a:off x="39624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3" name="Rectangle 812"/>
                <p:cNvSpPr/>
                <p:nvPr/>
              </p:nvSpPr>
              <p:spPr>
                <a:xfrm>
                  <a:off x="44196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4" name="Rectangle 813"/>
                <p:cNvSpPr/>
                <p:nvPr/>
              </p:nvSpPr>
              <p:spPr>
                <a:xfrm>
                  <a:off x="4876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5" name="Rectangle 814"/>
                <p:cNvSpPr/>
                <p:nvPr/>
              </p:nvSpPr>
              <p:spPr>
                <a:xfrm>
                  <a:off x="5334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6" name="Rectangle 815"/>
                <p:cNvSpPr/>
                <p:nvPr/>
              </p:nvSpPr>
              <p:spPr>
                <a:xfrm>
                  <a:off x="5791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7" name="Rectangle 816"/>
                <p:cNvSpPr/>
                <p:nvPr/>
              </p:nvSpPr>
              <p:spPr>
                <a:xfrm>
                  <a:off x="62484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8" name="Rectangle 817"/>
                <p:cNvSpPr/>
                <p:nvPr/>
              </p:nvSpPr>
              <p:spPr>
                <a:xfrm>
                  <a:off x="67056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9" name="Rectangle 818"/>
                <p:cNvSpPr/>
                <p:nvPr/>
              </p:nvSpPr>
              <p:spPr>
                <a:xfrm>
                  <a:off x="7162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0" name="Rectangle 819"/>
                <p:cNvSpPr/>
                <p:nvPr/>
              </p:nvSpPr>
              <p:spPr>
                <a:xfrm>
                  <a:off x="7620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1" name="Rectangle 820"/>
                <p:cNvSpPr/>
                <p:nvPr/>
              </p:nvSpPr>
              <p:spPr>
                <a:xfrm>
                  <a:off x="8077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2" name="Rectangle 981"/>
                <p:cNvSpPr/>
                <p:nvPr/>
              </p:nvSpPr>
              <p:spPr>
                <a:xfrm>
                  <a:off x="304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4" name="Rectangle 983"/>
                <p:cNvSpPr/>
                <p:nvPr/>
              </p:nvSpPr>
              <p:spPr>
                <a:xfrm>
                  <a:off x="762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5" name="Rectangle 984"/>
                <p:cNvSpPr/>
                <p:nvPr/>
              </p:nvSpPr>
              <p:spPr>
                <a:xfrm>
                  <a:off x="1219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6" name="Rectangle 985"/>
                <p:cNvSpPr/>
                <p:nvPr/>
              </p:nvSpPr>
              <p:spPr>
                <a:xfrm>
                  <a:off x="16764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7" name="Rectangle 986"/>
                <p:cNvSpPr/>
                <p:nvPr/>
              </p:nvSpPr>
              <p:spPr>
                <a:xfrm>
                  <a:off x="21336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8" name="Rectangle 987"/>
                <p:cNvSpPr/>
                <p:nvPr/>
              </p:nvSpPr>
              <p:spPr>
                <a:xfrm>
                  <a:off x="2590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9" name="Rectangle 988"/>
                <p:cNvSpPr/>
                <p:nvPr/>
              </p:nvSpPr>
              <p:spPr>
                <a:xfrm>
                  <a:off x="3048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90" name="Rectangle 989"/>
                <p:cNvSpPr/>
                <p:nvPr/>
              </p:nvSpPr>
              <p:spPr>
                <a:xfrm>
                  <a:off x="3505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54" name="Rectangle 1153"/>
                <p:cNvSpPr/>
                <p:nvPr/>
              </p:nvSpPr>
              <p:spPr>
                <a:xfrm>
                  <a:off x="39624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94" name="Rectangle 1193"/>
                <p:cNvSpPr/>
                <p:nvPr/>
              </p:nvSpPr>
              <p:spPr>
                <a:xfrm>
                  <a:off x="44196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59" name="Rectangle 1358"/>
                <p:cNvSpPr/>
                <p:nvPr/>
              </p:nvSpPr>
              <p:spPr>
                <a:xfrm>
                  <a:off x="4876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2" name="Rectangle 1521"/>
                <p:cNvSpPr/>
                <p:nvPr/>
              </p:nvSpPr>
              <p:spPr>
                <a:xfrm>
                  <a:off x="5334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3" name="Rectangle 1522"/>
                <p:cNvSpPr/>
                <p:nvPr/>
              </p:nvSpPr>
              <p:spPr>
                <a:xfrm>
                  <a:off x="5791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4" name="Rectangle 1523"/>
                <p:cNvSpPr/>
                <p:nvPr/>
              </p:nvSpPr>
              <p:spPr>
                <a:xfrm>
                  <a:off x="62484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5" name="Rectangle 1524"/>
                <p:cNvSpPr/>
                <p:nvPr/>
              </p:nvSpPr>
              <p:spPr>
                <a:xfrm>
                  <a:off x="67056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6" name="Rectangle 1525"/>
                <p:cNvSpPr/>
                <p:nvPr/>
              </p:nvSpPr>
              <p:spPr>
                <a:xfrm>
                  <a:off x="7162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7" name="Rectangle 1526"/>
                <p:cNvSpPr/>
                <p:nvPr/>
              </p:nvSpPr>
              <p:spPr>
                <a:xfrm>
                  <a:off x="7620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8" name="Rectangle 1527"/>
                <p:cNvSpPr/>
                <p:nvPr/>
              </p:nvSpPr>
              <p:spPr>
                <a:xfrm>
                  <a:off x="8077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9" name="Rectangle 1528"/>
                <p:cNvSpPr/>
                <p:nvPr/>
              </p:nvSpPr>
              <p:spPr>
                <a:xfrm>
                  <a:off x="304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0" name="Rectangle 1529"/>
                <p:cNvSpPr/>
                <p:nvPr/>
              </p:nvSpPr>
              <p:spPr>
                <a:xfrm>
                  <a:off x="762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1" name="Rectangle 1530"/>
                <p:cNvSpPr/>
                <p:nvPr/>
              </p:nvSpPr>
              <p:spPr>
                <a:xfrm>
                  <a:off x="1219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2" name="Rectangle 1531"/>
                <p:cNvSpPr/>
                <p:nvPr/>
              </p:nvSpPr>
              <p:spPr>
                <a:xfrm>
                  <a:off x="1676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3" name="Rectangle 1532"/>
                <p:cNvSpPr/>
                <p:nvPr/>
              </p:nvSpPr>
              <p:spPr>
                <a:xfrm>
                  <a:off x="2133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4" name="Rectangle 1533"/>
                <p:cNvSpPr/>
                <p:nvPr/>
              </p:nvSpPr>
              <p:spPr>
                <a:xfrm>
                  <a:off x="2590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5" name="Rectangle 1534"/>
                <p:cNvSpPr/>
                <p:nvPr/>
              </p:nvSpPr>
              <p:spPr>
                <a:xfrm>
                  <a:off x="3048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6" name="Rectangle 1535"/>
                <p:cNvSpPr/>
                <p:nvPr/>
              </p:nvSpPr>
              <p:spPr>
                <a:xfrm>
                  <a:off x="3505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7" name="Rectangle 1536"/>
                <p:cNvSpPr/>
                <p:nvPr/>
              </p:nvSpPr>
              <p:spPr>
                <a:xfrm>
                  <a:off x="3962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8" name="Rectangle 1537"/>
                <p:cNvSpPr/>
                <p:nvPr/>
              </p:nvSpPr>
              <p:spPr>
                <a:xfrm>
                  <a:off x="4419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9" name="Rectangle 1538"/>
                <p:cNvSpPr/>
                <p:nvPr/>
              </p:nvSpPr>
              <p:spPr>
                <a:xfrm>
                  <a:off x="4876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0" name="Rectangle 1539"/>
                <p:cNvSpPr/>
                <p:nvPr/>
              </p:nvSpPr>
              <p:spPr>
                <a:xfrm>
                  <a:off x="5334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1" name="Rectangle 1540"/>
                <p:cNvSpPr/>
                <p:nvPr/>
              </p:nvSpPr>
              <p:spPr>
                <a:xfrm>
                  <a:off x="5791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2" name="Rectangle 1541"/>
                <p:cNvSpPr/>
                <p:nvPr/>
              </p:nvSpPr>
              <p:spPr>
                <a:xfrm>
                  <a:off x="6248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3" name="Rectangle 1542"/>
                <p:cNvSpPr/>
                <p:nvPr/>
              </p:nvSpPr>
              <p:spPr>
                <a:xfrm>
                  <a:off x="6705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4" name="Rectangle 1543"/>
                <p:cNvSpPr/>
                <p:nvPr/>
              </p:nvSpPr>
              <p:spPr>
                <a:xfrm>
                  <a:off x="7162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5" name="Rectangle 1544"/>
                <p:cNvSpPr/>
                <p:nvPr/>
              </p:nvSpPr>
              <p:spPr>
                <a:xfrm>
                  <a:off x="7620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6" name="Rectangle 1545"/>
                <p:cNvSpPr/>
                <p:nvPr/>
              </p:nvSpPr>
              <p:spPr>
                <a:xfrm>
                  <a:off x="8077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7" name="Rectangle 1546"/>
                <p:cNvSpPr/>
                <p:nvPr/>
              </p:nvSpPr>
              <p:spPr>
                <a:xfrm>
                  <a:off x="304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8" name="Rectangle 1547"/>
                <p:cNvSpPr/>
                <p:nvPr/>
              </p:nvSpPr>
              <p:spPr>
                <a:xfrm>
                  <a:off x="762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9" name="Rectangle 1548"/>
                <p:cNvSpPr/>
                <p:nvPr/>
              </p:nvSpPr>
              <p:spPr>
                <a:xfrm>
                  <a:off x="1219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0" name="Rectangle 1549"/>
                <p:cNvSpPr/>
                <p:nvPr/>
              </p:nvSpPr>
              <p:spPr>
                <a:xfrm>
                  <a:off x="16764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1" name="Rectangle 1550"/>
                <p:cNvSpPr/>
                <p:nvPr/>
              </p:nvSpPr>
              <p:spPr>
                <a:xfrm>
                  <a:off x="21336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2" name="Rectangle 1551"/>
                <p:cNvSpPr/>
                <p:nvPr/>
              </p:nvSpPr>
              <p:spPr>
                <a:xfrm>
                  <a:off x="2590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3" name="Rectangle 1552"/>
                <p:cNvSpPr/>
                <p:nvPr/>
              </p:nvSpPr>
              <p:spPr>
                <a:xfrm>
                  <a:off x="3048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4" name="Rectangle 1553"/>
                <p:cNvSpPr/>
                <p:nvPr/>
              </p:nvSpPr>
              <p:spPr>
                <a:xfrm>
                  <a:off x="3505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5" name="Rectangle 1554"/>
                <p:cNvSpPr/>
                <p:nvPr/>
              </p:nvSpPr>
              <p:spPr>
                <a:xfrm>
                  <a:off x="39624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6" name="Rectangle 1555"/>
                <p:cNvSpPr/>
                <p:nvPr/>
              </p:nvSpPr>
              <p:spPr>
                <a:xfrm>
                  <a:off x="44196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7" name="Rectangle 1556"/>
                <p:cNvSpPr/>
                <p:nvPr/>
              </p:nvSpPr>
              <p:spPr>
                <a:xfrm>
                  <a:off x="4876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8" name="Rectangle 1557"/>
                <p:cNvSpPr/>
                <p:nvPr/>
              </p:nvSpPr>
              <p:spPr>
                <a:xfrm>
                  <a:off x="5334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9" name="Rectangle 1558"/>
                <p:cNvSpPr/>
                <p:nvPr/>
              </p:nvSpPr>
              <p:spPr>
                <a:xfrm>
                  <a:off x="5791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60" name="Rectangle 1559"/>
                <p:cNvSpPr/>
                <p:nvPr/>
              </p:nvSpPr>
              <p:spPr>
                <a:xfrm>
                  <a:off x="62484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61" name="Rectangle 1560"/>
                <p:cNvSpPr/>
                <p:nvPr/>
              </p:nvSpPr>
              <p:spPr>
                <a:xfrm>
                  <a:off x="67056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62" name="Rectangle 1561"/>
                <p:cNvSpPr/>
                <p:nvPr/>
              </p:nvSpPr>
              <p:spPr>
                <a:xfrm>
                  <a:off x="7162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63" name="Rectangle 1562"/>
                <p:cNvSpPr/>
                <p:nvPr/>
              </p:nvSpPr>
              <p:spPr>
                <a:xfrm>
                  <a:off x="7620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64" name="Rectangle 1563"/>
                <p:cNvSpPr/>
                <p:nvPr/>
              </p:nvSpPr>
              <p:spPr>
                <a:xfrm>
                  <a:off x="8077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13" name="TextBox 712"/>
              <p:cNvSpPr txBox="1"/>
              <p:nvPr/>
            </p:nvSpPr>
            <p:spPr>
              <a:xfrm>
                <a:off x="2133600" y="4154269"/>
                <a:ext cx="32766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FF0000"/>
                    </a:solidFill>
                    <a:latin typeface="+mj-lt"/>
                  </a:rPr>
                  <a:t>order violations</a:t>
                </a:r>
                <a:endParaRPr lang="en-US" sz="3600" dirty="0">
                  <a:solidFill>
                    <a:srgbClr val="FF0000"/>
                  </a:solidFill>
                  <a:latin typeface="+mj-lt"/>
                </a:endParaRPr>
              </a:p>
            </p:txBody>
          </p:sp>
        </p:grpSp>
      </p:grpSp>
      <p:grpSp>
        <p:nvGrpSpPr>
          <p:cNvPr id="1933" name="Group 1932"/>
          <p:cNvGrpSpPr/>
          <p:nvPr/>
        </p:nvGrpSpPr>
        <p:grpSpPr>
          <a:xfrm>
            <a:off x="228600" y="228600"/>
            <a:ext cx="1696948" cy="2092504"/>
            <a:chOff x="228600" y="228600"/>
            <a:chExt cx="1696948" cy="2092504"/>
          </a:xfrm>
        </p:grpSpPr>
        <p:pic>
          <p:nvPicPr>
            <p:cNvPr id="1934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28600" y="228600"/>
              <a:ext cx="838200" cy="10377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935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28600" y="1283333"/>
              <a:ext cx="838200" cy="10377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936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1087348" y="228600"/>
              <a:ext cx="838200" cy="10377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937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1077074" y="1283333"/>
              <a:ext cx="838200" cy="10377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 r="282" b="6479"/>
          <a:stretch>
            <a:fillRect/>
          </a:stretch>
        </p:blipFill>
        <p:spPr bwMode="auto">
          <a:xfrm>
            <a:off x="-1549400" y="-152400"/>
            <a:ext cx="10769600" cy="716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828" name="Group 827"/>
          <p:cNvGrpSpPr/>
          <p:nvPr/>
        </p:nvGrpSpPr>
        <p:grpSpPr>
          <a:xfrm>
            <a:off x="76200" y="228600"/>
            <a:ext cx="1696948" cy="2092504"/>
            <a:chOff x="228600" y="228600"/>
            <a:chExt cx="1696948" cy="2092504"/>
          </a:xfrm>
        </p:grpSpPr>
        <p:pic>
          <p:nvPicPr>
            <p:cNvPr id="829" name="Picture 2"/>
            <p:cNvPicPr>
              <a:picLocks noChangeAspect="1" noChangeArrowheads="1"/>
            </p:cNvPicPr>
            <p:nvPr/>
          </p:nvPicPr>
          <p:blipFill>
            <a:blip r:embed="rId3"/>
            <a:srcRect l="20745" t="17010" r="55626" b="29382"/>
            <a:stretch>
              <a:fillRect/>
            </a:stretch>
          </p:blipFill>
          <p:spPr bwMode="auto">
            <a:xfrm>
              <a:off x="228600" y="228600"/>
              <a:ext cx="838200" cy="10377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830" name="Picture 2"/>
            <p:cNvPicPr>
              <a:picLocks noChangeAspect="1" noChangeArrowheads="1"/>
            </p:cNvPicPr>
            <p:nvPr/>
          </p:nvPicPr>
          <p:blipFill>
            <a:blip r:embed="rId3"/>
            <a:srcRect l="20745" t="17010" r="55626" b="29382"/>
            <a:stretch>
              <a:fillRect/>
            </a:stretch>
          </p:blipFill>
          <p:spPr bwMode="auto">
            <a:xfrm>
              <a:off x="228600" y="1283333"/>
              <a:ext cx="838200" cy="10377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831" name="Picture 2"/>
            <p:cNvPicPr>
              <a:picLocks noChangeAspect="1" noChangeArrowheads="1"/>
            </p:cNvPicPr>
            <p:nvPr/>
          </p:nvPicPr>
          <p:blipFill>
            <a:blip r:embed="rId3"/>
            <a:srcRect l="20745" t="17010" r="55626" b="29382"/>
            <a:stretch>
              <a:fillRect/>
            </a:stretch>
          </p:blipFill>
          <p:spPr bwMode="auto">
            <a:xfrm>
              <a:off x="1087348" y="228600"/>
              <a:ext cx="838200" cy="10377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832" name="Picture 2"/>
            <p:cNvPicPr>
              <a:picLocks noChangeAspect="1" noChangeArrowheads="1"/>
            </p:cNvPicPr>
            <p:nvPr/>
          </p:nvPicPr>
          <p:blipFill>
            <a:blip r:embed="rId3"/>
            <a:srcRect l="20745" t="17010" r="55626" b="29382"/>
            <a:stretch>
              <a:fillRect/>
            </a:stretch>
          </p:blipFill>
          <p:spPr bwMode="auto">
            <a:xfrm>
              <a:off x="1077074" y="1283333"/>
              <a:ext cx="838200" cy="10377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TextBox 703"/>
          <p:cNvSpPr txBox="1"/>
          <p:nvPr/>
        </p:nvSpPr>
        <p:spPr>
          <a:xfrm>
            <a:off x="152400" y="2826603"/>
            <a:ext cx="2133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/>
              <a:t>Grace</a:t>
            </a:r>
            <a:endParaRPr lang="en-US" sz="4800" b="1" dirty="0"/>
          </a:p>
        </p:txBody>
      </p:sp>
      <p:grpSp>
        <p:nvGrpSpPr>
          <p:cNvPr id="2" name="Group 706"/>
          <p:cNvGrpSpPr/>
          <p:nvPr/>
        </p:nvGrpSpPr>
        <p:grpSpPr>
          <a:xfrm>
            <a:off x="2133599" y="1295400"/>
            <a:ext cx="5638801" cy="3581400"/>
            <a:chOff x="1142999" y="1219200"/>
            <a:chExt cx="5638801" cy="3581400"/>
          </a:xfrm>
        </p:grpSpPr>
        <p:grpSp>
          <p:nvGrpSpPr>
            <p:cNvPr id="3" name="Group 821"/>
            <p:cNvGrpSpPr/>
            <p:nvPr/>
          </p:nvGrpSpPr>
          <p:grpSpPr>
            <a:xfrm>
              <a:off x="1143000" y="1219200"/>
              <a:ext cx="4724400" cy="646331"/>
              <a:chOff x="914400" y="1219200"/>
              <a:chExt cx="4724400" cy="646331"/>
            </a:xfrm>
          </p:grpSpPr>
          <p:sp>
            <p:nvSpPr>
              <p:cNvPr id="1769" name="TextBox 1768"/>
              <p:cNvSpPr txBox="1"/>
              <p:nvPr/>
            </p:nvSpPr>
            <p:spPr>
              <a:xfrm>
                <a:off x="2133600" y="1219200"/>
                <a:ext cx="35052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FF0000"/>
                    </a:solidFill>
                    <a:latin typeface="+mj-lt"/>
                  </a:rPr>
                  <a:t>race conditions</a:t>
                </a:r>
                <a:endParaRPr lang="en-US" sz="3600" dirty="0">
                  <a:solidFill>
                    <a:srgbClr val="FF0000"/>
                  </a:solidFill>
                  <a:latin typeface="+mj-lt"/>
                </a:endParaRPr>
              </a:p>
            </p:txBody>
          </p:sp>
          <p:grpSp>
            <p:nvGrpSpPr>
              <p:cNvPr id="4" name="Group 164"/>
              <p:cNvGrpSpPr/>
              <p:nvPr/>
            </p:nvGrpSpPr>
            <p:grpSpPr>
              <a:xfrm>
                <a:off x="914400" y="1237564"/>
                <a:ext cx="1045026" cy="609597"/>
                <a:chOff x="304800" y="914400"/>
                <a:chExt cx="8229600" cy="4800600"/>
              </a:xfrm>
            </p:grpSpPr>
            <p:sp>
              <p:nvSpPr>
                <p:cNvPr id="1771" name="Rectangle 1770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2" name="Rectangle 1771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3" name="Rectangle 1772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4" name="Rectangle 1773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5" name="Rectangle 1774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6" name="Rectangle 170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7" name="Rectangle 1776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8" name="Rectangle 1777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9" name="Rectangle 1778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0" name="Rectangle 1779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1" name="Rectangle 1780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2" name="Rectangle 1781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3" name="Rectangle 1782"/>
                <p:cNvSpPr/>
                <p:nvPr/>
              </p:nvSpPr>
              <p:spPr>
                <a:xfrm>
                  <a:off x="5791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4" name="Rectangle 1783"/>
                <p:cNvSpPr/>
                <p:nvPr/>
              </p:nvSpPr>
              <p:spPr>
                <a:xfrm>
                  <a:off x="6248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5" name="Rectangle 1784"/>
                <p:cNvSpPr/>
                <p:nvPr/>
              </p:nvSpPr>
              <p:spPr>
                <a:xfrm>
                  <a:off x="6705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6" name="Rectangle 1785"/>
                <p:cNvSpPr/>
                <p:nvPr/>
              </p:nvSpPr>
              <p:spPr>
                <a:xfrm>
                  <a:off x="7162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7" name="Rectangle 1786"/>
                <p:cNvSpPr/>
                <p:nvPr/>
              </p:nvSpPr>
              <p:spPr>
                <a:xfrm>
                  <a:off x="7620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8" name="Rectangle 1787"/>
                <p:cNvSpPr/>
                <p:nvPr/>
              </p:nvSpPr>
              <p:spPr>
                <a:xfrm>
                  <a:off x="8077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9" name="Rectangle 1788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0" name="Rectangle 1789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1" name="Rectangle 1790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2" name="Rectangle 1791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3" name="Rectangle 1792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4" name="Rectangle 1793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5" name="Rectangle 1794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6" name="Rectangle 1795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7" name="Rectangle 1796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8" name="Rectangle 1797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9" name="Rectangle 1798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0" name="Rectangle 1799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1" name="Rectangle 1800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802" name="Rectangle 1801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3" name="Rectangle 1802"/>
                <p:cNvSpPr/>
                <p:nvPr/>
              </p:nvSpPr>
              <p:spPr>
                <a:xfrm>
                  <a:off x="6705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4" name="Rectangle 1803"/>
                <p:cNvSpPr/>
                <p:nvPr/>
              </p:nvSpPr>
              <p:spPr>
                <a:xfrm>
                  <a:off x="7162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5" name="Rectangle 1804"/>
                <p:cNvSpPr/>
                <p:nvPr/>
              </p:nvSpPr>
              <p:spPr>
                <a:xfrm>
                  <a:off x="7620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6" name="Rectangle 1805"/>
                <p:cNvSpPr/>
                <p:nvPr/>
              </p:nvSpPr>
              <p:spPr>
                <a:xfrm>
                  <a:off x="8077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7" name="Rectangle 1806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8" name="Rectangle 1807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9" name="Rectangle 1808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0" name="Rectangle 1809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1" name="Rectangle 1810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2" name="Rectangle 1811"/>
                <p:cNvSpPr/>
                <p:nvPr/>
              </p:nvSpPr>
              <p:spPr>
                <a:xfrm>
                  <a:off x="2590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3" name="Rectangle 1812"/>
                <p:cNvSpPr/>
                <p:nvPr/>
              </p:nvSpPr>
              <p:spPr>
                <a:xfrm>
                  <a:off x="3048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4" name="Rectangle 1813"/>
                <p:cNvSpPr/>
                <p:nvPr/>
              </p:nvSpPr>
              <p:spPr>
                <a:xfrm>
                  <a:off x="3505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5" name="Rectangle 1814"/>
                <p:cNvSpPr/>
                <p:nvPr/>
              </p:nvSpPr>
              <p:spPr>
                <a:xfrm>
                  <a:off x="3962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6" name="Rectangle 210"/>
                <p:cNvSpPr/>
                <p:nvPr/>
              </p:nvSpPr>
              <p:spPr>
                <a:xfrm>
                  <a:off x="4419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7" name="Rectangle 1816"/>
                <p:cNvSpPr/>
                <p:nvPr/>
              </p:nvSpPr>
              <p:spPr>
                <a:xfrm>
                  <a:off x="4876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8" name="Rectangle 1817"/>
                <p:cNvSpPr/>
                <p:nvPr/>
              </p:nvSpPr>
              <p:spPr>
                <a:xfrm>
                  <a:off x="5334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9" name="Rectangle 1818"/>
                <p:cNvSpPr/>
                <p:nvPr/>
              </p:nvSpPr>
              <p:spPr>
                <a:xfrm>
                  <a:off x="5791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0" name="Rectangle 1819"/>
                <p:cNvSpPr/>
                <p:nvPr/>
              </p:nvSpPr>
              <p:spPr>
                <a:xfrm>
                  <a:off x="6248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1" name="Rectangle 1820"/>
                <p:cNvSpPr/>
                <p:nvPr/>
              </p:nvSpPr>
              <p:spPr>
                <a:xfrm>
                  <a:off x="6705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2" name="Rectangle 1821"/>
                <p:cNvSpPr/>
                <p:nvPr/>
              </p:nvSpPr>
              <p:spPr>
                <a:xfrm>
                  <a:off x="7162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3" name="Rectangle 1822"/>
                <p:cNvSpPr/>
                <p:nvPr/>
              </p:nvSpPr>
              <p:spPr>
                <a:xfrm>
                  <a:off x="7620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4" name="Rectangle 1823"/>
                <p:cNvSpPr/>
                <p:nvPr/>
              </p:nvSpPr>
              <p:spPr>
                <a:xfrm>
                  <a:off x="8077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5" name="Rectangle 1824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6" name="Rectangle 1825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7" name="Rectangle 1826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8" name="Rectangle 1827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9" name="Rectangle 1828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0" name="Rectangle 1829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1" name="Rectangle 1830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2" name="Rectangle 1831"/>
                <p:cNvSpPr/>
                <p:nvPr/>
              </p:nvSpPr>
              <p:spPr>
                <a:xfrm>
                  <a:off x="3505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3" name="Rectangle 1832"/>
                <p:cNvSpPr/>
                <p:nvPr/>
              </p:nvSpPr>
              <p:spPr>
                <a:xfrm>
                  <a:off x="3962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4" name="Rectangle 1833"/>
                <p:cNvSpPr/>
                <p:nvPr/>
              </p:nvSpPr>
              <p:spPr>
                <a:xfrm>
                  <a:off x="4419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5" name="Rectangle 1834"/>
                <p:cNvSpPr/>
                <p:nvPr/>
              </p:nvSpPr>
              <p:spPr>
                <a:xfrm>
                  <a:off x="4876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6" name="Rectangle 1835"/>
                <p:cNvSpPr/>
                <p:nvPr/>
              </p:nvSpPr>
              <p:spPr>
                <a:xfrm>
                  <a:off x="5334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7" name="Rectangle 1836"/>
                <p:cNvSpPr/>
                <p:nvPr/>
              </p:nvSpPr>
              <p:spPr>
                <a:xfrm>
                  <a:off x="5791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8" name="Rectangle 1837"/>
                <p:cNvSpPr/>
                <p:nvPr/>
              </p:nvSpPr>
              <p:spPr>
                <a:xfrm>
                  <a:off x="6248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9" name="Rectangle 1838"/>
                <p:cNvSpPr/>
                <p:nvPr/>
              </p:nvSpPr>
              <p:spPr>
                <a:xfrm>
                  <a:off x="6705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0" name="Rectangle 1839"/>
                <p:cNvSpPr/>
                <p:nvPr/>
              </p:nvSpPr>
              <p:spPr>
                <a:xfrm>
                  <a:off x="7162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1" name="Rectangle 1840"/>
                <p:cNvSpPr/>
                <p:nvPr/>
              </p:nvSpPr>
              <p:spPr>
                <a:xfrm>
                  <a:off x="7620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2" name="Rectangle 1841"/>
                <p:cNvSpPr/>
                <p:nvPr/>
              </p:nvSpPr>
              <p:spPr>
                <a:xfrm>
                  <a:off x="8077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3" name="Rectangle 1842"/>
                <p:cNvSpPr/>
                <p:nvPr/>
              </p:nvSpPr>
              <p:spPr>
                <a:xfrm>
                  <a:off x="304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4" name="Rectangle 1843"/>
                <p:cNvSpPr/>
                <p:nvPr/>
              </p:nvSpPr>
              <p:spPr>
                <a:xfrm>
                  <a:off x="762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5" name="Rectangle 1844"/>
                <p:cNvSpPr/>
                <p:nvPr/>
              </p:nvSpPr>
              <p:spPr>
                <a:xfrm>
                  <a:off x="1219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6" name="Rectangle 1845"/>
                <p:cNvSpPr/>
                <p:nvPr/>
              </p:nvSpPr>
              <p:spPr>
                <a:xfrm>
                  <a:off x="1676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7" name="Rectangle 1846"/>
                <p:cNvSpPr/>
                <p:nvPr/>
              </p:nvSpPr>
              <p:spPr>
                <a:xfrm>
                  <a:off x="2133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8" name="Rectangle 1847"/>
                <p:cNvSpPr/>
                <p:nvPr/>
              </p:nvSpPr>
              <p:spPr>
                <a:xfrm>
                  <a:off x="2590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9" name="Rectangle 1848"/>
                <p:cNvSpPr/>
                <p:nvPr/>
              </p:nvSpPr>
              <p:spPr>
                <a:xfrm>
                  <a:off x="3048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0" name="Rectangle 1849"/>
                <p:cNvSpPr/>
                <p:nvPr/>
              </p:nvSpPr>
              <p:spPr>
                <a:xfrm>
                  <a:off x="3505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1" name="Rectangle 1850"/>
                <p:cNvSpPr/>
                <p:nvPr/>
              </p:nvSpPr>
              <p:spPr>
                <a:xfrm>
                  <a:off x="3962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2" name="Rectangle 1851"/>
                <p:cNvSpPr/>
                <p:nvPr/>
              </p:nvSpPr>
              <p:spPr>
                <a:xfrm>
                  <a:off x="4419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3" name="Rectangle 1852"/>
                <p:cNvSpPr/>
                <p:nvPr/>
              </p:nvSpPr>
              <p:spPr>
                <a:xfrm>
                  <a:off x="4876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4" name="Rectangle 1853"/>
                <p:cNvSpPr/>
                <p:nvPr/>
              </p:nvSpPr>
              <p:spPr>
                <a:xfrm>
                  <a:off x="5334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5" name="Rectangle 375"/>
                <p:cNvSpPr/>
                <p:nvPr/>
              </p:nvSpPr>
              <p:spPr>
                <a:xfrm>
                  <a:off x="5791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6" name="Rectangle 1855"/>
                <p:cNvSpPr/>
                <p:nvPr/>
              </p:nvSpPr>
              <p:spPr>
                <a:xfrm>
                  <a:off x="6248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7" name="Rectangle 1856"/>
                <p:cNvSpPr/>
                <p:nvPr/>
              </p:nvSpPr>
              <p:spPr>
                <a:xfrm>
                  <a:off x="6705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8" name="Rectangle 1857"/>
                <p:cNvSpPr/>
                <p:nvPr/>
              </p:nvSpPr>
              <p:spPr>
                <a:xfrm>
                  <a:off x="7162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9" name="Rectangle 1858"/>
                <p:cNvSpPr/>
                <p:nvPr/>
              </p:nvSpPr>
              <p:spPr>
                <a:xfrm>
                  <a:off x="7620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0" name="Rectangle 1859"/>
                <p:cNvSpPr/>
                <p:nvPr/>
              </p:nvSpPr>
              <p:spPr>
                <a:xfrm>
                  <a:off x="8077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1" name="Rectangle 1860"/>
                <p:cNvSpPr/>
                <p:nvPr/>
              </p:nvSpPr>
              <p:spPr>
                <a:xfrm>
                  <a:off x="304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2" name="Rectangle 1861"/>
                <p:cNvSpPr/>
                <p:nvPr/>
              </p:nvSpPr>
              <p:spPr>
                <a:xfrm>
                  <a:off x="762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3" name="Rectangle 1862"/>
                <p:cNvSpPr/>
                <p:nvPr/>
              </p:nvSpPr>
              <p:spPr>
                <a:xfrm>
                  <a:off x="1219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4" name="Rectangle 1863"/>
                <p:cNvSpPr/>
                <p:nvPr/>
              </p:nvSpPr>
              <p:spPr>
                <a:xfrm>
                  <a:off x="1676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5" name="Rectangle 1864"/>
                <p:cNvSpPr/>
                <p:nvPr/>
              </p:nvSpPr>
              <p:spPr>
                <a:xfrm>
                  <a:off x="2133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6" name="Rectangle 1865"/>
                <p:cNvSpPr/>
                <p:nvPr/>
              </p:nvSpPr>
              <p:spPr>
                <a:xfrm>
                  <a:off x="2590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7" name="Rectangle 1866"/>
                <p:cNvSpPr/>
                <p:nvPr/>
              </p:nvSpPr>
              <p:spPr>
                <a:xfrm>
                  <a:off x="3048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8" name="Rectangle 1867"/>
                <p:cNvSpPr/>
                <p:nvPr/>
              </p:nvSpPr>
              <p:spPr>
                <a:xfrm>
                  <a:off x="3505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9" name="Rectangle 1868"/>
                <p:cNvSpPr/>
                <p:nvPr/>
              </p:nvSpPr>
              <p:spPr>
                <a:xfrm>
                  <a:off x="3962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0" name="Rectangle 1869"/>
                <p:cNvSpPr/>
                <p:nvPr/>
              </p:nvSpPr>
              <p:spPr>
                <a:xfrm>
                  <a:off x="4419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1" name="Rectangle 1870"/>
                <p:cNvSpPr/>
                <p:nvPr/>
              </p:nvSpPr>
              <p:spPr>
                <a:xfrm>
                  <a:off x="4876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2" name="Rectangle 1871"/>
                <p:cNvSpPr/>
                <p:nvPr/>
              </p:nvSpPr>
              <p:spPr>
                <a:xfrm>
                  <a:off x="5334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3" name="Rectangle 1872"/>
                <p:cNvSpPr/>
                <p:nvPr/>
              </p:nvSpPr>
              <p:spPr>
                <a:xfrm>
                  <a:off x="5791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4" name="Rectangle 1873"/>
                <p:cNvSpPr/>
                <p:nvPr/>
              </p:nvSpPr>
              <p:spPr>
                <a:xfrm>
                  <a:off x="6248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5" name="Rectangle 1874"/>
                <p:cNvSpPr/>
                <p:nvPr/>
              </p:nvSpPr>
              <p:spPr>
                <a:xfrm>
                  <a:off x="6705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6" name="Rectangle 1875"/>
                <p:cNvSpPr/>
                <p:nvPr/>
              </p:nvSpPr>
              <p:spPr>
                <a:xfrm>
                  <a:off x="7162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7" name="Rectangle 1876"/>
                <p:cNvSpPr/>
                <p:nvPr/>
              </p:nvSpPr>
              <p:spPr>
                <a:xfrm>
                  <a:off x="7620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8" name="Rectangle 1877"/>
                <p:cNvSpPr/>
                <p:nvPr/>
              </p:nvSpPr>
              <p:spPr>
                <a:xfrm>
                  <a:off x="8077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9" name="Rectangle 1878"/>
                <p:cNvSpPr/>
                <p:nvPr/>
              </p:nvSpPr>
              <p:spPr>
                <a:xfrm>
                  <a:off x="304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0" name="Rectangle 1879"/>
                <p:cNvSpPr/>
                <p:nvPr/>
              </p:nvSpPr>
              <p:spPr>
                <a:xfrm>
                  <a:off x="762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1" name="Rectangle 1880"/>
                <p:cNvSpPr/>
                <p:nvPr/>
              </p:nvSpPr>
              <p:spPr>
                <a:xfrm>
                  <a:off x="1219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2" name="Rectangle 1881"/>
                <p:cNvSpPr/>
                <p:nvPr/>
              </p:nvSpPr>
              <p:spPr>
                <a:xfrm>
                  <a:off x="1676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3" name="Rectangle 1882"/>
                <p:cNvSpPr/>
                <p:nvPr/>
              </p:nvSpPr>
              <p:spPr>
                <a:xfrm>
                  <a:off x="2133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4" name="Rectangle 1883"/>
                <p:cNvSpPr/>
                <p:nvPr/>
              </p:nvSpPr>
              <p:spPr>
                <a:xfrm>
                  <a:off x="2590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5" name="Rectangle 1884"/>
                <p:cNvSpPr/>
                <p:nvPr/>
              </p:nvSpPr>
              <p:spPr>
                <a:xfrm>
                  <a:off x="3048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6" name="Rectangle 1885"/>
                <p:cNvSpPr/>
                <p:nvPr/>
              </p:nvSpPr>
              <p:spPr>
                <a:xfrm>
                  <a:off x="3505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7" name="Rectangle 1886"/>
                <p:cNvSpPr/>
                <p:nvPr/>
              </p:nvSpPr>
              <p:spPr>
                <a:xfrm>
                  <a:off x="3962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8" name="Rectangle 1887"/>
                <p:cNvSpPr/>
                <p:nvPr/>
              </p:nvSpPr>
              <p:spPr>
                <a:xfrm>
                  <a:off x="4419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9" name="Rectangle 1888"/>
                <p:cNvSpPr/>
                <p:nvPr/>
              </p:nvSpPr>
              <p:spPr>
                <a:xfrm>
                  <a:off x="4876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0" name="Rectangle 1889"/>
                <p:cNvSpPr/>
                <p:nvPr/>
              </p:nvSpPr>
              <p:spPr>
                <a:xfrm>
                  <a:off x="5334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1" name="Rectangle 1890"/>
                <p:cNvSpPr/>
                <p:nvPr/>
              </p:nvSpPr>
              <p:spPr>
                <a:xfrm>
                  <a:off x="5791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2" name="Rectangle 1891"/>
                <p:cNvSpPr/>
                <p:nvPr/>
              </p:nvSpPr>
              <p:spPr>
                <a:xfrm>
                  <a:off x="6248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3" name="Rectangle 1892"/>
                <p:cNvSpPr/>
                <p:nvPr/>
              </p:nvSpPr>
              <p:spPr>
                <a:xfrm>
                  <a:off x="6705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4" name="Rectangle 1893"/>
                <p:cNvSpPr/>
                <p:nvPr/>
              </p:nvSpPr>
              <p:spPr>
                <a:xfrm>
                  <a:off x="7162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5" name="Rectangle 1894"/>
                <p:cNvSpPr/>
                <p:nvPr/>
              </p:nvSpPr>
              <p:spPr>
                <a:xfrm>
                  <a:off x="7620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6" name="Rectangle 1895"/>
                <p:cNvSpPr/>
                <p:nvPr/>
              </p:nvSpPr>
              <p:spPr>
                <a:xfrm>
                  <a:off x="8077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7" name="Rectangle 1896"/>
                <p:cNvSpPr/>
                <p:nvPr/>
              </p:nvSpPr>
              <p:spPr>
                <a:xfrm>
                  <a:off x="304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8" name="Rectangle 1897"/>
                <p:cNvSpPr/>
                <p:nvPr/>
              </p:nvSpPr>
              <p:spPr>
                <a:xfrm>
                  <a:off x="7620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9" name="Rectangle 1898"/>
                <p:cNvSpPr/>
                <p:nvPr/>
              </p:nvSpPr>
              <p:spPr>
                <a:xfrm>
                  <a:off x="1219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0" name="Rectangle 1899"/>
                <p:cNvSpPr/>
                <p:nvPr/>
              </p:nvSpPr>
              <p:spPr>
                <a:xfrm>
                  <a:off x="16764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1" name="Rectangle 1900"/>
                <p:cNvSpPr/>
                <p:nvPr/>
              </p:nvSpPr>
              <p:spPr>
                <a:xfrm>
                  <a:off x="21336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2" name="Rectangle 1901"/>
                <p:cNvSpPr/>
                <p:nvPr/>
              </p:nvSpPr>
              <p:spPr>
                <a:xfrm>
                  <a:off x="2590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3" name="Rectangle 1902"/>
                <p:cNvSpPr/>
                <p:nvPr/>
              </p:nvSpPr>
              <p:spPr>
                <a:xfrm>
                  <a:off x="30480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4" name="Rectangle 1903"/>
                <p:cNvSpPr/>
                <p:nvPr/>
              </p:nvSpPr>
              <p:spPr>
                <a:xfrm>
                  <a:off x="3505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5" name="Rectangle 1904"/>
                <p:cNvSpPr/>
                <p:nvPr/>
              </p:nvSpPr>
              <p:spPr>
                <a:xfrm>
                  <a:off x="39624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6" name="Rectangle 1905"/>
                <p:cNvSpPr/>
                <p:nvPr/>
              </p:nvSpPr>
              <p:spPr>
                <a:xfrm>
                  <a:off x="44196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7" name="Rectangle 1906"/>
                <p:cNvSpPr/>
                <p:nvPr/>
              </p:nvSpPr>
              <p:spPr>
                <a:xfrm>
                  <a:off x="4876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8" name="Rectangle 1907"/>
                <p:cNvSpPr/>
                <p:nvPr/>
              </p:nvSpPr>
              <p:spPr>
                <a:xfrm>
                  <a:off x="5334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9" name="Rectangle 1908"/>
                <p:cNvSpPr/>
                <p:nvPr/>
              </p:nvSpPr>
              <p:spPr>
                <a:xfrm>
                  <a:off x="5791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0" name="Rectangle 1909"/>
                <p:cNvSpPr/>
                <p:nvPr/>
              </p:nvSpPr>
              <p:spPr>
                <a:xfrm>
                  <a:off x="62484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1" name="Rectangle 1910"/>
                <p:cNvSpPr/>
                <p:nvPr/>
              </p:nvSpPr>
              <p:spPr>
                <a:xfrm>
                  <a:off x="67056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2" name="Rectangle 1911"/>
                <p:cNvSpPr/>
                <p:nvPr/>
              </p:nvSpPr>
              <p:spPr>
                <a:xfrm>
                  <a:off x="7162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3" name="Rectangle 1912"/>
                <p:cNvSpPr/>
                <p:nvPr/>
              </p:nvSpPr>
              <p:spPr>
                <a:xfrm>
                  <a:off x="76200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4" name="Rectangle 1913"/>
                <p:cNvSpPr/>
                <p:nvPr/>
              </p:nvSpPr>
              <p:spPr>
                <a:xfrm>
                  <a:off x="8077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5" name="Rectangle 1914"/>
                <p:cNvSpPr/>
                <p:nvPr/>
              </p:nvSpPr>
              <p:spPr>
                <a:xfrm>
                  <a:off x="304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6" name="Rectangle 1915"/>
                <p:cNvSpPr/>
                <p:nvPr/>
              </p:nvSpPr>
              <p:spPr>
                <a:xfrm>
                  <a:off x="762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7" name="Rectangle 1916"/>
                <p:cNvSpPr/>
                <p:nvPr/>
              </p:nvSpPr>
              <p:spPr>
                <a:xfrm>
                  <a:off x="1219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8" name="Rectangle 1917"/>
                <p:cNvSpPr/>
                <p:nvPr/>
              </p:nvSpPr>
              <p:spPr>
                <a:xfrm>
                  <a:off x="1676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9" name="Rectangle 1918"/>
                <p:cNvSpPr/>
                <p:nvPr/>
              </p:nvSpPr>
              <p:spPr>
                <a:xfrm>
                  <a:off x="2133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0" name="Rectangle 1919"/>
                <p:cNvSpPr/>
                <p:nvPr/>
              </p:nvSpPr>
              <p:spPr>
                <a:xfrm>
                  <a:off x="2590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1" name="Rectangle 1920"/>
                <p:cNvSpPr/>
                <p:nvPr/>
              </p:nvSpPr>
              <p:spPr>
                <a:xfrm>
                  <a:off x="3048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2" name="Rectangle 1921"/>
                <p:cNvSpPr/>
                <p:nvPr/>
              </p:nvSpPr>
              <p:spPr>
                <a:xfrm>
                  <a:off x="3505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3" name="Rectangle 1922"/>
                <p:cNvSpPr/>
                <p:nvPr/>
              </p:nvSpPr>
              <p:spPr>
                <a:xfrm>
                  <a:off x="3962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4" name="Rectangle 1923"/>
                <p:cNvSpPr/>
                <p:nvPr/>
              </p:nvSpPr>
              <p:spPr>
                <a:xfrm>
                  <a:off x="4419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5" name="Rectangle 1924"/>
                <p:cNvSpPr/>
                <p:nvPr/>
              </p:nvSpPr>
              <p:spPr>
                <a:xfrm>
                  <a:off x="4876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6" name="Rectangle 1925"/>
                <p:cNvSpPr/>
                <p:nvPr/>
              </p:nvSpPr>
              <p:spPr>
                <a:xfrm>
                  <a:off x="5334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7" name="Rectangle 1926"/>
                <p:cNvSpPr/>
                <p:nvPr/>
              </p:nvSpPr>
              <p:spPr>
                <a:xfrm>
                  <a:off x="5791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8" name="Rectangle 1927"/>
                <p:cNvSpPr/>
                <p:nvPr/>
              </p:nvSpPr>
              <p:spPr>
                <a:xfrm>
                  <a:off x="6248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9" name="Rectangle 1928"/>
                <p:cNvSpPr/>
                <p:nvPr/>
              </p:nvSpPr>
              <p:spPr>
                <a:xfrm>
                  <a:off x="6705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30" name="Rectangle 1929"/>
                <p:cNvSpPr/>
                <p:nvPr/>
              </p:nvSpPr>
              <p:spPr>
                <a:xfrm>
                  <a:off x="7162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31" name="Rectangle 1930"/>
                <p:cNvSpPr/>
                <p:nvPr/>
              </p:nvSpPr>
              <p:spPr>
                <a:xfrm>
                  <a:off x="7620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32" name="Rectangle 1931"/>
                <p:cNvSpPr/>
                <p:nvPr/>
              </p:nvSpPr>
              <p:spPr>
                <a:xfrm>
                  <a:off x="8077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5" name="Group 822"/>
            <p:cNvGrpSpPr/>
            <p:nvPr/>
          </p:nvGrpSpPr>
          <p:grpSpPr>
            <a:xfrm>
              <a:off x="1143000" y="2209799"/>
              <a:ext cx="5638800" cy="666067"/>
              <a:chOff x="914400" y="2209799"/>
              <a:chExt cx="5638800" cy="666067"/>
            </a:xfrm>
          </p:grpSpPr>
          <p:grpSp>
            <p:nvGrpSpPr>
              <p:cNvPr id="6" name="Group 453"/>
              <p:cNvGrpSpPr/>
              <p:nvPr/>
            </p:nvGrpSpPr>
            <p:grpSpPr>
              <a:xfrm>
                <a:off x="914400" y="2209799"/>
                <a:ext cx="1045026" cy="609597"/>
                <a:chOff x="304800" y="914400"/>
                <a:chExt cx="8229600" cy="4800600"/>
              </a:xfrm>
            </p:grpSpPr>
            <p:sp>
              <p:nvSpPr>
                <p:cNvPr id="1607" name="Rectangle 1606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8" name="Rectangle 1607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9" name="Rectangle 1608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0" name="Rectangle 1609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1" name="Rectangle 1610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2" name="Rectangle 1611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3" name="Rectangle 1612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4" name="Rectangle 1613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5" name="Rectangle 1614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6" name="Rectangle 1615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7" name="Rectangle 1616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8" name="Rectangle 1617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9" name="Rectangle 1618"/>
                <p:cNvSpPr/>
                <p:nvPr/>
              </p:nvSpPr>
              <p:spPr>
                <a:xfrm>
                  <a:off x="5791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0" name="Rectangle 1619"/>
                <p:cNvSpPr/>
                <p:nvPr/>
              </p:nvSpPr>
              <p:spPr>
                <a:xfrm>
                  <a:off x="6248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1" name="Rectangle 1620"/>
                <p:cNvSpPr/>
                <p:nvPr/>
              </p:nvSpPr>
              <p:spPr>
                <a:xfrm>
                  <a:off x="6705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2" name="Rectangle 1621"/>
                <p:cNvSpPr/>
                <p:nvPr/>
              </p:nvSpPr>
              <p:spPr>
                <a:xfrm>
                  <a:off x="7162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3" name="Rectangle 1622"/>
                <p:cNvSpPr/>
                <p:nvPr/>
              </p:nvSpPr>
              <p:spPr>
                <a:xfrm>
                  <a:off x="7620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4" name="Rectangle 1623"/>
                <p:cNvSpPr/>
                <p:nvPr/>
              </p:nvSpPr>
              <p:spPr>
                <a:xfrm>
                  <a:off x="8077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5" name="Rectangle 1624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6" name="Rectangle 1625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7" name="Rectangle 1626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8" name="Rectangle 1627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9" name="Rectangle 1628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0" name="Rectangle 1629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1" name="Rectangle 1630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2" name="Rectangle 1631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3" name="Rectangle 1632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4" name="Rectangle 1633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5" name="Rectangle 1634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6" name="Rectangle 1635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7" name="Rectangle 1636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638" name="Rectangle 1637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9" name="Rectangle 1638"/>
                <p:cNvSpPr/>
                <p:nvPr/>
              </p:nvSpPr>
              <p:spPr>
                <a:xfrm>
                  <a:off x="6705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0" name="Rectangle 1639"/>
                <p:cNvSpPr/>
                <p:nvPr/>
              </p:nvSpPr>
              <p:spPr>
                <a:xfrm>
                  <a:off x="7162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1" name="Rectangle 1640"/>
                <p:cNvSpPr/>
                <p:nvPr/>
              </p:nvSpPr>
              <p:spPr>
                <a:xfrm>
                  <a:off x="7620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2" name="Rectangle 1641"/>
                <p:cNvSpPr/>
                <p:nvPr/>
              </p:nvSpPr>
              <p:spPr>
                <a:xfrm>
                  <a:off x="8077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3" name="Rectangle 1642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4" name="Rectangle 1643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5" name="Rectangle 1644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6" name="Rectangle 1645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7" name="Rectangle 1646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8" name="Rectangle 1647"/>
                <p:cNvSpPr/>
                <p:nvPr/>
              </p:nvSpPr>
              <p:spPr>
                <a:xfrm>
                  <a:off x="2590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9" name="Rectangle 1648"/>
                <p:cNvSpPr/>
                <p:nvPr/>
              </p:nvSpPr>
              <p:spPr>
                <a:xfrm>
                  <a:off x="3048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0" name="Rectangle 1649"/>
                <p:cNvSpPr/>
                <p:nvPr/>
              </p:nvSpPr>
              <p:spPr>
                <a:xfrm>
                  <a:off x="3505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1" name="Rectangle 1650"/>
                <p:cNvSpPr/>
                <p:nvPr/>
              </p:nvSpPr>
              <p:spPr>
                <a:xfrm>
                  <a:off x="3962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2" name="Rectangle 1651"/>
                <p:cNvSpPr/>
                <p:nvPr/>
              </p:nvSpPr>
              <p:spPr>
                <a:xfrm>
                  <a:off x="4419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3" name="Rectangle 1652"/>
                <p:cNvSpPr/>
                <p:nvPr/>
              </p:nvSpPr>
              <p:spPr>
                <a:xfrm>
                  <a:off x="4876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4" name="Rectangle 1653"/>
                <p:cNvSpPr/>
                <p:nvPr/>
              </p:nvSpPr>
              <p:spPr>
                <a:xfrm>
                  <a:off x="5334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5" name="Rectangle 1654"/>
                <p:cNvSpPr/>
                <p:nvPr/>
              </p:nvSpPr>
              <p:spPr>
                <a:xfrm>
                  <a:off x="5791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6" name="Rectangle 1655"/>
                <p:cNvSpPr/>
                <p:nvPr/>
              </p:nvSpPr>
              <p:spPr>
                <a:xfrm>
                  <a:off x="6248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7" name="Rectangle 1656"/>
                <p:cNvSpPr/>
                <p:nvPr/>
              </p:nvSpPr>
              <p:spPr>
                <a:xfrm>
                  <a:off x="6705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8" name="Rectangle 1657"/>
                <p:cNvSpPr/>
                <p:nvPr/>
              </p:nvSpPr>
              <p:spPr>
                <a:xfrm>
                  <a:off x="7162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9" name="Rectangle 1658"/>
                <p:cNvSpPr/>
                <p:nvPr/>
              </p:nvSpPr>
              <p:spPr>
                <a:xfrm>
                  <a:off x="7620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0" name="Rectangle 1659"/>
                <p:cNvSpPr/>
                <p:nvPr/>
              </p:nvSpPr>
              <p:spPr>
                <a:xfrm>
                  <a:off x="8077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1" name="Rectangle 1660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2" name="Rectangle 1661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3" name="Rectangle 1662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4" name="Rectangle 1663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5" name="Rectangle 1664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6" name="Rectangle 1665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7" name="Rectangle 1666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8" name="Rectangle 1667"/>
                <p:cNvSpPr/>
                <p:nvPr/>
              </p:nvSpPr>
              <p:spPr>
                <a:xfrm>
                  <a:off x="3505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9" name="Rectangle 1668"/>
                <p:cNvSpPr/>
                <p:nvPr/>
              </p:nvSpPr>
              <p:spPr>
                <a:xfrm>
                  <a:off x="3962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0" name="Rectangle 1669"/>
                <p:cNvSpPr/>
                <p:nvPr/>
              </p:nvSpPr>
              <p:spPr>
                <a:xfrm>
                  <a:off x="4419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1" name="Rectangle 1670"/>
                <p:cNvSpPr/>
                <p:nvPr/>
              </p:nvSpPr>
              <p:spPr>
                <a:xfrm>
                  <a:off x="4876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2" name="Rectangle 1671"/>
                <p:cNvSpPr/>
                <p:nvPr/>
              </p:nvSpPr>
              <p:spPr>
                <a:xfrm>
                  <a:off x="5334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3" name="Rectangle 1672"/>
                <p:cNvSpPr/>
                <p:nvPr/>
              </p:nvSpPr>
              <p:spPr>
                <a:xfrm>
                  <a:off x="5791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4" name="Rectangle 1673"/>
                <p:cNvSpPr/>
                <p:nvPr/>
              </p:nvSpPr>
              <p:spPr>
                <a:xfrm>
                  <a:off x="6248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5" name="Rectangle 1674"/>
                <p:cNvSpPr/>
                <p:nvPr/>
              </p:nvSpPr>
              <p:spPr>
                <a:xfrm>
                  <a:off x="6705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6" name="Rectangle 1675"/>
                <p:cNvSpPr/>
                <p:nvPr/>
              </p:nvSpPr>
              <p:spPr>
                <a:xfrm>
                  <a:off x="7162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7" name="Rectangle 1676"/>
                <p:cNvSpPr/>
                <p:nvPr/>
              </p:nvSpPr>
              <p:spPr>
                <a:xfrm>
                  <a:off x="7620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8" name="Rectangle 1677"/>
                <p:cNvSpPr/>
                <p:nvPr/>
              </p:nvSpPr>
              <p:spPr>
                <a:xfrm>
                  <a:off x="8077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9" name="Rectangle 1678"/>
                <p:cNvSpPr/>
                <p:nvPr/>
              </p:nvSpPr>
              <p:spPr>
                <a:xfrm>
                  <a:off x="304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0" name="Rectangle 1679"/>
                <p:cNvSpPr/>
                <p:nvPr/>
              </p:nvSpPr>
              <p:spPr>
                <a:xfrm>
                  <a:off x="762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1" name="Rectangle 1680"/>
                <p:cNvSpPr/>
                <p:nvPr/>
              </p:nvSpPr>
              <p:spPr>
                <a:xfrm>
                  <a:off x="1219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2" name="Rectangle 1681"/>
                <p:cNvSpPr/>
                <p:nvPr/>
              </p:nvSpPr>
              <p:spPr>
                <a:xfrm>
                  <a:off x="1676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3" name="Rectangle 1682"/>
                <p:cNvSpPr/>
                <p:nvPr/>
              </p:nvSpPr>
              <p:spPr>
                <a:xfrm>
                  <a:off x="2133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4" name="Rectangle 1683"/>
                <p:cNvSpPr/>
                <p:nvPr/>
              </p:nvSpPr>
              <p:spPr>
                <a:xfrm>
                  <a:off x="2590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5" name="Rectangle 1684"/>
                <p:cNvSpPr/>
                <p:nvPr/>
              </p:nvSpPr>
              <p:spPr>
                <a:xfrm>
                  <a:off x="3048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6" name="Rectangle 1685"/>
                <p:cNvSpPr/>
                <p:nvPr/>
              </p:nvSpPr>
              <p:spPr>
                <a:xfrm>
                  <a:off x="3505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7" name="Rectangle 1686"/>
                <p:cNvSpPr/>
                <p:nvPr/>
              </p:nvSpPr>
              <p:spPr>
                <a:xfrm>
                  <a:off x="3962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8" name="Rectangle 1687"/>
                <p:cNvSpPr/>
                <p:nvPr/>
              </p:nvSpPr>
              <p:spPr>
                <a:xfrm>
                  <a:off x="4419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9" name="Rectangle 1688"/>
                <p:cNvSpPr/>
                <p:nvPr/>
              </p:nvSpPr>
              <p:spPr>
                <a:xfrm>
                  <a:off x="4876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0" name="Rectangle 1689"/>
                <p:cNvSpPr/>
                <p:nvPr/>
              </p:nvSpPr>
              <p:spPr>
                <a:xfrm>
                  <a:off x="5334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1" name="Rectangle 1690"/>
                <p:cNvSpPr/>
                <p:nvPr/>
              </p:nvSpPr>
              <p:spPr>
                <a:xfrm>
                  <a:off x="5791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2" name="Rectangle 1691"/>
                <p:cNvSpPr/>
                <p:nvPr/>
              </p:nvSpPr>
              <p:spPr>
                <a:xfrm>
                  <a:off x="6248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3" name="Rectangle 1692"/>
                <p:cNvSpPr/>
                <p:nvPr/>
              </p:nvSpPr>
              <p:spPr>
                <a:xfrm>
                  <a:off x="6705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4" name="Rectangle 1693"/>
                <p:cNvSpPr/>
                <p:nvPr/>
              </p:nvSpPr>
              <p:spPr>
                <a:xfrm>
                  <a:off x="7162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5" name="Rectangle 1694"/>
                <p:cNvSpPr/>
                <p:nvPr/>
              </p:nvSpPr>
              <p:spPr>
                <a:xfrm>
                  <a:off x="7620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6" name="Rectangle 1695"/>
                <p:cNvSpPr/>
                <p:nvPr/>
              </p:nvSpPr>
              <p:spPr>
                <a:xfrm>
                  <a:off x="8077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7" name="Rectangle 1696"/>
                <p:cNvSpPr/>
                <p:nvPr/>
              </p:nvSpPr>
              <p:spPr>
                <a:xfrm>
                  <a:off x="304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8" name="Rectangle 1697"/>
                <p:cNvSpPr/>
                <p:nvPr/>
              </p:nvSpPr>
              <p:spPr>
                <a:xfrm>
                  <a:off x="762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9" name="Rectangle 1698"/>
                <p:cNvSpPr/>
                <p:nvPr/>
              </p:nvSpPr>
              <p:spPr>
                <a:xfrm>
                  <a:off x="1219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0" name="Rectangle 1699"/>
                <p:cNvSpPr/>
                <p:nvPr/>
              </p:nvSpPr>
              <p:spPr>
                <a:xfrm>
                  <a:off x="1676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1" name="Rectangle 1700"/>
                <p:cNvSpPr/>
                <p:nvPr/>
              </p:nvSpPr>
              <p:spPr>
                <a:xfrm>
                  <a:off x="2133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2" name="Rectangle 1701"/>
                <p:cNvSpPr/>
                <p:nvPr/>
              </p:nvSpPr>
              <p:spPr>
                <a:xfrm>
                  <a:off x="2590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3" name="Rectangle 1702"/>
                <p:cNvSpPr/>
                <p:nvPr/>
              </p:nvSpPr>
              <p:spPr>
                <a:xfrm>
                  <a:off x="3048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4" name="Rectangle 1703"/>
                <p:cNvSpPr/>
                <p:nvPr/>
              </p:nvSpPr>
              <p:spPr>
                <a:xfrm>
                  <a:off x="3505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5" name="Rectangle 1704"/>
                <p:cNvSpPr/>
                <p:nvPr/>
              </p:nvSpPr>
              <p:spPr>
                <a:xfrm>
                  <a:off x="3962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6" name="Rectangle 1705"/>
                <p:cNvSpPr/>
                <p:nvPr/>
              </p:nvSpPr>
              <p:spPr>
                <a:xfrm>
                  <a:off x="4419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7" name="Rectangle 1706"/>
                <p:cNvSpPr/>
                <p:nvPr/>
              </p:nvSpPr>
              <p:spPr>
                <a:xfrm>
                  <a:off x="4876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8" name="Rectangle 1707"/>
                <p:cNvSpPr/>
                <p:nvPr/>
              </p:nvSpPr>
              <p:spPr>
                <a:xfrm>
                  <a:off x="5334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9" name="Rectangle 1708"/>
                <p:cNvSpPr/>
                <p:nvPr/>
              </p:nvSpPr>
              <p:spPr>
                <a:xfrm>
                  <a:off x="5791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0" name="Rectangle 1709"/>
                <p:cNvSpPr/>
                <p:nvPr/>
              </p:nvSpPr>
              <p:spPr>
                <a:xfrm>
                  <a:off x="6248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1" name="Rectangle 1710"/>
                <p:cNvSpPr/>
                <p:nvPr/>
              </p:nvSpPr>
              <p:spPr>
                <a:xfrm>
                  <a:off x="6705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2" name="Rectangle 1711"/>
                <p:cNvSpPr/>
                <p:nvPr/>
              </p:nvSpPr>
              <p:spPr>
                <a:xfrm>
                  <a:off x="7162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3" name="Rectangle 1712"/>
                <p:cNvSpPr/>
                <p:nvPr/>
              </p:nvSpPr>
              <p:spPr>
                <a:xfrm>
                  <a:off x="7620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4" name="Rectangle 1713"/>
                <p:cNvSpPr/>
                <p:nvPr/>
              </p:nvSpPr>
              <p:spPr>
                <a:xfrm>
                  <a:off x="8077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5" name="Rectangle 1714"/>
                <p:cNvSpPr/>
                <p:nvPr/>
              </p:nvSpPr>
              <p:spPr>
                <a:xfrm>
                  <a:off x="304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6" name="Rectangle 1715"/>
                <p:cNvSpPr/>
                <p:nvPr/>
              </p:nvSpPr>
              <p:spPr>
                <a:xfrm>
                  <a:off x="762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7" name="Rectangle 1716"/>
                <p:cNvSpPr/>
                <p:nvPr/>
              </p:nvSpPr>
              <p:spPr>
                <a:xfrm>
                  <a:off x="1219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8" name="Rectangle 1717"/>
                <p:cNvSpPr/>
                <p:nvPr/>
              </p:nvSpPr>
              <p:spPr>
                <a:xfrm>
                  <a:off x="1676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9" name="Rectangle 1718"/>
                <p:cNvSpPr/>
                <p:nvPr/>
              </p:nvSpPr>
              <p:spPr>
                <a:xfrm>
                  <a:off x="2133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0" name="Rectangle 1719"/>
                <p:cNvSpPr/>
                <p:nvPr/>
              </p:nvSpPr>
              <p:spPr>
                <a:xfrm>
                  <a:off x="2590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1" name="Rectangle 1720"/>
                <p:cNvSpPr/>
                <p:nvPr/>
              </p:nvSpPr>
              <p:spPr>
                <a:xfrm>
                  <a:off x="3048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2" name="Rectangle 1721"/>
                <p:cNvSpPr/>
                <p:nvPr/>
              </p:nvSpPr>
              <p:spPr>
                <a:xfrm>
                  <a:off x="3505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3" name="Rectangle 1722"/>
                <p:cNvSpPr/>
                <p:nvPr/>
              </p:nvSpPr>
              <p:spPr>
                <a:xfrm>
                  <a:off x="3962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4" name="Rectangle 1723"/>
                <p:cNvSpPr/>
                <p:nvPr/>
              </p:nvSpPr>
              <p:spPr>
                <a:xfrm>
                  <a:off x="4419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5" name="Rectangle 1724"/>
                <p:cNvSpPr/>
                <p:nvPr/>
              </p:nvSpPr>
              <p:spPr>
                <a:xfrm>
                  <a:off x="4876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6" name="Rectangle 1725"/>
                <p:cNvSpPr/>
                <p:nvPr/>
              </p:nvSpPr>
              <p:spPr>
                <a:xfrm>
                  <a:off x="5334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7" name="Rectangle 1726"/>
                <p:cNvSpPr/>
                <p:nvPr/>
              </p:nvSpPr>
              <p:spPr>
                <a:xfrm>
                  <a:off x="5791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8" name="Rectangle 1727"/>
                <p:cNvSpPr/>
                <p:nvPr/>
              </p:nvSpPr>
              <p:spPr>
                <a:xfrm>
                  <a:off x="6248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9" name="Rectangle 1728"/>
                <p:cNvSpPr/>
                <p:nvPr/>
              </p:nvSpPr>
              <p:spPr>
                <a:xfrm>
                  <a:off x="6705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0" name="Rectangle 1729"/>
                <p:cNvSpPr/>
                <p:nvPr/>
              </p:nvSpPr>
              <p:spPr>
                <a:xfrm>
                  <a:off x="7162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1" name="Rectangle 1730"/>
                <p:cNvSpPr/>
                <p:nvPr/>
              </p:nvSpPr>
              <p:spPr>
                <a:xfrm>
                  <a:off x="7620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2" name="Rectangle 1731"/>
                <p:cNvSpPr/>
                <p:nvPr/>
              </p:nvSpPr>
              <p:spPr>
                <a:xfrm>
                  <a:off x="8077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3" name="Rectangle 1732"/>
                <p:cNvSpPr/>
                <p:nvPr/>
              </p:nvSpPr>
              <p:spPr>
                <a:xfrm>
                  <a:off x="304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4" name="Rectangle 1733"/>
                <p:cNvSpPr/>
                <p:nvPr/>
              </p:nvSpPr>
              <p:spPr>
                <a:xfrm>
                  <a:off x="762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5" name="Rectangle 1734"/>
                <p:cNvSpPr/>
                <p:nvPr/>
              </p:nvSpPr>
              <p:spPr>
                <a:xfrm>
                  <a:off x="1219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6" name="Rectangle 1735"/>
                <p:cNvSpPr/>
                <p:nvPr/>
              </p:nvSpPr>
              <p:spPr>
                <a:xfrm>
                  <a:off x="1676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7" name="Rectangle 1736"/>
                <p:cNvSpPr/>
                <p:nvPr/>
              </p:nvSpPr>
              <p:spPr>
                <a:xfrm>
                  <a:off x="2133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8" name="Rectangle 1737"/>
                <p:cNvSpPr/>
                <p:nvPr/>
              </p:nvSpPr>
              <p:spPr>
                <a:xfrm>
                  <a:off x="2590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9" name="Rectangle 1738"/>
                <p:cNvSpPr/>
                <p:nvPr/>
              </p:nvSpPr>
              <p:spPr>
                <a:xfrm>
                  <a:off x="3048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0" name="Rectangle 1739"/>
                <p:cNvSpPr/>
                <p:nvPr/>
              </p:nvSpPr>
              <p:spPr>
                <a:xfrm>
                  <a:off x="3505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1" name="Rectangle 1740"/>
                <p:cNvSpPr/>
                <p:nvPr/>
              </p:nvSpPr>
              <p:spPr>
                <a:xfrm>
                  <a:off x="3962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2" name="Rectangle 1741"/>
                <p:cNvSpPr/>
                <p:nvPr/>
              </p:nvSpPr>
              <p:spPr>
                <a:xfrm>
                  <a:off x="4419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3" name="Rectangle 1742"/>
                <p:cNvSpPr/>
                <p:nvPr/>
              </p:nvSpPr>
              <p:spPr>
                <a:xfrm>
                  <a:off x="4876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4" name="Rectangle 1743"/>
                <p:cNvSpPr/>
                <p:nvPr/>
              </p:nvSpPr>
              <p:spPr>
                <a:xfrm>
                  <a:off x="5334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5" name="Rectangle 1744"/>
                <p:cNvSpPr/>
                <p:nvPr/>
              </p:nvSpPr>
              <p:spPr>
                <a:xfrm>
                  <a:off x="5791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6" name="Rectangle 1745"/>
                <p:cNvSpPr/>
                <p:nvPr/>
              </p:nvSpPr>
              <p:spPr>
                <a:xfrm>
                  <a:off x="6248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7" name="Rectangle 1746"/>
                <p:cNvSpPr/>
                <p:nvPr/>
              </p:nvSpPr>
              <p:spPr>
                <a:xfrm>
                  <a:off x="6705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8" name="Rectangle 1747"/>
                <p:cNvSpPr/>
                <p:nvPr/>
              </p:nvSpPr>
              <p:spPr>
                <a:xfrm>
                  <a:off x="7162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9" name="Rectangle 1748"/>
                <p:cNvSpPr/>
                <p:nvPr/>
              </p:nvSpPr>
              <p:spPr>
                <a:xfrm>
                  <a:off x="7620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0" name="Rectangle 1749"/>
                <p:cNvSpPr/>
                <p:nvPr/>
              </p:nvSpPr>
              <p:spPr>
                <a:xfrm>
                  <a:off x="8077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1" name="Rectangle 1750"/>
                <p:cNvSpPr/>
                <p:nvPr/>
              </p:nvSpPr>
              <p:spPr>
                <a:xfrm>
                  <a:off x="304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2" name="Rectangle 1751"/>
                <p:cNvSpPr/>
                <p:nvPr/>
              </p:nvSpPr>
              <p:spPr>
                <a:xfrm>
                  <a:off x="762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3" name="Rectangle 1752"/>
                <p:cNvSpPr/>
                <p:nvPr/>
              </p:nvSpPr>
              <p:spPr>
                <a:xfrm>
                  <a:off x="1219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4" name="Rectangle 1753"/>
                <p:cNvSpPr/>
                <p:nvPr/>
              </p:nvSpPr>
              <p:spPr>
                <a:xfrm>
                  <a:off x="1676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5" name="Rectangle 1754"/>
                <p:cNvSpPr/>
                <p:nvPr/>
              </p:nvSpPr>
              <p:spPr>
                <a:xfrm>
                  <a:off x="2133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6" name="Rectangle 1755"/>
                <p:cNvSpPr/>
                <p:nvPr/>
              </p:nvSpPr>
              <p:spPr>
                <a:xfrm>
                  <a:off x="2590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7" name="Rectangle 1756"/>
                <p:cNvSpPr/>
                <p:nvPr/>
              </p:nvSpPr>
              <p:spPr>
                <a:xfrm>
                  <a:off x="3048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8" name="Rectangle 1757"/>
                <p:cNvSpPr/>
                <p:nvPr/>
              </p:nvSpPr>
              <p:spPr>
                <a:xfrm>
                  <a:off x="3505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9" name="Rectangle 1758"/>
                <p:cNvSpPr/>
                <p:nvPr/>
              </p:nvSpPr>
              <p:spPr>
                <a:xfrm>
                  <a:off x="3962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0" name="Rectangle 1759"/>
                <p:cNvSpPr/>
                <p:nvPr/>
              </p:nvSpPr>
              <p:spPr>
                <a:xfrm>
                  <a:off x="4419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1" name="Rectangle 1760"/>
                <p:cNvSpPr/>
                <p:nvPr/>
              </p:nvSpPr>
              <p:spPr>
                <a:xfrm>
                  <a:off x="4876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2" name="Rectangle 1761"/>
                <p:cNvSpPr/>
                <p:nvPr/>
              </p:nvSpPr>
              <p:spPr>
                <a:xfrm>
                  <a:off x="5334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3" name="Rectangle 1762"/>
                <p:cNvSpPr/>
                <p:nvPr/>
              </p:nvSpPr>
              <p:spPr>
                <a:xfrm>
                  <a:off x="5791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4" name="Rectangle 1763"/>
                <p:cNvSpPr/>
                <p:nvPr/>
              </p:nvSpPr>
              <p:spPr>
                <a:xfrm>
                  <a:off x="6248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5" name="Rectangle 1764"/>
                <p:cNvSpPr/>
                <p:nvPr/>
              </p:nvSpPr>
              <p:spPr>
                <a:xfrm>
                  <a:off x="6705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6" name="Rectangle 1765"/>
                <p:cNvSpPr/>
                <p:nvPr/>
              </p:nvSpPr>
              <p:spPr>
                <a:xfrm>
                  <a:off x="7162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7" name="Rectangle 1766"/>
                <p:cNvSpPr/>
                <p:nvPr/>
              </p:nvSpPr>
              <p:spPr>
                <a:xfrm>
                  <a:off x="7620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8" name="Rectangle 1767"/>
                <p:cNvSpPr/>
                <p:nvPr/>
              </p:nvSpPr>
              <p:spPr>
                <a:xfrm>
                  <a:off x="8077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606" name="TextBox 1605"/>
              <p:cNvSpPr txBox="1"/>
              <p:nvPr/>
            </p:nvSpPr>
            <p:spPr>
              <a:xfrm>
                <a:off x="2133600" y="2229535"/>
                <a:ext cx="44196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FF0000"/>
                    </a:solidFill>
                    <a:latin typeface="+mj-lt"/>
                  </a:rPr>
                  <a:t>atomicity violations</a:t>
                </a:r>
                <a:endParaRPr lang="en-US" sz="3600" dirty="0">
                  <a:solidFill>
                    <a:srgbClr val="FF0000"/>
                  </a:solidFill>
                  <a:latin typeface="+mj-lt"/>
                </a:endParaRPr>
              </a:p>
            </p:txBody>
          </p:sp>
        </p:grpSp>
        <p:grpSp>
          <p:nvGrpSpPr>
            <p:cNvPr id="7" name="Group 823"/>
            <p:cNvGrpSpPr/>
            <p:nvPr/>
          </p:nvGrpSpPr>
          <p:grpSpPr>
            <a:xfrm>
              <a:off x="1142999" y="3239869"/>
              <a:ext cx="3200401" cy="646331"/>
              <a:chOff x="914399" y="3239869"/>
              <a:chExt cx="3200401" cy="646331"/>
            </a:xfrm>
          </p:grpSpPr>
          <p:grpSp>
            <p:nvGrpSpPr>
              <p:cNvPr id="8" name="Group 616"/>
              <p:cNvGrpSpPr/>
              <p:nvPr/>
            </p:nvGrpSpPr>
            <p:grpSpPr>
              <a:xfrm flipV="1">
                <a:off x="914399" y="3385234"/>
                <a:ext cx="838194" cy="279400"/>
                <a:chOff x="304800" y="914400"/>
                <a:chExt cx="6400800" cy="2133600"/>
              </a:xfrm>
            </p:grpSpPr>
            <p:sp>
              <p:nvSpPr>
                <p:cNvPr id="1567" name="Rectangle 1566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68" name="Rectangle 1567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69" name="Rectangle 1568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0" name="Rectangle 1569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1" name="Rectangle 1570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2" name="Rectangle 1571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3" name="Rectangle 1572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4" name="Rectangle 1573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5" name="Rectangle 1574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6" name="Rectangle 1575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7" name="Rectangle 1576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8" name="Rectangle 1577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9" name="Rectangle 1578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0" name="Rectangle 1579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1" name="Rectangle 1580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2" name="Rectangle 1581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3" name="Rectangle 1582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4" name="Rectangle 1583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5" name="Rectangle 1584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6" name="Rectangle 1585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7" name="Rectangle 1586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8" name="Rectangle 1587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9" name="Rectangle 1588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0" name="Rectangle 1589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1" name="Rectangle 1590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2" name="Rectangle 1591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3" name="Rectangle 1592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4" name="Rectangle 1593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5" name="Rectangle 1594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6" name="Rectangle 1595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7" name="Rectangle 1596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8" name="Rectangle 1597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9" name="Rectangle 1598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0" name="Rectangle 1599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1" name="Rectangle 1600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2" name="Rectangle 1601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3" name="Rectangle 1602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4" name="Rectangle 1603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566" name="TextBox 1565"/>
              <p:cNvSpPr txBox="1"/>
              <p:nvPr/>
            </p:nvSpPr>
            <p:spPr>
              <a:xfrm>
                <a:off x="2133600" y="3239869"/>
                <a:ext cx="19812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FF0000"/>
                    </a:solidFill>
                    <a:latin typeface="+mj-lt"/>
                  </a:rPr>
                  <a:t>deadlock</a:t>
                </a:r>
                <a:endParaRPr lang="en-US" sz="3600" dirty="0">
                  <a:solidFill>
                    <a:srgbClr val="FF0000"/>
                  </a:solidFill>
                  <a:latin typeface="+mj-lt"/>
                </a:endParaRPr>
              </a:p>
            </p:txBody>
          </p:sp>
        </p:grpSp>
        <p:grpSp>
          <p:nvGrpSpPr>
            <p:cNvPr id="9" name="Group 824"/>
            <p:cNvGrpSpPr/>
            <p:nvPr/>
          </p:nvGrpSpPr>
          <p:grpSpPr>
            <a:xfrm>
              <a:off x="1164771" y="4134533"/>
              <a:ext cx="4474029" cy="666067"/>
              <a:chOff x="936171" y="4134533"/>
              <a:chExt cx="4474029" cy="666067"/>
            </a:xfrm>
          </p:grpSpPr>
          <p:grpSp>
            <p:nvGrpSpPr>
              <p:cNvPr id="10" name="Group 655"/>
              <p:cNvGrpSpPr/>
              <p:nvPr/>
            </p:nvGrpSpPr>
            <p:grpSpPr>
              <a:xfrm>
                <a:off x="936171" y="4134533"/>
                <a:ext cx="1045026" cy="609597"/>
                <a:chOff x="304800" y="914400"/>
                <a:chExt cx="8229600" cy="4800600"/>
              </a:xfrm>
            </p:grpSpPr>
            <p:sp>
              <p:nvSpPr>
                <p:cNvPr id="714" name="Rectangle 713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5" name="Rectangle 714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6" name="Rectangle 715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7" name="Rectangle 716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8" name="Rectangle 717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9" name="Rectangle 718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0" name="Rectangle 719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1" name="Rectangle 720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2" name="Rectangle 721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3" name="Rectangle 722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4" name="Rectangle 723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5" name="Rectangle 724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6" name="Rectangle 725"/>
                <p:cNvSpPr/>
                <p:nvPr/>
              </p:nvSpPr>
              <p:spPr>
                <a:xfrm>
                  <a:off x="5791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7" name="Rectangle 726"/>
                <p:cNvSpPr/>
                <p:nvPr/>
              </p:nvSpPr>
              <p:spPr>
                <a:xfrm>
                  <a:off x="62484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8" name="Rectangle 727"/>
                <p:cNvSpPr/>
                <p:nvPr/>
              </p:nvSpPr>
              <p:spPr>
                <a:xfrm>
                  <a:off x="67056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9" name="Rectangle 728"/>
                <p:cNvSpPr/>
                <p:nvPr/>
              </p:nvSpPr>
              <p:spPr>
                <a:xfrm>
                  <a:off x="7162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0" name="Rectangle 729"/>
                <p:cNvSpPr/>
                <p:nvPr/>
              </p:nvSpPr>
              <p:spPr>
                <a:xfrm>
                  <a:off x="7620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1" name="Rectangle 730"/>
                <p:cNvSpPr/>
                <p:nvPr/>
              </p:nvSpPr>
              <p:spPr>
                <a:xfrm>
                  <a:off x="8077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2" name="Rectangle 731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3" name="Rectangle 732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4" name="Rectangle 733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5" name="Rectangle 734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6" name="Rectangle 735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7" name="Rectangle 736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8" name="Rectangle 737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9" name="Rectangle 738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0" name="Rectangle 739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1" name="Rectangle 740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2" name="Rectangle 741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3" name="Rectangle 742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4" name="Rectangle 743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45" name="Rectangle 744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6" name="Rectangle 745"/>
                <p:cNvSpPr/>
                <p:nvPr/>
              </p:nvSpPr>
              <p:spPr>
                <a:xfrm>
                  <a:off x="6705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7" name="Rectangle 746"/>
                <p:cNvSpPr/>
                <p:nvPr/>
              </p:nvSpPr>
              <p:spPr>
                <a:xfrm>
                  <a:off x="7162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8" name="Rectangle 747"/>
                <p:cNvSpPr/>
                <p:nvPr/>
              </p:nvSpPr>
              <p:spPr>
                <a:xfrm>
                  <a:off x="7620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9" name="Rectangle 748"/>
                <p:cNvSpPr/>
                <p:nvPr/>
              </p:nvSpPr>
              <p:spPr>
                <a:xfrm>
                  <a:off x="8077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0" name="Rectangle 749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1" name="Rectangle 750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2" name="Rectangle 751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3" name="Rectangle 752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4" name="Rectangle 753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5" name="Rectangle 754"/>
                <p:cNvSpPr/>
                <p:nvPr/>
              </p:nvSpPr>
              <p:spPr>
                <a:xfrm>
                  <a:off x="2590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6" name="Rectangle 755"/>
                <p:cNvSpPr/>
                <p:nvPr/>
              </p:nvSpPr>
              <p:spPr>
                <a:xfrm>
                  <a:off x="3048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7" name="Rectangle 756"/>
                <p:cNvSpPr/>
                <p:nvPr/>
              </p:nvSpPr>
              <p:spPr>
                <a:xfrm>
                  <a:off x="3505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8" name="Rectangle 757"/>
                <p:cNvSpPr/>
                <p:nvPr/>
              </p:nvSpPr>
              <p:spPr>
                <a:xfrm>
                  <a:off x="39624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9" name="Rectangle 758"/>
                <p:cNvSpPr/>
                <p:nvPr/>
              </p:nvSpPr>
              <p:spPr>
                <a:xfrm>
                  <a:off x="44196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0" name="Rectangle 759"/>
                <p:cNvSpPr/>
                <p:nvPr/>
              </p:nvSpPr>
              <p:spPr>
                <a:xfrm>
                  <a:off x="4876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1" name="Rectangle 760"/>
                <p:cNvSpPr/>
                <p:nvPr/>
              </p:nvSpPr>
              <p:spPr>
                <a:xfrm>
                  <a:off x="5334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2" name="Rectangle 761"/>
                <p:cNvSpPr/>
                <p:nvPr/>
              </p:nvSpPr>
              <p:spPr>
                <a:xfrm>
                  <a:off x="5791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3" name="Rectangle 762"/>
                <p:cNvSpPr/>
                <p:nvPr/>
              </p:nvSpPr>
              <p:spPr>
                <a:xfrm>
                  <a:off x="62484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4" name="Rectangle 763"/>
                <p:cNvSpPr/>
                <p:nvPr/>
              </p:nvSpPr>
              <p:spPr>
                <a:xfrm>
                  <a:off x="67056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5" name="Rectangle 764"/>
                <p:cNvSpPr/>
                <p:nvPr/>
              </p:nvSpPr>
              <p:spPr>
                <a:xfrm>
                  <a:off x="7162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6" name="Rectangle 765"/>
                <p:cNvSpPr/>
                <p:nvPr/>
              </p:nvSpPr>
              <p:spPr>
                <a:xfrm>
                  <a:off x="7620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7" name="Rectangle 766"/>
                <p:cNvSpPr/>
                <p:nvPr/>
              </p:nvSpPr>
              <p:spPr>
                <a:xfrm>
                  <a:off x="8077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8" name="Rectangle 767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9" name="Rectangle 768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0" name="Rectangle 769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1" name="Rectangle 770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2" name="Rectangle 771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3" name="Rectangle 772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4" name="Rectangle 773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5" name="Rectangle 774"/>
                <p:cNvSpPr/>
                <p:nvPr/>
              </p:nvSpPr>
              <p:spPr>
                <a:xfrm>
                  <a:off x="3505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6" name="Rectangle 775"/>
                <p:cNvSpPr/>
                <p:nvPr/>
              </p:nvSpPr>
              <p:spPr>
                <a:xfrm>
                  <a:off x="39624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7" name="Rectangle 776"/>
                <p:cNvSpPr/>
                <p:nvPr/>
              </p:nvSpPr>
              <p:spPr>
                <a:xfrm>
                  <a:off x="44196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8" name="Rectangle 777"/>
                <p:cNvSpPr/>
                <p:nvPr/>
              </p:nvSpPr>
              <p:spPr>
                <a:xfrm>
                  <a:off x="4876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9" name="Rectangle 778"/>
                <p:cNvSpPr/>
                <p:nvPr/>
              </p:nvSpPr>
              <p:spPr>
                <a:xfrm>
                  <a:off x="5334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0" name="Rectangle 779"/>
                <p:cNvSpPr/>
                <p:nvPr/>
              </p:nvSpPr>
              <p:spPr>
                <a:xfrm>
                  <a:off x="5791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1" name="Rectangle 780"/>
                <p:cNvSpPr/>
                <p:nvPr/>
              </p:nvSpPr>
              <p:spPr>
                <a:xfrm>
                  <a:off x="62484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2" name="Rectangle 781"/>
                <p:cNvSpPr/>
                <p:nvPr/>
              </p:nvSpPr>
              <p:spPr>
                <a:xfrm>
                  <a:off x="67056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3" name="Rectangle 782"/>
                <p:cNvSpPr/>
                <p:nvPr/>
              </p:nvSpPr>
              <p:spPr>
                <a:xfrm>
                  <a:off x="7162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4" name="Rectangle 783"/>
                <p:cNvSpPr/>
                <p:nvPr/>
              </p:nvSpPr>
              <p:spPr>
                <a:xfrm>
                  <a:off x="7620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5" name="Rectangle 784"/>
                <p:cNvSpPr/>
                <p:nvPr/>
              </p:nvSpPr>
              <p:spPr>
                <a:xfrm>
                  <a:off x="8077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6" name="Rectangle 785"/>
                <p:cNvSpPr/>
                <p:nvPr/>
              </p:nvSpPr>
              <p:spPr>
                <a:xfrm>
                  <a:off x="304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7" name="Rectangle 786"/>
                <p:cNvSpPr/>
                <p:nvPr/>
              </p:nvSpPr>
              <p:spPr>
                <a:xfrm>
                  <a:off x="762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8" name="Rectangle 787"/>
                <p:cNvSpPr/>
                <p:nvPr/>
              </p:nvSpPr>
              <p:spPr>
                <a:xfrm>
                  <a:off x="1219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9" name="Rectangle 788"/>
                <p:cNvSpPr/>
                <p:nvPr/>
              </p:nvSpPr>
              <p:spPr>
                <a:xfrm>
                  <a:off x="16764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0" name="Rectangle 789"/>
                <p:cNvSpPr/>
                <p:nvPr/>
              </p:nvSpPr>
              <p:spPr>
                <a:xfrm>
                  <a:off x="21336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1" name="Rectangle 790"/>
                <p:cNvSpPr/>
                <p:nvPr/>
              </p:nvSpPr>
              <p:spPr>
                <a:xfrm>
                  <a:off x="2590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2" name="Rectangle 791"/>
                <p:cNvSpPr/>
                <p:nvPr/>
              </p:nvSpPr>
              <p:spPr>
                <a:xfrm>
                  <a:off x="3048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3" name="Rectangle 792"/>
                <p:cNvSpPr/>
                <p:nvPr/>
              </p:nvSpPr>
              <p:spPr>
                <a:xfrm>
                  <a:off x="3505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4" name="Rectangle 793"/>
                <p:cNvSpPr/>
                <p:nvPr/>
              </p:nvSpPr>
              <p:spPr>
                <a:xfrm>
                  <a:off x="39624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5" name="Rectangle 794"/>
                <p:cNvSpPr/>
                <p:nvPr/>
              </p:nvSpPr>
              <p:spPr>
                <a:xfrm>
                  <a:off x="44196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6" name="Rectangle 795"/>
                <p:cNvSpPr/>
                <p:nvPr/>
              </p:nvSpPr>
              <p:spPr>
                <a:xfrm>
                  <a:off x="4876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7" name="Rectangle 796"/>
                <p:cNvSpPr/>
                <p:nvPr/>
              </p:nvSpPr>
              <p:spPr>
                <a:xfrm>
                  <a:off x="5334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8" name="Rectangle 797"/>
                <p:cNvSpPr/>
                <p:nvPr/>
              </p:nvSpPr>
              <p:spPr>
                <a:xfrm>
                  <a:off x="5791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9" name="Rectangle 798"/>
                <p:cNvSpPr/>
                <p:nvPr/>
              </p:nvSpPr>
              <p:spPr>
                <a:xfrm>
                  <a:off x="62484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0" name="Rectangle 799"/>
                <p:cNvSpPr/>
                <p:nvPr/>
              </p:nvSpPr>
              <p:spPr>
                <a:xfrm>
                  <a:off x="67056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1" name="Rectangle 800"/>
                <p:cNvSpPr/>
                <p:nvPr/>
              </p:nvSpPr>
              <p:spPr>
                <a:xfrm>
                  <a:off x="7162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2" name="Rectangle 801"/>
                <p:cNvSpPr/>
                <p:nvPr/>
              </p:nvSpPr>
              <p:spPr>
                <a:xfrm>
                  <a:off x="7620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3" name="Rectangle 802"/>
                <p:cNvSpPr/>
                <p:nvPr/>
              </p:nvSpPr>
              <p:spPr>
                <a:xfrm>
                  <a:off x="8077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4" name="Rectangle 803"/>
                <p:cNvSpPr/>
                <p:nvPr/>
              </p:nvSpPr>
              <p:spPr>
                <a:xfrm>
                  <a:off x="304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5" name="Rectangle 804"/>
                <p:cNvSpPr/>
                <p:nvPr/>
              </p:nvSpPr>
              <p:spPr>
                <a:xfrm>
                  <a:off x="762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6" name="Rectangle 805"/>
                <p:cNvSpPr/>
                <p:nvPr/>
              </p:nvSpPr>
              <p:spPr>
                <a:xfrm>
                  <a:off x="1219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7" name="Rectangle 806"/>
                <p:cNvSpPr/>
                <p:nvPr/>
              </p:nvSpPr>
              <p:spPr>
                <a:xfrm>
                  <a:off x="16764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8" name="Rectangle 807"/>
                <p:cNvSpPr/>
                <p:nvPr/>
              </p:nvSpPr>
              <p:spPr>
                <a:xfrm>
                  <a:off x="21336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9" name="Rectangle 808"/>
                <p:cNvSpPr/>
                <p:nvPr/>
              </p:nvSpPr>
              <p:spPr>
                <a:xfrm>
                  <a:off x="2590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0" name="Rectangle 809"/>
                <p:cNvSpPr/>
                <p:nvPr/>
              </p:nvSpPr>
              <p:spPr>
                <a:xfrm>
                  <a:off x="3048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1" name="Rectangle 810"/>
                <p:cNvSpPr/>
                <p:nvPr/>
              </p:nvSpPr>
              <p:spPr>
                <a:xfrm>
                  <a:off x="3505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2" name="Rectangle 811"/>
                <p:cNvSpPr/>
                <p:nvPr/>
              </p:nvSpPr>
              <p:spPr>
                <a:xfrm>
                  <a:off x="39624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3" name="Rectangle 812"/>
                <p:cNvSpPr/>
                <p:nvPr/>
              </p:nvSpPr>
              <p:spPr>
                <a:xfrm>
                  <a:off x="44196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4" name="Rectangle 813"/>
                <p:cNvSpPr/>
                <p:nvPr/>
              </p:nvSpPr>
              <p:spPr>
                <a:xfrm>
                  <a:off x="4876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5" name="Rectangle 814"/>
                <p:cNvSpPr/>
                <p:nvPr/>
              </p:nvSpPr>
              <p:spPr>
                <a:xfrm>
                  <a:off x="5334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6" name="Rectangle 815"/>
                <p:cNvSpPr/>
                <p:nvPr/>
              </p:nvSpPr>
              <p:spPr>
                <a:xfrm>
                  <a:off x="5791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7" name="Rectangle 816"/>
                <p:cNvSpPr/>
                <p:nvPr/>
              </p:nvSpPr>
              <p:spPr>
                <a:xfrm>
                  <a:off x="62484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8" name="Rectangle 817"/>
                <p:cNvSpPr/>
                <p:nvPr/>
              </p:nvSpPr>
              <p:spPr>
                <a:xfrm>
                  <a:off x="67056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9" name="Rectangle 818"/>
                <p:cNvSpPr/>
                <p:nvPr/>
              </p:nvSpPr>
              <p:spPr>
                <a:xfrm>
                  <a:off x="7162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0" name="Rectangle 819"/>
                <p:cNvSpPr/>
                <p:nvPr/>
              </p:nvSpPr>
              <p:spPr>
                <a:xfrm>
                  <a:off x="7620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1" name="Rectangle 820"/>
                <p:cNvSpPr/>
                <p:nvPr/>
              </p:nvSpPr>
              <p:spPr>
                <a:xfrm>
                  <a:off x="8077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2" name="Rectangle 981"/>
                <p:cNvSpPr/>
                <p:nvPr/>
              </p:nvSpPr>
              <p:spPr>
                <a:xfrm>
                  <a:off x="304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4" name="Rectangle 983"/>
                <p:cNvSpPr/>
                <p:nvPr/>
              </p:nvSpPr>
              <p:spPr>
                <a:xfrm>
                  <a:off x="762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5" name="Rectangle 984"/>
                <p:cNvSpPr/>
                <p:nvPr/>
              </p:nvSpPr>
              <p:spPr>
                <a:xfrm>
                  <a:off x="1219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6" name="Rectangle 985"/>
                <p:cNvSpPr/>
                <p:nvPr/>
              </p:nvSpPr>
              <p:spPr>
                <a:xfrm>
                  <a:off x="16764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7" name="Rectangle 986"/>
                <p:cNvSpPr/>
                <p:nvPr/>
              </p:nvSpPr>
              <p:spPr>
                <a:xfrm>
                  <a:off x="21336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8" name="Rectangle 987"/>
                <p:cNvSpPr/>
                <p:nvPr/>
              </p:nvSpPr>
              <p:spPr>
                <a:xfrm>
                  <a:off x="2590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9" name="Rectangle 988"/>
                <p:cNvSpPr/>
                <p:nvPr/>
              </p:nvSpPr>
              <p:spPr>
                <a:xfrm>
                  <a:off x="3048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90" name="Rectangle 989"/>
                <p:cNvSpPr/>
                <p:nvPr/>
              </p:nvSpPr>
              <p:spPr>
                <a:xfrm>
                  <a:off x="3505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54" name="Rectangle 1153"/>
                <p:cNvSpPr/>
                <p:nvPr/>
              </p:nvSpPr>
              <p:spPr>
                <a:xfrm>
                  <a:off x="39624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94" name="Rectangle 1193"/>
                <p:cNvSpPr/>
                <p:nvPr/>
              </p:nvSpPr>
              <p:spPr>
                <a:xfrm>
                  <a:off x="44196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59" name="Rectangle 1358"/>
                <p:cNvSpPr/>
                <p:nvPr/>
              </p:nvSpPr>
              <p:spPr>
                <a:xfrm>
                  <a:off x="4876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2" name="Rectangle 1521"/>
                <p:cNvSpPr/>
                <p:nvPr/>
              </p:nvSpPr>
              <p:spPr>
                <a:xfrm>
                  <a:off x="5334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3" name="Rectangle 1522"/>
                <p:cNvSpPr/>
                <p:nvPr/>
              </p:nvSpPr>
              <p:spPr>
                <a:xfrm>
                  <a:off x="5791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4" name="Rectangle 1523"/>
                <p:cNvSpPr/>
                <p:nvPr/>
              </p:nvSpPr>
              <p:spPr>
                <a:xfrm>
                  <a:off x="62484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5" name="Rectangle 1524"/>
                <p:cNvSpPr/>
                <p:nvPr/>
              </p:nvSpPr>
              <p:spPr>
                <a:xfrm>
                  <a:off x="67056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6" name="Rectangle 1525"/>
                <p:cNvSpPr/>
                <p:nvPr/>
              </p:nvSpPr>
              <p:spPr>
                <a:xfrm>
                  <a:off x="7162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7" name="Rectangle 1526"/>
                <p:cNvSpPr/>
                <p:nvPr/>
              </p:nvSpPr>
              <p:spPr>
                <a:xfrm>
                  <a:off x="7620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8" name="Rectangle 1527"/>
                <p:cNvSpPr/>
                <p:nvPr/>
              </p:nvSpPr>
              <p:spPr>
                <a:xfrm>
                  <a:off x="8077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9" name="Rectangle 1528"/>
                <p:cNvSpPr/>
                <p:nvPr/>
              </p:nvSpPr>
              <p:spPr>
                <a:xfrm>
                  <a:off x="304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0" name="Rectangle 1529"/>
                <p:cNvSpPr/>
                <p:nvPr/>
              </p:nvSpPr>
              <p:spPr>
                <a:xfrm>
                  <a:off x="762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1" name="Rectangle 1530"/>
                <p:cNvSpPr/>
                <p:nvPr/>
              </p:nvSpPr>
              <p:spPr>
                <a:xfrm>
                  <a:off x="1219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2" name="Rectangle 1531"/>
                <p:cNvSpPr/>
                <p:nvPr/>
              </p:nvSpPr>
              <p:spPr>
                <a:xfrm>
                  <a:off x="1676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3" name="Rectangle 1532"/>
                <p:cNvSpPr/>
                <p:nvPr/>
              </p:nvSpPr>
              <p:spPr>
                <a:xfrm>
                  <a:off x="2133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4" name="Rectangle 1533"/>
                <p:cNvSpPr/>
                <p:nvPr/>
              </p:nvSpPr>
              <p:spPr>
                <a:xfrm>
                  <a:off x="2590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5" name="Rectangle 1534"/>
                <p:cNvSpPr/>
                <p:nvPr/>
              </p:nvSpPr>
              <p:spPr>
                <a:xfrm>
                  <a:off x="3048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6" name="Rectangle 1535"/>
                <p:cNvSpPr/>
                <p:nvPr/>
              </p:nvSpPr>
              <p:spPr>
                <a:xfrm>
                  <a:off x="3505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7" name="Rectangle 1536"/>
                <p:cNvSpPr/>
                <p:nvPr/>
              </p:nvSpPr>
              <p:spPr>
                <a:xfrm>
                  <a:off x="3962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8" name="Rectangle 1537"/>
                <p:cNvSpPr/>
                <p:nvPr/>
              </p:nvSpPr>
              <p:spPr>
                <a:xfrm>
                  <a:off x="4419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9" name="Rectangle 1538"/>
                <p:cNvSpPr/>
                <p:nvPr/>
              </p:nvSpPr>
              <p:spPr>
                <a:xfrm>
                  <a:off x="4876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0" name="Rectangle 1539"/>
                <p:cNvSpPr/>
                <p:nvPr/>
              </p:nvSpPr>
              <p:spPr>
                <a:xfrm>
                  <a:off x="5334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1" name="Rectangle 1540"/>
                <p:cNvSpPr/>
                <p:nvPr/>
              </p:nvSpPr>
              <p:spPr>
                <a:xfrm>
                  <a:off x="5791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2" name="Rectangle 1541"/>
                <p:cNvSpPr/>
                <p:nvPr/>
              </p:nvSpPr>
              <p:spPr>
                <a:xfrm>
                  <a:off x="6248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3" name="Rectangle 1542"/>
                <p:cNvSpPr/>
                <p:nvPr/>
              </p:nvSpPr>
              <p:spPr>
                <a:xfrm>
                  <a:off x="6705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4" name="Rectangle 1543"/>
                <p:cNvSpPr/>
                <p:nvPr/>
              </p:nvSpPr>
              <p:spPr>
                <a:xfrm>
                  <a:off x="7162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5" name="Rectangle 1544"/>
                <p:cNvSpPr/>
                <p:nvPr/>
              </p:nvSpPr>
              <p:spPr>
                <a:xfrm>
                  <a:off x="7620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6" name="Rectangle 1545"/>
                <p:cNvSpPr/>
                <p:nvPr/>
              </p:nvSpPr>
              <p:spPr>
                <a:xfrm>
                  <a:off x="8077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7" name="Rectangle 1546"/>
                <p:cNvSpPr/>
                <p:nvPr/>
              </p:nvSpPr>
              <p:spPr>
                <a:xfrm>
                  <a:off x="304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8" name="Rectangle 1547"/>
                <p:cNvSpPr/>
                <p:nvPr/>
              </p:nvSpPr>
              <p:spPr>
                <a:xfrm>
                  <a:off x="762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9" name="Rectangle 1548"/>
                <p:cNvSpPr/>
                <p:nvPr/>
              </p:nvSpPr>
              <p:spPr>
                <a:xfrm>
                  <a:off x="1219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0" name="Rectangle 1549"/>
                <p:cNvSpPr/>
                <p:nvPr/>
              </p:nvSpPr>
              <p:spPr>
                <a:xfrm>
                  <a:off x="16764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1" name="Rectangle 1550"/>
                <p:cNvSpPr/>
                <p:nvPr/>
              </p:nvSpPr>
              <p:spPr>
                <a:xfrm>
                  <a:off x="21336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2" name="Rectangle 1551"/>
                <p:cNvSpPr/>
                <p:nvPr/>
              </p:nvSpPr>
              <p:spPr>
                <a:xfrm>
                  <a:off x="2590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3" name="Rectangle 1552"/>
                <p:cNvSpPr/>
                <p:nvPr/>
              </p:nvSpPr>
              <p:spPr>
                <a:xfrm>
                  <a:off x="3048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4" name="Rectangle 1553"/>
                <p:cNvSpPr/>
                <p:nvPr/>
              </p:nvSpPr>
              <p:spPr>
                <a:xfrm>
                  <a:off x="3505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5" name="Rectangle 1554"/>
                <p:cNvSpPr/>
                <p:nvPr/>
              </p:nvSpPr>
              <p:spPr>
                <a:xfrm>
                  <a:off x="39624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6" name="Rectangle 1555"/>
                <p:cNvSpPr/>
                <p:nvPr/>
              </p:nvSpPr>
              <p:spPr>
                <a:xfrm>
                  <a:off x="44196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7" name="Rectangle 1556"/>
                <p:cNvSpPr/>
                <p:nvPr/>
              </p:nvSpPr>
              <p:spPr>
                <a:xfrm>
                  <a:off x="4876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8" name="Rectangle 1557"/>
                <p:cNvSpPr/>
                <p:nvPr/>
              </p:nvSpPr>
              <p:spPr>
                <a:xfrm>
                  <a:off x="5334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9" name="Rectangle 1558"/>
                <p:cNvSpPr/>
                <p:nvPr/>
              </p:nvSpPr>
              <p:spPr>
                <a:xfrm>
                  <a:off x="5791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60" name="Rectangle 1559"/>
                <p:cNvSpPr/>
                <p:nvPr/>
              </p:nvSpPr>
              <p:spPr>
                <a:xfrm>
                  <a:off x="62484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61" name="Rectangle 1560"/>
                <p:cNvSpPr/>
                <p:nvPr/>
              </p:nvSpPr>
              <p:spPr>
                <a:xfrm>
                  <a:off x="67056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62" name="Rectangle 1561"/>
                <p:cNvSpPr/>
                <p:nvPr/>
              </p:nvSpPr>
              <p:spPr>
                <a:xfrm>
                  <a:off x="7162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63" name="Rectangle 1562"/>
                <p:cNvSpPr/>
                <p:nvPr/>
              </p:nvSpPr>
              <p:spPr>
                <a:xfrm>
                  <a:off x="7620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64" name="Rectangle 1563"/>
                <p:cNvSpPr/>
                <p:nvPr/>
              </p:nvSpPr>
              <p:spPr>
                <a:xfrm>
                  <a:off x="8077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13" name="TextBox 712"/>
              <p:cNvSpPr txBox="1"/>
              <p:nvPr/>
            </p:nvSpPr>
            <p:spPr>
              <a:xfrm>
                <a:off x="2133600" y="4154269"/>
                <a:ext cx="32766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FF0000"/>
                    </a:solidFill>
                    <a:latin typeface="+mj-lt"/>
                  </a:rPr>
                  <a:t>order violations</a:t>
                </a:r>
                <a:endParaRPr lang="en-US" sz="3600" dirty="0">
                  <a:solidFill>
                    <a:srgbClr val="FF0000"/>
                  </a:solidFill>
                  <a:latin typeface="+mj-lt"/>
                </a:endParaRPr>
              </a:p>
            </p:txBody>
          </p:sp>
        </p:grpSp>
      </p:grpSp>
      <p:grpSp>
        <p:nvGrpSpPr>
          <p:cNvPr id="540" name="Group 539"/>
          <p:cNvGrpSpPr/>
          <p:nvPr/>
        </p:nvGrpSpPr>
        <p:grpSpPr>
          <a:xfrm>
            <a:off x="228600" y="228600"/>
            <a:ext cx="1696948" cy="2092504"/>
            <a:chOff x="228600" y="228600"/>
            <a:chExt cx="1696948" cy="2092504"/>
          </a:xfrm>
        </p:grpSpPr>
        <p:pic>
          <p:nvPicPr>
            <p:cNvPr id="541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28600" y="228600"/>
              <a:ext cx="838200" cy="10377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542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28600" y="1283333"/>
              <a:ext cx="838200" cy="10377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543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1087348" y="228600"/>
              <a:ext cx="838200" cy="10377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544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1077074" y="1283333"/>
              <a:ext cx="838200" cy="10377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7" name="Group 706"/>
          <p:cNvGrpSpPr/>
          <p:nvPr/>
        </p:nvGrpSpPr>
        <p:grpSpPr>
          <a:xfrm>
            <a:off x="2133599" y="1295400"/>
            <a:ext cx="5638801" cy="3581400"/>
            <a:chOff x="1142999" y="1219200"/>
            <a:chExt cx="5638801" cy="3581400"/>
          </a:xfrm>
        </p:grpSpPr>
        <p:grpSp>
          <p:nvGrpSpPr>
            <p:cNvPr id="708" name="Group 821"/>
            <p:cNvGrpSpPr/>
            <p:nvPr/>
          </p:nvGrpSpPr>
          <p:grpSpPr>
            <a:xfrm>
              <a:off x="1143000" y="1219200"/>
              <a:ext cx="4724400" cy="646331"/>
              <a:chOff x="914400" y="1219200"/>
              <a:chExt cx="4724400" cy="646331"/>
            </a:xfrm>
          </p:grpSpPr>
          <p:sp>
            <p:nvSpPr>
              <p:cNvPr id="1769" name="TextBox 1768"/>
              <p:cNvSpPr txBox="1"/>
              <p:nvPr/>
            </p:nvSpPr>
            <p:spPr>
              <a:xfrm>
                <a:off x="2133600" y="1219200"/>
                <a:ext cx="35052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FF0000"/>
                    </a:solidFill>
                    <a:latin typeface="+mj-lt"/>
                  </a:rPr>
                  <a:t>race conditions</a:t>
                </a:r>
                <a:endParaRPr lang="en-US" sz="3600" dirty="0">
                  <a:solidFill>
                    <a:srgbClr val="FF0000"/>
                  </a:solidFill>
                  <a:latin typeface="+mj-lt"/>
                </a:endParaRPr>
              </a:p>
            </p:txBody>
          </p:sp>
          <p:grpSp>
            <p:nvGrpSpPr>
              <p:cNvPr id="1770" name="Group 164"/>
              <p:cNvGrpSpPr/>
              <p:nvPr/>
            </p:nvGrpSpPr>
            <p:grpSpPr>
              <a:xfrm>
                <a:off x="914400" y="1237564"/>
                <a:ext cx="1045026" cy="609597"/>
                <a:chOff x="304800" y="914400"/>
                <a:chExt cx="8229600" cy="4800600"/>
              </a:xfrm>
            </p:grpSpPr>
            <p:sp>
              <p:nvSpPr>
                <p:cNvPr id="1771" name="Rectangle 1770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2" name="Rectangle 1771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3" name="Rectangle 1772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4" name="Rectangle 1773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5" name="Rectangle 1774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6" name="Rectangle 170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7" name="Rectangle 1776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8" name="Rectangle 1777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9" name="Rectangle 1778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0" name="Rectangle 1779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1" name="Rectangle 1780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2" name="Rectangle 1781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3" name="Rectangle 1782"/>
                <p:cNvSpPr/>
                <p:nvPr/>
              </p:nvSpPr>
              <p:spPr>
                <a:xfrm>
                  <a:off x="5791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4" name="Rectangle 1783"/>
                <p:cNvSpPr/>
                <p:nvPr/>
              </p:nvSpPr>
              <p:spPr>
                <a:xfrm>
                  <a:off x="6248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5" name="Rectangle 1784"/>
                <p:cNvSpPr/>
                <p:nvPr/>
              </p:nvSpPr>
              <p:spPr>
                <a:xfrm>
                  <a:off x="6705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6" name="Rectangle 1785"/>
                <p:cNvSpPr/>
                <p:nvPr/>
              </p:nvSpPr>
              <p:spPr>
                <a:xfrm>
                  <a:off x="7162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7" name="Rectangle 1786"/>
                <p:cNvSpPr/>
                <p:nvPr/>
              </p:nvSpPr>
              <p:spPr>
                <a:xfrm>
                  <a:off x="7620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8" name="Rectangle 1787"/>
                <p:cNvSpPr/>
                <p:nvPr/>
              </p:nvSpPr>
              <p:spPr>
                <a:xfrm>
                  <a:off x="8077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9" name="Rectangle 1788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0" name="Rectangle 1789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1" name="Rectangle 1790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2" name="Rectangle 1791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3" name="Rectangle 1792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4" name="Rectangle 1793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5" name="Rectangle 1794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6" name="Rectangle 1795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7" name="Rectangle 1796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8" name="Rectangle 1797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9" name="Rectangle 1798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0" name="Rectangle 1799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1" name="Rectangle 1800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802" name="Rectangle 1801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3" name="Rectangle 1802"/>
                <p:cNvSpPr/>
                <p:nvPr/>
              </p:nvSpPr>
              <p:spPr>
                <a:xfrm>
                  <a:off x="6705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4" name="Rectangle 1803"/>
                <p:cNvSpPr/>
                <p:nvPr/>
              </p:nvSpPr>
              <p:spPr>
                <a:xfrm>
                  <a:off x="7162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5" name="Rectangle 1804"/>
                <p:cNvSpPr/>
                <p:nvPr/>
              </p:nvSpPr>
              <p:spPr>
                <a:xfrm>
                  <a:off x="7620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6" name="Rectangle 1805"/>
                <p:cNvSpPr/>
                <p:nvPr/>
              </p:nvSpPr>
              <p:spPr>
                <a:xfrm>
                  <a:off x="8077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7" name="Rectangle 1806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8" name="Rectangle 1807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9" name="Rectangle 1808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0" name="Rectangle 1809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1" name="Rectangle 1810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2" name="Rectangle 1811"/>
                <p:cNvSpPr/>
                <p:nvPr/>
              </p:nvSpPr>
              <p:spPr>
                <a:xfrm>
                  <a:off x="2590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3" name="Rectangle 1812"/>
                <p:cNvSpPr/>
                <p:nvPr/>
              </p:nvSpPr>
              <p:spPr>
                <a:xfrm>
                  <a:off x="3048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4" name="Rectangle 1813"/>
                <p:cNvSpPr/>
                <p:nvPr/>
              </p:nvSpPr>
              <p:spPr>
                <a:xfrm>
                  <a:off x="3505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5" name="Rectangle 1814"/>
                <p:cNvSpPr/>
                <p:nvPr/>
              </p:nvSpPr>
              <p:spPr>
                <a:xfrm>
                  <a:off x="3962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6" name="Rectangle 210"/>
                <p:cNvSpPr/>
                <p:nvPr/>
              </p:nvSpPr>
              <p:spPr>
                <a:xfrm>
                  <a:off x="4419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7" name="Rectangle 1816"/>
                <p:cNvSpPr/>
                <p:nvPr/>
              </p:nvSpPr>
              <p:spPr>
                <a:xfrm>
                  <a:off x="4876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8" name="Rectangle 1817"/>
                <p:cNvSpPr/>
                <p:nvPr/>
              </p:nvSpPr>
              <p:spPr>
                <a:xfrm>
                  <a:off x="5334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9" name="Rectangle 1818"/>
                <p:cNvSpPr/>
                <p:nvPr/>
              </p:nvSpPr>
              <p:spPr>
                <a:xfrm>
                  <a:off x="5791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0" name="Rectangle 1819"/>
                <p:cNvSpPr/>
                <p:nvPr/>
              </p:nvSpPr>
              <p:spPr>
                <a:xfrm>
                  <a:off x="6248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1" name="Rectangle 1820"/>
                <p:cNvSpPr/>
                <p:nvPr/>
              </p:nvSpPr>
              <p:spPr>
                <a:xfrm>
                  <a:off x="6705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2" name="Rectangle 1821"/>
                <p:cNvSpPr/>
                <p:nvPr/>
              </p:nvSpPr>
              <p:spPr>
                <a:xfrm>
                  <a:off x="7162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3" name="Rectangle 1822"/>
                <p:cNvSpPr/>
                <p:nvPr/>
              </p:nvSpPr>
              <p:spPr>
                <a:xfrm>
                  <a:off x="7620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4" name="Rectangle 1823"/>
                <p:cNvSpPr/>
                <p:nvPr/>
              </p:nvSpPr>
              <p:spPr>
                <a:xfrm>
                  <a:off x="8077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5" name="Rectangle 1824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6" name="Rectangle 1825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7" name="Rectangle 1826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8" name="Rectangle 1827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9" name="Rectangle 1828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0" name="Rectangle 1829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1" name="Rectangle 1830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2" name="Rectangle 1831"/>
                <p:cNvSpPr/>
                <p:nvPr/>
              </p:nvSpPr>
              <p:spPr>
                <a:xfrm>
                  <a:off x="3505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3" name="Rectangle 1832"/>
                <p:cNvSpPr/>
                <p:nvPr/>
              </p:nvSpPr>
              <p:spPr>
                <a:xfrm>
                  <a:off x="3962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4" name="Rectangle 1833"/>
                <p:cNvSpPr/>
                <p:nvPr/>
              </p:nvSpPr>
              <p:spPr>
                <a:xfrm>
                  <a:off x="4419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5" name="Rectangle 1834"/>
                <p:cNvSpPr/>
                <p:nvPr/>
              </p:nvSpPr>
              <p:spPr>
                <a:xfrm>
                  <a:off x="4876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6" name="Rectangle 1835"/>
                <p:cNvSpPr/>
                <p:nvPr/>
              </p:nvSpPr>
              <p:spPr>
                <a:xfrm>
                  <a:off x="5334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7" name="Rectangle 1836"/>
                <p:cNvSpPr/>
                <p:nvPr/>
              </p:nvSpPr>
              <p:spPr>
                <a:xfrm>
                  <a:off x="5791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8" name="Rectangle 1837"/>
                <p:cNvSpPr/>
                <p:nvPr/>
              </p:nvSpPr>
              <p:spPr>
                <a:xfrm>
                  <a:off x="6248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9" name="Rectangle 1838"/>
                <p:cNvSpPr/>
                <p:nvPr/>
              </p:nvSpPr>
              <p:spPr>
                <a:xfrm>
                  <a:off x="6705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0" name="Rectangle 1839"/>
                <p:cNvSpPr/>
                <p:nvPr/>
              </p:nvSpPr>
              <p:spPr>
                <a:xfrm>
                  <a:off x="7162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1" name="Rectangle 1840"/>
                <p:cNvSpPr/>
                <p:nvPr/>
              </p:nvSpPr>
              <p:spPr>
                <a:xfrm>
                  <a:off x="7620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2" name="Rectangle 1841"/>
                <p:cNvSpPr/>
                <p:nvPr/>
              </p:nvSpPr>
              <p:spPr>
                <a:xfrm>
                  <a:off x="8077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3" name="Rectangle 1842"/>
                <p:cNvSpPr/>
                <p:nvPr/>
              </p:nvSpPr>
              <p:spPr>
                <a:xfrm>
                  <a:off x="304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4" name="Rectangle 1843"/>
                <p:cNvSpPr/>
                <p:nvPr/>
              </p:nvSpPr>
              <p:spPr>
                <a:xfrm>
                  <a:off x="762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5" name="Rectangle 1844"/>
                <p:cNvSpPr/>
                <p:nvPr/>
              </p:nvSpPr>
              <p:spPr>
                <a:xfrm>
                  <a:off x="1219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6" name="Rectangle 1845"/>
                <p:cNvSpPr/>
                <p:nvPr/>
              </p:nvSpPr>
              <p:spPr>
                <a:xfrm>
                  <a:off x="1676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7" name="Rectangle 1846"/>
                <p:cNvSpPr/>
                <p:nvPr/>
              </p:nvSpPr>
              <p:spPr>
                <a:xfrm>
                  <a:off x="2133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8" name="Rectangle 1847"/>
                <p:cNvSpPr/>
                <p:nvPr/>
              </p:nvSpPr>
              <p:spPr>
                <a:xfrm>
                  <a:off x="2590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9" name="Rectangle 1848"/>
                <p:cNvSpPr/>
                <p:nvPr/>
              </p:nvSpPr>
              <p:spPr>
                <a:xfrm>
                  <a:off x="3048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0" name="Rectangle 1849"/>
                <p:cNvSpPr/>
                <p:nvPr/>
              </p:nvSpPr>
              <p:spPr>
                <a:xfrm>
                  <a:off x="3505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1" name="Rectangle 1850"/>
                <p:cNvSpPr/>
                <p:nvPr/>
              </p:nvSpPr>
              <p:spPr>
                <a:xfrm>
                  <a:off x="3962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2" name="Rectangle 1851"/>
                <p:cNvSpPr/>
                <p:nvPr/>
              </p:nvSpPr>
              <p:spPr>
                <a:xfrm>
                  <a:off x="4419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3" name="Rectangle 1852"/>
                <p:cNvSpPr/>
                <p:nvPr/>
              </p:nvSpPr>
              <p:spPr>
                <a:xfrm>
                  <a:off x="4876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4" name="Rectangle 1853"/>
                <p:cNvSpPr/>
                <p:nvPr/>
              </p:nvSpPr>
              <p:spPr>
                <a:xfrm>
                  <a:off x="5334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5" name="Rectangle 375"/>
                <p:cNvSpPr/>
                <p:nvPr/>
              </p:nvSpPr>
              <p:spPr>
                <a:xfrm>
                  <a:off x="5791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6" name="Rectangle 1855"/>
                <p:cNvSpPr/>
                <p:nvPr/>
              </p:nvSpPr>
              <p:spPr>
                <a:xfrm>
                  <a:off x="6248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7" name="Rectangle 1856"/>
                <p:cNvSpPr/>
                <p:nvPr/>
              </p:nvSpPr>
              <p:spPr>
                <a:xfrm>
                  <a:off x="6705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8" name="Rectangle 1857"/>
                <p:cNvSpPr/>
                <p:nvPr/>
              </p:nvSpPr>
              <p:spPr>
                <a:xfrm>
                  <a:off x="7162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9" name="Rectangle 1858"/>
                <p:cNvSpPr/>
                <p:nvPr/>
              </p:nvSpPr>
              <p:spPr>
                <a:xfrm>
                  <a:off x="7620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0" name="Rectangle 1859"/>
                <p:cNvSpPr/>
                <p:nvPr/>
              </p:nvSpPr>
              <p:spPr>
                <a:xfrm>
                  <a:off x="8077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1" name="Rectangle 1860"/>
                <p:cNvSpPr/>
                <p:nvPr/>
              </p:nvSpPr>
              <p:spPr>
                <a:xfrm>
                  <a:off x="304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2" name="Rectangle 1861"/>
                <p:cNvSpPr/>
                <p:nvPr/>
              </p:nvSpPr>
              <p:spPr>
                <a:xfrm>
                  <a:off x="762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3" name="Rectangle 1862"/>
                <p:cNvSpPr/>
                <p:nvPr/>
              </p:nvSpPr>
              <p:spPr>
                <a:xfrm>
                  <a:off x="1219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4" name="Rectangle 1863"/>
                <p:cNvSpPr/>
                <p:nvPr/>
              </p:nvSpPr>
              <p:spPr>
                <a:xfrm>
                  <a:off x="1676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5" name="Rectangle 1864"/>
                <p:cNvSpPr/>
                <p:nvPr/>
              </p:nvSpPr>
              <p:spPr>
                <a:xfrm>
                  <a:off x="2133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6" name="Rectangle 1865"/>
                <p:cNvSpPr/>
                <p:nvPr/>
              </p:nvSpPr>
              <p:spPr>
                <a:xfrm>
                  <a:off x="2590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7" name="Rectangle 1866"/>
                <p:cNvSpPr/>
                <p:nvPr/>
              </p:nvSpPr>
              <p:spPr>
                <a:xfrm>
                  <a:off x="3048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8" name="Rectangle 1867"/>
                <p:cNvSpPr/>
                <p:nvPr/>
              </p:nvSpPr>
              <p:spPr>
                <a:xfrm>
                  <a:off x="3505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9" name="Rectangle 1868"/>
                <p:cNvSpPr/>
                <p:nvPr/>
              </p:nvSpPr>
              <p:spPr>
                <a:xfrm>
                  <a:off x="3962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0" name="Rectangle 1869"/>
                <p:cNvSpPr/>
                <p:nvPr/>
              </p:nvSpPr>
              <p:spPr>
                <a:xfrm>
                  <a:off x="4419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1" name="Rectangle 1870"/>
                <p:cNvSpPr/>
                <p:nvPr/>
              </p:nvSpPr>
              <p:spPr>
                <a:xfrm>
                  <a:off x="4876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2" name="Rectangle 1871"/>
                <p:cNvSpPr/>
                <p:nvPr/>
              </p:nvSpPr>
              <p:spPr>
                <a:xfrm>
                  <a:off x="5334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3" name="Rectangle 1872"/>
                <p:cNvSpPr/>
                <p:nvPr/>
              </p:nvSpPr>
              <p:spPr>
                <a:xfrm>
                  <a:off x="5791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4" name="Rectangle 1873"/>
                <p:cNvSpPr/>
                <p:nvPr/>
              </p:nvSpPr>
              <p:spPr>
                <a:xfrm>
                  <a:off x="6248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5" name="Rectangle 1874"/>
                <p:cNvSpPr/>
                <p:nvPr/>
              </p:nvSpPr>
              <p:spPr>
                <a:xfrm>
                  <a:off x="6705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6" name="Rectangle 1875"/>
                <p:cNvSpPr/>
                <p:nvPr/>
              </p:nvSpPr>
              <p:spPr>
                <a:xfrm>
                  <a:off x="7162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7" name="Rectangle 1876"/>
                <p:cNvSpPr/>
                <p:nvPr/>
              </p:nvSpPr>
              <p:spPr>
                <a:xfrm>
                  <a:off x="7620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8" name="Rectangle 1877"/>
                <p:cNvSpPr/>
                <p:nvPr/>
              </p:nvSpPr>
              <p:spPr>
                <a:xfrm>
                  <a:off x="8077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9" name="Rectangle 1878"/>
                <p:cNvSpPr/>
                <p:nvPr/>
              </p:nvSpPr>
              <p:spPr>
                <a:xfrm>
                  <a:off x="304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0" name="Rectangle 1879"/>
                <p:cNvSpPr/>
                <p:nvPr/>
              </p:nvSpPr>
              <p:spPr>
                <a:xfrm>
                  <a:off x="762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1" name="Rectangle 1880"/>
                <p:cNvSpPr/>
                <p:nvPr/>
              </p:nvSpPr>
              <p:spPr>
                <a:xfrm>
                  <a:off x="1219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2" name="Rectangle 1881"/>
                <p:cNvSpPr/>
                <p:nvPr/>
              </p:nvSpPr>
              <p:spPr>
                <a:xfrm>
                  <a:off x="1676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3" name="Rectangle 1882"/>
                <p:cNvSpPr/>
                <p:nvPr/>
              </p:nvSpPr>
              <p:spPr>
                <a:xfrm>
                  <a:off x="2133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4" name="Rectangle 1883"/>
                <p:cNvSpPr/>
                <p:nvPr/>
              </p:nvSpPr>
              <p:spPr>
                <a:xfrm>
                  <a:off x="2590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5" name="Rectangle 1884"/>
                <p:cNvSpPr/>
                <p:nvPr/>
              </p:nvSpPr>
              <p:spPr>
                <a:xfrm>
                  <a:off x="3048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6" name="Rectangle 1885"/>
                <p:cNvSpPr/>
                <p:nvPr/>
              </p:nvSpPr>
              <p:spPr>
                <a:xfrm>
                  <a:off x="3505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7" name="Rectangle 1886"/>
                <p:cNvSpPr/>
                <p:nvPr/>
              </p:nvSpPr>
              <p:spPr>
                <a:xfrm>
                  <a:off x="3962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8" name="Rectangle 1887"/>
                <p:cNvSpPr/>
                <p:nvPr/>
              </p:nvSpPr>
              <p:spPr>
                <a:xfrm>
                  <a:off x="4419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9" name="Rectangle 1888"/>
                <p:cNvSpPr/>
                <p:nvPr/>
              </p:nvSpPr>
              <p:spPr>
                <a:xfrm>
                  <a:off x="4876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0" name="Rectangle 1889"/>
                <p:cNvSpPr/>
                <p:nvPr/>
              </p:nvSpPr>
              <p:spPr>
                <a:xfrm>
                  <a:off x="5334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1" name="Rectangle 1890"/>
                <p:cNvSpPr/>
                <p:nvPr/>
              </p:nvSpPr>
              <p:spPr>
                <a:xfrm>
                  <a:off x="5791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2" name="Rectangle 1891"/>
                <p:cNvSpPr/>
                <p:nvPr/>
              </p:nvSpPr>
              <p:spPr>
                <a:xfrm>
                  <a:off x="6248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3" name="Rectangle 1892"/>
                <p:cNvSpPr/>
                <p:nvPr/>
              </p:nvSpPr>
              <p:spPr>
                <a:xfrm>
                  <a:off x="6705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4" name="Rectangle 1893"/>
                <p:cNvSpPr/>
                <p:nvPr/>
              </p:nvSpPr>
              <p:spPr>
                <a:xfrm>
                  <a:off x="7162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5" name="Rectangle 1894"/>
                <p:cNvSpPr/>
                <p:nvPr/>
              </p:nvSpPr>
              <p:spPr>
                <a:xfrm>
                  <a:off x="7620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6" name="Rectangle 1895"/>
                <p:cNvSpPr/>
                <p:nvPr/>
              </p:nvSpPr>
              <p:spPr>
                <a:xfrm>
                  <a:off x="8077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7" name="Rectangle 1896"/>
                <p:cNvSpPr/>
                <p:nvPr/>
              </p:nvSpPr>
              <p:spPr>
                <a:xfrm>
                  <a:off x="304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8" name="Rectangle 1897"/>
                <p:cNvSpPr/>
                <p:nvPr/>
              </p:nvSpPr>
              <p:spPr>
                <a:xfrm>
                  <a:off x="7620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9" name="Rectangle 1898"/>
                <p:cNvSpPr/>
                <p:nvPr/>
              </p:nvSpPr>
              <p:spPr>
                <a:xfrm>
                  <a:off x="1219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0" name="Rectangle 1899"/>
                <p:cNvSpPr/>
                <p:nvPr/>
              </p:nvSpPr>
              <p:spPr>
                <a:xfrm>
                  <a:off x="16764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1" name="Rectangle 1900"/>
                <p:cNvSpPr/>
                <p:nvPr/>
              </p:nvSpPr>
              <p:spPr>
                <a:xfrm>
                  <a:off x="21336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2" name="Rectangle 1901"/>
                <p:cNvSpPr/>
                <p:nvPr/>
              </p:nvSpPr>
              <p:spPr>
                <a:xfrm>
                  <a:off x="2590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3" name="Rectangle 1902"/>
                <p:cNvSpPr/>
                <p:nvPr/>
              </p:nvSpPr>
              <p:spPr>
                <a:xfrm>
                  <a:off x="30480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4" name="Rectangle 1903"/>
                <p:cNvSpPr/>
                <p:nvPr/>
              </p:nvSpPr>
              <p:spPr>
                <a:xfrm>
                  <a:off x="3505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5" name="Rectangle 1904"/>
                <p:cNvSpPr/>
                <p:nvPr/>
              </p:nvSpPr>
              <p:spPr>
                <a:xfrm>
                  <a:off x="39624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6" name="Rectangle 1905"/>
                <p:cNvSpPr/>
                <p:nvPr/>
              </p:nvSpPr>
              <p:spPr>
                <a:xfrm>
                  <a:off x="44196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7" name="Rectangle 1906"/>
                <p:cNvSpPr/>
                <p:nvPr/>
              </p:nvSpPr>
              <p:spPr>
                <a:xfrm>
                  <a:off x="4876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8" name="Rectangle 1907"/>
                <p:cNvSpPr/>
                <p:nvPr/>
              </p:nvSpPr>
              <p:spPr>
                <a:xfrm>
                  <a:off x="5334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9" name="Rectangle 1908"/>
                <p:cNvSpPr/>
                <p:nvPr/>
              </p:nvSpPr>
              <p:spPr>
                <a:xfrm>
                  <a:off x="5791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0" name="Rectangle 1909"/>
                <p:cNvSpPr/>
                <p:nvPr/>
              </p:nvSpPr>
              <p:spPr>
                <a:xfrm>
                  <a:off x="62484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1" name="Rectangle 1910"/>
                <p:cNvSpPr/>
                <p:nvPr/>
              </p:nvSpPr>
              <p:spPr>
                <a:xfrm>
                  <a:off x="67056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2" name="Rectangle 1911"/>
                <p:cNvSpPr/>
                <p:nvPr/>
              </p:nvSpPr>
              <p:spPr>
                <a:xfrm>
                  <a:off x="7162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3" name="Rectangle 1912"/>
                <p:cNvSpPr/>
                <p:nvPr/>
              </p:nvSpPr>
              <p:spPr>
                <a:xfrm>
                  <a:off x="76200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4" name="Rectangle 1913"/>
                <p:cNvSpPr/>
                <p:nvPr/>
              </p:nvSpPr>
              <p:spPr>
                <a:xfrm>
                  <a:off x="8077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5" name="Rectangle 1914"/>
                <p:cNvSpPr/>
                <p:nvPr/>
              </p:nvSpPr>
              <p:spPr>
                <a:xfrm>
                  <a:off x="304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6" name="Rectangle 1915"/>
                <p:cNvSpPr/>
                <p:nvPr/>
              </p:nvSpPr>
              <p:spPr>
                <a:xfrm>
                  <a:off x="762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7" name="Rectangle 1916"/>
                <p:cNvSpPr/>
                <p:nvPr/>
              </p:nvSpPr>
              <p:spPr>
                <a:xfrm>
                  <a:off x="1219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8" name="Rectangle 1917"/>
                <p:cNvSpPr/>
                <p:nvPr/>
              </p:nvSpPr>
              <p:spPr>
                <a:xfrm>
                  <a:off x="1676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9" name="Rectangle 1918"/>
                <p:cNvSpPr/>
                <p:nvPr/>
              </p:nvSpPr>
              <p:spPr>
                <a:xfrm>
                  <a:off x="2133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0" name="Rectangle 1919"/>
                <p:cNvSpPr/>
                <p:nvPr/>
              </p:nvSpPr>
              <p:spPr>
                <a:xfrm>
                  <a:off x="2590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1" name="Rectangle 1920"/>
                <p:cNvSpPr/>
                <p:nvPr/>
              </p:nvSpPr>
              <p:spPr>
                <a:xfrm>
                  <a:off x="3048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2" name="Rectangle 1921"/>
                <p:cNvSpPr/>
                <p:nvPr/>
              </p:nvSpPr>
              <p:spPr>
                <a:xfrm>
                  <a:off x="3505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3" name="Rectangle 1922"/>
                <p:cNvSpPr/>
                <p:nvPr/>
              </p:nvSpPr>
              <p:spPr>
                <a:xfrm>
                  <a:off x="3962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4" name="Rectangle 1923"/>
                <p:cNvSpPr/>
                <p:nvPr/>
              </p:nvSpPr>
              <p:spPr>
                <a:xfrm>
                  <a:off x="4419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5" name="Rectangle 1924"/>
                <p:cNvSpPr/>
                <p:nvPr/>
              </p:nvSpPr>
              <p:spPr>
                <a:xfrm>
                  <a:off x="4876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6" name="Rectangle 1925"/>
                <p:cNvSpPr/>
                <p:nvPr/>
              </p:nvSpPr>
              <p:spPr>
                <a:xfrm>
                  <a:off x="5334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7" name="Rectangle 1926"/>
                <p:cNvSpPr/>
                <p:nvPr/>
              </p:nvSpPr>
              <p:spPr>
                <a:xfrm>
                  <a:off x="5791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8" name="Rectangle 1927"/>
                <p:cNvSpPr/>
                <p:nvPr/>
              </p:nvSpPr>
              <p:spPr>
                <a:xfrm>
                  <a:off x="6248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9" name="Rectangle 1928"/>
                <p:cNvSpPr/>
                <p:nvPr/>
              </p:nvSpPr>
              <p:spPr>
                <a:xfrm>
                  <a:off x="6705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30" name="Rectangle 1929"/>
                <p:cNvSpPr/>
                <p:nvPr/>
              </p:nvSpPr>
              <p:spPr>
                <a:xfrm>
                  <a:off x="7162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31" name="Rectangle 1930"/>
                <p:cNvSpPr/>
                <p:nvPr/>
              </p:nvSpPr>
              <p:spPr>
                <a:xfrm>
                  <a:off x="7620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32" name="Rectangle 1931"/>
                <p:cNvSpPr/>
                <p:nvPr/>
              </p:nvSpPr>
              <p:spPr>
                <a:xfrm>
                  <a:off x="8077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709" name="Group 822"/>
            <p:cNvGrpSpPr/>
            <p:nvPr/>
          </p:nvGrpSpPr>
          <p:grpSpPr>
            <a:xfrm>
              <a:off x="1143000" y="2209799"/>
              <a:ext cx="5638800" cy="666067"/>
              <a:chOff x="914400" y="2209799"/>
              <a:chExt cx="5638800" cy="666067"/>
            </a:xfrm>
          </p:grpSpPr>
          <p:grpSp>
            <p:nvGrpSpPr>
              <p:cNvPr id="1605" name="Group 453"/>
              <p:cNvGrpSpPr/>
              <p:nvPr/>
            </p:nvGrpSpPr>
            <p:grpSpPr>
              <a:xfrm>
                <a:off x="914400" y="2209799"/>
                <a:ext cx="1045026" cy="609597"/>
                <a:chOff x="304800" y="914400"/>
                <a:chExt cx="8229600" cy="4800600"/>
              </a:xfrm>
            </p:grpSpPr>
            <p:sp>
              <p:nvSpPr>
                <p:cNvPr id="1607" name="Rectangle 1606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8" name="Rectangle 1607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9" name="Rectangle 1608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0" name="Rectangle 1609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1" name="Rectangle 1610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2" name="Rectangle 1611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3" name="Rectangle 1612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4" name="Rectangle 1613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5" name="Rectangle 1614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6" name="Rectangle 1615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7" name="Rectangle 1616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8" name="Rectangle 1617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9" name="Rectangle 1618"/>
                <p:cNvSpPr/>
                <p:nvPr/>
              </p:nvSpPr>
              <p:spPr>
                <a:xfrm>
                  <a:off x="5791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0" name="Rectangle 1619"/>
                <p:cNvSpPr/>
                <p:nvPr/>
              </p:nvSpPr>
              <p:spPr>
                <a:xfrm>
                  <a:off x="6248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1" name="Rectangle 1620"/>
                <p:cNvSpPr/>
                <p:nvPr/>
              </p:nvSpPr>
              <p:spPr>
                <a:xfrm>
                  <a:off x="6705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2" name="Rectangle 1621"/>
                <p:cNvSpPr/>
                <p:nvPr/>
              </p:nvSpPr>
              <p:spPr>
                <a:xfrm>
                  <a:off x="7162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3" name="Rectangle 1622"/>
                <p:cNvSpPr/>
                <p:nvPr/>
              </p:nvSpPr>
              <p:spPr>
                <a:xfrm>
                  <a:off x="7620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4" name="Rectangle 1623"/>
                <p:cNvSpPr/>
                <p:nvPr/>
              </p:nvSpPr>
              <p:spPr>
                <a:xfrm>
                  <a:off x="8077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5" name="Rectangle 1624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6" name="Rectangle 1625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7" name="Rectangle 1626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8" name="Rectangle 1627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9" name="Rectangle 1628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0" name="Rectangle 1629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1" name="Rectangle 1630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2" name="Rectangle 1631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3" name="Rectangle 1632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4" name="Rectangle 1633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5" name="Rectangle 1634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6" name="Rectangle 1635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7" name="Rectangle 1636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638" name="Rectangle 1637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9" name="Rectangle 1638"/>
                <p:cNvSpPr/>
                <p:nvPr/>
              </p:nvSpPr>
              <p:spPr>
                <a:xfrm>
                  <a:off x="6705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0" name="Rectangle 1639"/>
                <p:cNvSpPr/>
                <p:nvPr/>
              </p:nvSpPr>
              <p:spPr>
                <a:xfrm>
                  <a:off x="7162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1" name="Rectangle 1640"/>
                <p:cNvSpPr/>
                <p:nvPr/>
              </p:nvSpPr>
              <p:spPr>
                <a:xfrm>
                  <a:off x="7620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2" name="Rectangle 1641"/>
                <p:cNvSpPr/>
                <p:nvPr/>
              </p:nvSpPr>
              <p:spPr>
                <a:xfrm>
                  <a:off x="8077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3" name="Rectangle 1642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4" name="Rectangle 1643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5" name="Rectangle 1644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6" name="Rectangle 1645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7" name="Rectangle 1646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8" name="Rectangle 1647"/>
                <p:cNvSpPr/>
                <p:nvPr/>
              </p:nvSpPr>
              <p:spPr>
                <a:xfrm>
                  <a:off x="2590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9" name="Rectangle 1648"/>
                <p:cNvSpPr/>
                <p:nvPr/>
              </p:nvSpPr>
              <p:spPr>
                <a:xfrm>
                  <a:off x="3048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0" name="Rectangle 1649"/>
                <p:cNvSpPr/>
                <p:nvPr/>
              </p:nvSpPr>
              <p:spPr>
                <a:xfrm>
                  <a:off x="3505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1" name="Rectangle 1650"/>
                <p:cNvSpPr/>
                <p:nvPr/>
              </p:nvSpPr>
              <p:spPr>
                <a:xfrm>
                  <a:off x="3962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2" name="Rectangle 1651"/>
                <p:cNvSpPr/>
                <p:nvPr/>
              </p:nvSpPr>
              <p:spPr>
                <a:xfrm>
                  <a:off x="4419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3" name="Rectangle 1652"/>
                <p:cNvSpPr/>
                <p:nvPr/>
              </p:nvSpPr>
              <p:spPr>
                <a:xfrm>
                  <a:off x="4876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4" name="Rectangle 1653"/>
                <p:cNvSpPr/>
                <p:nvPr/>
              </p:nvSpPr>
              <p:spPr>
                <a:xfrm>
                  <a:off x="5334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5" name="Rectangle 1654"/>
                <p:cNvSpPr/>
                <p:nvPr/>
              </p:nvSpPr>
              <p:spPr>
                <a:xfrm>
                  <a:off x="5791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6" name="Rectangle 1655"/>
                <p:cNvSpPr/>
                <p:nvPr/>
              </p:nvSpPr>
              <p:spPr>
                <a:xfrm>
                  <a:off x="6248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7" name="Rectangle 1656"/>
                <p:cNvSpPr/>
                <p:nvPr/>
              </p:nvSpPr>
              <p:spPr>
                <a:xfrm>
                  <a:off x="6705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8" name="Rectangle 1657"/>
                <p:cNvSpPr/>
                <p:nvPr/>
              </p:nvSpPr>
              <p:spPr>
                <a:xfrm>
                  <a:off x="7162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9" name="Rectangle 1658"/>
                <p:cNvSpPr/>
                <p:nvPr/>
              </p:nvSpPr>
              <p:spPr>
                <a:xfrm>
                  <a:off x="7620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0" name="Rectangle 1659"/>
                <p:cNvSpPr/>
                <p:nvPr/>
              </p:nvSpPr>
              <p:spPr>
                <a:xfrm>
                  <a:off x="8077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1" name="Rectangle 1660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2" name="Rectangle 1661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3" name="Rectangle 1662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4" name="Rectangle 1663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5" name="Rectangle 1664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6" name="Rectangle 1665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7" name="Rectangle 1666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8" name="Rectangle 1667"/>
                <p:cNvSpPr/>
                <p:nvPr/>
              </p:nvSpPr>
              <p:spPr>
                <a:xfrm>
                  <a:off x="3505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9" name="Rectangle 1668"/>
                <p:cNvSpPr/>
                <p:nvPr/>
              </p:nvSpPr>
              <p:spPr>
                <a:xfrm>
                  <a:off x="3962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0" name="Rectangle 1669"/>
                <p:cNvSpPr/>
                <p:nvPr/>
              </p:nvSpPr>
              <p:spPr>
                <a:xfrm>
                  <a:off x="4419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1" name="Rectangle 1670"/>
                <p:cNvSpPr/>
                <p:nvPr/>
              </p:nvSpPr>
              <p:spPr>
                <a:xfrm>
                  <a:off x="4876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2" name="Rectangle 1671"/>
                <p:cNvSpPr/>
                <p:nvPr/>
              </p:nvSpPr>
              <p:spPr>
                <a:xfrm>
                  <a:off x="5334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3" name="Rectangle 1672"/>
                <p:cNvSpPr/>
                <p:nvPr/>
              </p:nvSpPr>
              <p:spPr>
                <a:xfrm>
                  <a:off x="5791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4" name="Rectangle 1673"/>
                <p:cNvSpPr/>
                <p:nvPr/>
              </p:nvSpPr>
              <p:spPr>
                <a:xfrm>
                  <a:off x="6248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5" name="Rectangle 1674"/>
                <p:cNvSpPr/>
                <p:nvPr/>
              </p:nvSpPr>
              <p:spPr>
                <a:xfrm>
                  <a:off x="6705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6" name="Rectangle 1675"/>
                <p:cNvSpPr/>
                <p:nvPr/>
              </p:nvSpPr>
              <p:spPr>
                <a:xfrm>
                  <a:off x="7162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7" name="Rectangle 1676"/>
                <p:cNvSpPr/>
                <p:nvPr/>
              </p:nvSpPr>
              <p:spPr>
                <a:xfrm>
                  <a:off x="7620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8" name="Rectangle 1677"/>
                <p:cNvSpPr/>
                <p:nvPr/>
              </p:nvSpPr>
              <p:spPr>
                <a:xfrm>
                  <a:off x="8077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9" name="Rectangle 1678"/>
                <p:cNvSpPr/>
                <p:nvPr/>
              </p:nvSpPr>
              <p:spPr>
                <a:xfrm>
                  <a:off x="304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0" name="Rectangle 1679"/>
                <p:cNvSpPr/>
                <p:nvPr/>
              </p:nvSpPr>
              <p:spPr>
                <a:xfrm>
                  <a:off x="762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1" name="Rectangle 1680"/>
                <p:cNvSpPr/>
                <p:nvPr/>
              </p:nvSpPr>
              <p:spPr>
                <a:xfrm>
                  <a:off x="1219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2" name="Rectangle 1681"/>
                <p:cNvSpPr/>
                <p:nvPr/>
              </p:nvSpPr>
              <p:spPr>
                <a:xfrm>
                  <a:off x="1676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3" name="Rectangle 1682"/>
                <p:cNvSpPr/>
                <p:nvPr/>
              </p:nvSpPr>
              <p:spPr>
                <a:xfrm>
                  <a:off x="2133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4" name="Rectangle 1683"/>
                <p:cNvSpPr/>
                <p:nvPr/>
              </p:nvSpPr>
              <p:spPr>
                <a:xfrm>
                  <a:off x="2590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5" name="Rectangle 1684"/>
                <p:cNvSpPr/>
                <p:nvPr/>
              </p:nvSpPr>
              <p:spPr>
                <a:xfrm>
                  <a:off x="3048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6" name="Rectangle 1685"/>
                <p:cNvSpPr/>
                <p:nvPr/>
              </p:nvSpPr>
              <p:spPr>
                <a:xfrm>
                  <a:off x="3505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7" name="Rectangle 1686"/>
                <p:cNvSpPr/>
                <p:nvPr/>
              </p:nvSpPr>
              <p:spPr>
                <a:xfrm>
                  <a:off x="3962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8" name="Rectangle 1687"/>
                <p:cNvSpPr/>
                <p:nvPr/>
              </p:nvSpPr>
              <p:spPr>
                <a:xfrm>
                  <a:off x="4419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9" name="Rectangle 1688"/>
                <p:cNvSpPr/>
                <p:nvPr/>
              </p:nvSpPr>
              <p:spPr>
                <a:xfrm>
                  <a:off x="4876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0" name="Rectangle 1689"/>
                <p:cNvSpPr/>
                <p:nvPr/>
              </p:nvSpPr>
              <p:spPr>
                <a:xfrm>
                  <a:off x="5334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1" name="Rectangle 1690"/>
                <p:cNvSpPr/>
                <p:nvPr/>
              </p:nvSpPr>
              <p:spPr>
                <a:xfrm>
                  <a:off x="5791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2" name="Rectangle 1691"/>
                <p:cNvSpPr/>
                <p:nvPr/>
              </p:nvSpPr>
              <p:spPr>
                <a:xfrm>
                  <a:off x="6248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3" name="Rectangle 1692"/>
                <p:cNvSpPr/>
                <p:nvPr/>
              </p:nvSpPr>
              <p:spPr>
                <a:xfrm>
                  <a:off x="6705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4" name="Rectangle 1693"/>
                <p:cNvSpPr/>
                <p:nvPr/>
              </p:nvSpPr>
              <p:spPr>
                <a:xfrm>
                  <a:off x="7162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5" name="Rectangle 1694"/>
                <p:cNvSpPr/>
                <p:nvPr/>
              </p:nvSpPr>
              <p:spPr>
                <a:xfrm>
                  <a:off x="7620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6" name="Rectangle 1695"/>
                <p:cNvSpPr/>
                <p:nvPr/>
              </p:nvSpPr>
              <p:spPr>
                <a:xfrm>
                  <a:off x="8077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7" name="Rectangle 1696"/>
                <p:cNvSpPr/>
                <p:nvPr/>
              </p:nvSpPr>
              <p:spPr>
                <a:xfrm>
                  <a:off x="304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8" name="Rectangle 1697"/>
                <p:cNvSpPr/>
                <p:nvPr/>
              </p:nvSpPr>
              <p:spPr>
                <a:xfrm>
                  <a:off x="762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9" name="Rectangle 1698"/>
                <p:cNvSpPr/>
                <p:nvPr/>
              </p:nvSpPr>
              <p:spPr>
                <a:xfrm>
                  <a:off x="1219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0" name="Rectangle 1699"/>
                <p:cNvSpPr/>
                <p:nvPr/>
              </p:nvSpPr>
              <p:spPr>
                <a:xfrm>
                  <a:off x="1676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1" name="Rectangle 1700"/>
                <p:cNvSpPr/>
                <p:nvPr/>
              </p:nvSpPr>
              <p:spPr>
                <a:xfrm>
                  <a:off x="2133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2" name="Rectangle 1701"/>
                <p:cNvSpPr/>
                <p:nvPr/>
              </p:nvSpPr>
              <p:spPr>
                <a:xfrm>
                  <a:off x="2590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3" name="Rectangle 1702"/>
                <p:cNvSpPr/>
                <p:nvPr/>
              </p:nvSpPr>
              <p:spPr>
                <a:xfrm>
                  <a:off x="3048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4" name="Rectangle 1703"/>
                <p:cNvSpPr/>
                <p:nvPr/>
              </p:nvSpPr>
              <p:spPr>
                <a:xfrm>
                  <a:off x="3505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5" name="Rectangle 1704"/>
                <p:cNvSpPr/>
                <p:nvPr/>
              </p:nvSpPr>
              <p:spPr>
                <a:xfrm>
                  <a:off x="3962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6" name="Rectangle 1705"/>
                <p:cNvSpPr/>
                <p:nvPr/>
              </p:nvSpPr>
              <p:spPr>
                <a:xfrm>
                  <a:off x="4419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7" name="Rectangle 1706"/>
                <p:cNvSpPr/>
                <p:nvPr/>
              </p:nvSpPr>
              <p:spPr>
                <a:xfrm>
                  <a:off x="4876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8" name="Rectangle 1707"/>
                <p:cNvSpPr/>
                <p:nvPr/>
              </p:nvSpPr>
              <p:spPr>
                <a:xfrm>
                  <a:off x="5334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9" name="Rectangle 1708"/>
                <p:cNvSpPr/>
                <p:nvPr/>
              </p:nvSpPr>
              <p:spPr>
                <a:xfrm>
                  <a:off x="5791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0" name="Rectangle 1709"/>
                <p:cNvSpPr/>
                <p:nvPr/>
              </p:nvSpPr>
              <p:spPr>
                <a:xfrm>
                  <a:off x="6248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1" name="Rectangle 1710"/>
                <p:cNvSpPr/>
                <p:nvPr/>
              </p:nvSpPr>
              <p:spPr>
                <a:xfrm>
                  <a:off x="6705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2" name="Rectangle 1711"/>
                <p:cNvSpPr/>
                <p:nvPr/>
              </p:nvSpPr>
              <p:spPr>
                <a:xfrm>
                  <a:off x="7162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3" name="Rectangle 1712"/>
                <p:cNvSpPr/>
                <p:nvPr/>
              </p:nvSpPr>
              <p:spPr>
                <a:xfrm>
                  <a:off x="7620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4" name="Rectangle 1713"/>
                <p:cNvSpPr/>
                <p:nvPr/>
              </p:nvSpPr>
              <p:spPr>
                <a:xfrm>
                  <a:off x="8077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5" name="Rectangle 1714"/>
                <p:cNvSpPr/>
                <p:nvPr/>
              </p:nvSpPr>
              <p:spPr>
                <a:xfrm>
                  <a:off x="304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6" name="Rectangle 1715"/>
                <p:cNvSpPr/>
                <p:nvPr/>
              </p:nvSpPr>
              <p:spPr>
                <a:xfrm>
                  <a:off x="762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7" name="Rectangle 1716"/>
                <p:cNvSpPr/>
                <p:nvPr/>
              </p:nvSpPr>
              <p:spPr>
                <a:xfrm>
                  <a:off x="1219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8" name="Rectangle 1717"/>
                <p:cNvSpPr/>
                <p:nvPr/>
              </p:nvSpPr>
              <p:spPr>
                <a:xfrm>
                  <a:off x="1676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9" name="Rectangle 1718"/>
                <p:cNvSpPr/>
                <p:nvPr/>
              </p:nvSpPr>
              <p:spPr>
                <a:xfrm>
                  <a:off x="2133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0" name="Rectangle 1719"/>
                <p:cNvSpPr/>
                <p:nvPr/>
              </p:nvSpPr>
              <p:spPr>
                <a:xfrm>
                  <a:off x="2590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1" name="Rectangle 1720"/>
                <p:cNvSpPr/>
                <p:nvPr/>
              </p:nvSpPr>
              <p:spPr>
                <a:xfrm>
                  <a:off x="3048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2" name="Rectangle 1721"/>
                <p:cNvSpPr/>
                <p:nvPr/>
              </p:nvSpPr>
              <p:spPr>
                <a:xfrm>
                  <a:off x="3505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3" name="Rectangle 1722"/>
                <p:cNvSpPr/>
                <p:nvPr/>
              </p:nvSpPr>
              <p:spPr>
                <a:xfrm>
                  <a:off x="3962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4" name="Rectangle 1723"/>
                <p:cNvSpPr/>
                <p:nvPr/>
              </p:nvSpPr>
              <p:spPr>
                <a:xfrm>
                  <a:off x="4419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5" name="Rectangle 1724"/>
                <p:cNvSpPr/>
                <p:nvPr/>
              </p:nvSpPr>
              <p:spPr>
                <a:xfrm>
                  <a:off x="4876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6" name="Rectangle 1725"/>
                <p:cNvSpPr/>
                <p:nvPr/>
              </p:nvSpPr>
              <p:spPr>
                <a:xfrm>
                  <a:off x="5334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7" name="Rectangle 1726"/>
                <p:cNvSpPr/>
                <p:nvPr/>
              </p:nvSpPr>
              <p:spPr>
                <a:xfrm>
                  <a:off x="5791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8" name="Rectangle 1727"/>
                <p:cNvSpPr/>
                <p:nvPr/>
              </p:nvSpPr>
              <p:spPr>
                <a:xfrm>
                  <a:off x="6248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9" name="Rectangle 1728"/>
                <p:cNvSpPr/>
                <p:nvPr/>
              </p:nvSpPr>
              <p:spPr>
                <a:xfrm>
                  <a:off x="6705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0" name="Rectangle 1729"/>
                <p:cNvSpPr/>
                <p:nvPr/>
              </p:nvSpPr>
              <p:spPr>
                <a:xfrm>
                  <a:off x="7162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1" name="Rectangle 1730"/>
                <p:cNvSpPr/>
                <p:nvPr/>
              </p:nvSpPr>
              <p:spPr>
                <a:xfrm>
                  <a:off x="7620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2" name="Rectangle 1731"/>
                <p:cNvSpPr/>
                <p:nvPr/>
              </p:nvSpPr>
              <p:spPr>
                <a:xfrm>
                  <a:off x="8077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3" name="Rectangle 1732"/>
                <p:cNvSpPr/>
                <p:nvPr/>
              </p:nvSpPr>
              <p:spPr>
                <a:xfrm>
                  <a:off x="304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4" name="Rectangle 1733"/>
                <p:cNvSpPr/>
                <p:nvPr/>
              </p:nvSpPr>
              <p:spPr>
                <a:xfrm>
                  <a:off x="762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5" name="Rectangle 1734"/>
                <p:cNvSpPr/>
                <p:nvPr/>
              </p:nvSpPr>
              <p:spPr>
                <a:xfrm>
                  <a:off x="1219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6" name="Rectangle 1735"/>
                <p:cNvSpPr/>
                <p:nvPr/>
              </p:nvSpPr>
              <p:spPr>
                <a:xfrm>
                  <a:off x="1676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7" name="Rectangle 1736"/>
                <p:cNvSpPr/>
                <p:nvPr/>
              </p:nvSpPr>
              <p:spPr>
                <a:xfrm>
                  <a:off x="2133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8" name="Rectangle 1737"/>
                <p:cNvSpPr/>
                <p:nvPr/>
              </p:nvSpPr>
              <p:spPr>
                <a:xfrm>
                  <a:off x="2590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9" name="Rectangle 1738"/>
                <p:cNvSpPr/>
                <p:nvPr/>
              </p:nvSpPr>
              <p:spPr>
                <a:xfrm>
                  <a:off x="3048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0" name="Rectangle 1739"/>
                <p:cNvSpPr/>
                <p:nvPr/>
              </p:nvSpPr>
              <p:spPr>
                <a:xfrm>
                  <a:off x="3505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1" name="Rectangle 1740"/>
                <p:cNvSpPr/>
                <p:nvPr/>
              </p:nvSpPr>
              <p:spPr>
                <a:xfrm>
                  <a:off x="3962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2" name="Rectangle 1741"/>
                <p:cNvSpPr/>
                <p:nvPr/>
              </p:nvSpPr>
              <p:spPr>
                <a:xfrm>
                  <a:off x="4419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3" name="Rectangle 1742"/>
                <p:cNvSpPr/>
                <p:nvPr/>
              </p:nvSpPr>
              <p:spPr>
                <a:xfrm>
                  <a:off x="4876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4" name="Rectangle 1743"/>
                <p:cNvSpPr/>
                <p:nvPr/>
              </p:nvSpPr>
              <p:spPr>
                <a:xfrm>
                  <a:off x="5334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5" name="Rectangle 1744"/>
                <p:cNvSpPr/>
                <p:nvPr/>
              </p:nvSpPr>
              <p:spPr>
                <a:xfrm>
                  <a:off x="5791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6" name="Rectangle 1745"/>
                <p:cNvSpPr/>
                <p:nvPr/>
              </p:nvSpPr>
              <p:spPr>
                <a:xfrm>
                  <a:off x="6248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7" name="Rectangle 1746"/>
                <p:cNvSpPr/>
                <p:nvPr/>
              </p:nvSpPr>
              <p:spPr>
                <a:xfrm>
                  <a:off x="6705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8" name="Rectangle 1747"/>
                <p:cNvSpPr/>
                <p:nvPr/>
              </p:nvSpPr>
              <p:spPr>
                <a:xfrm>
                  <a:off x="7162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9" name="Rectangle 1748"/>
                <p:cNvSpPr/>
                <p:nvPr/>
              </p:nvSpPr>
              <p:spPr>
                <a:xfrm>
                  <a:off x="7620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0" name="Rectangle 1749"/>
                <p:cNvSpPr/>
                <p:nvPr/>
              </p:nvSpPr>
              <p:spPr>
                <a:xfrm>
                  <a:off x="8077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1" name="Rectangle 1750"/>
                <p:cNvSpPr/>
                <p:nvPr/>
              </p:nvSpPr>
              <p:spPr>
                <a:xfrm>
                  <a:off x="304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2" name="Rectangle 1751"/>
                <p:cNvSpPr/>
                <p:nvPr/>
              </p:nvSpPr>
              <p:spPr>
                <a:xfrm>
                  <a:off x="762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3" name="Rectangle 1752"/>
                <p:cNvSpPr/>
                <p:nvPr/>
              </p:nvSpPr>
              <p:spPr>
                <a:xfrm>
                  <a:off x="1219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4" name="Rectangle 1753"/>
                <p:cNvSpPr/>
                <p:nvPr/>
              </p:nvSpPr>
              <p:spPr>
                <a:xfrm>
                  <a:off x="1676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5" name="Rectangle 1754"/>
                <p:cNvSpPr/>
                <p:nvPr/>
              </p:nvSpPr>
              <p:spPr>
                <a:xfrm>
                  <a:off x="2133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6" name="Rectangle 1755"/>
                <p:cNvSpPr/>
                <p:nvPr/>
              </p:nvSpPr>
              <p:spPr>
                <a:xfrm>
                  <a:off x="2590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7" name="Rectangle 1756"/>
                <p:cNvSpPr/>
                <p:nvPr/>
              </p:nvSpPr>
              <p:spPr>
                <a:xfrm>
                  <a:off x="3048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8" name="Rectangle 1757"/>
                <p:cNvSpPr/>
                <p:nvPr/>
              </p:nvSpPr>
              <p:spPr>
                <a:xfrm>
                  <a:off x="3505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9" name="Rectangle 1758"/>
                <p:cNvSpPr/>
                <p:nvPr/>
              </p:nvSpPr>
              <p:spPr>
                <a:xfrm>
                  <a:off x="3962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0" name="Rectangle 1759"/>
                <p:cNvSpPr/>
                <p:nvPr/>
              </p:nvSpPr>
              <p:spPr>
                <a:xfrm>
                  <a:off x="4419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1" name="Rectangle 1760"/>
                <p:cNvSpPr/>
                <p:nvPr/>
              </p:nvSpPr>
              <p:spPr>
                <a:xfrm>
                  <a:off x="4876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2" name="Rectangle 1761"/>
                <p:cNvSpPr/>
                <p:nvPr/>
              </p:nvSpPr>
              <p:spPr>
                <a:xfrm>
                  <a:off x="5334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3" name="Rectangle 1762"/>
                <p:cNvSpPr/>
                <p:nvPr/>
              </p:nvSpPr>
              <p:spPr>
                <a:xfrm>
                  <a:off x="5791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4" name="Rectangle 1763"/>
                <p:cNvSpPr/>
                <p:nvPr/>
              </p:nvSpPr>
              <p:spPr>
                <a:xfrm>
                  <a:off x="6248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5" name="Rectangle 1764"/>
                <p:cNvSpPr/>
                <p:nvPr/>
              </p:nvSpPr>
              <p:spPr>
                <a:xfrm>
                  <a:off x="6705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6" name="Rectangle 1765"/>
                <p:cNvSpPr/>
                <p:nvPr/>
              </p:nvSpPr>
              <p:spPr>
                <a:xfrm>
                  <a:off x="7162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7" name="Rectangle 1766"/>
                <p:cNvSpPr/>
                <p:nvPr/>
              </p:nvSpPr>
              <p:spPr>
                <a:xfrm>
                  <a:off x="7620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8" name="Rectangle 1767"/>
                <p:cNvSpPr/>
                <p:nvPr/>
              </p:nvSpPr>
              <p:spPr>
                <a:xfrm>
                  <a:off x="8077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606" name="TextBox 1605"/>
              <p:cNvSpPr txBox="1"/>
              <p:nvPr/>
            </p:nvSpPr>
            <p:spPr>
              <a:xfrm>
                <a:off x="2133600" y="2229535"/>
                <a:ext cx="44196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FF0000"/>
                    </a:solidFill>
                    <a:latin typeface="+mj-lt"/>
                  </a:rPr>
                  <a:t>atomicity violations</a:t>
                </a:r>
                <a:endParaRPr lang="en-US" sz="3600" dirty="0">
                  <a:solidFill>
                    <a:srgbClr val="FF0000"/>
                  </a:solidFill>
                  <a:latin typeface="+mj-lt"/>
                </a:endParaRPr>
              </a:p>
            </p:txBody>
          </p:sp>
        </p:grpSp>
        <p:grpSp>
          <p:nvGrpSpPr>
            <p:cNvPr id="710" name="Group 823"/>
            <p:cNvGrpSpPr/>
            <p:nvPr/>
          </p:nvGrpSpPr>
          <p:grpSpPr>
            <a:xfrm>
              <a:off x="1142999" y="3239869"/>
              <a:ext cx="3200401" cy="646331"/>
              <a:chOff x="914399" y="3239869"/>
              <a:chExt cx="3200401" cy="646331"/>
            </a:xfrm>
          </p:grpSpPr>
          <p:grpSp>
            <p:nvGrpSpPr>
              <p:cNvPr id="1565" name="Group 616"/>
              <p:cNvGrpSpPr/>
              <p:nvPr/>
            </p:nvGrpSpPr>
            <p:grpSpPr>
              <a:xfrm flipV="1">
                <a:off x="914399" y="3385234"/>
                <a:ext cx="838194" cy="279400"/>
                <a:chOff x="304800" y="914400"/>
                <a:chExt cx="6400800" cy="2133600"/>
              </a:xfrm>
            </p:grpSpPr>
            <p:sp>
              <p:nvSpPr>
                <p:cNvPr id="1567" name="Rectangle 1566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68" name="Rectangle 1567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69" name="Rectangle 1568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0" name="Rectangle 1569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1" name="Rectangle 1570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2" name="Rectangle 1571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3" name="Rectangle 1572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4" name="Rectangle 1573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5" name="Rectangle 1574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6" name="Rectangle 1575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7" name="Rectangle 1576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8" name="Rectangle 1577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9" name="Rectangle 1578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0" name="Rectangle 1579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1" name="Rectangle 1580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2" name="Rectangle 1581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3" name="Rectangle 1582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4" name="Rectangle 1583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5" name="Rectangle 1584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6" name="Rectangle 1585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7" name="Rectangle 1586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8" name="Rectangle 1587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9" name="Rectangle 1588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0" name="Rectangle 1589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1" name="Rectangle 1590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2" name="Rectangle 1591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3" name="Rectangle 1592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4" name="Rectangle 1593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5" name="Rectangle 1594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6" name="Rectangle 1595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7" name="Rectangle 1596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8" name="Rectangle 1597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9" name="Rectangle 1598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0" name="Rectangle 1599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1" name="Rectangle 1600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2" name="Rectangle 1601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3" name="Rectangle 1602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4" name="Rectangle 1603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566" name="TextBox 1565"/>
              <p:cNvSpPr txBox="1"/>
              <p:nvPr/>
            </p:nvSpPr>
            <p:spPr>
              <a:xfrm>
                <a:off x="2133600" y="3239869"/>
                <a:ext cx="19812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FF0000"/>
                    </a:solidFill>
                    <a:latin typeface="+mj-lt"/>
                  </a:rPr>
                  <a:t>deadlock</a:t>
                </a:r>
                <a:endParaRPr lang="en-US" sz="3600" dirty="0">
                  <a:solidFill>
                    <a:srgbClr val="FF0000"/>
                  </a:solidFill>
                  <a:latin typeface="+mj-lt"/>
                </a:endParaRPr>
              </a:p>
            </p:txBody>
          </p:sp>
        </p:grpSp>
        <p:grpSp>
          <p:nvGrpSpPr>
            <p:cNvPr id="711" name="Group 824"/>
            <p:cNvGrpSpPr/>
            <p:nvPr/>
          </p:nvGrpSpPr>
          <p:grpSpPr>
            <a:xfrm>
              <a:off x="1164771" y="4134533"/>
              <a:ext cx="4474029" cy="666067"/>
              <a:chOff x="936171" y="4134533"/>
              <a:chExt cx="4474029" cy="666067"/>
            </a:xfrm>
          </p:grpSpPr>
          <p:grpSp>
            <p:nvGrpSpPr>
              <p:cNvPr id="712" name="Group 655"/>
              <p:cNvGrpSpPr/>
              <p:nvPr/>
            </p:nvGrpSpPr>
            <p:grpSpPr>
              <a:xfrm>
                <a:off x="936171" y="4134533"/>
                <a:ext cx="1045026" cy="609597"/>
                <a:chOff x="304800" y="914400"/>
                <a:chExt cx="8229600" cy="4800600"/>
              </a:xfrm>
            </p:grpSpPr>
            <p:sp>
              <p:nvSpPr>
                <p:cNvPr id="714" name="Rectangle 713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5" name="Rectangle 714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6" name="Rectangle 715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7" name="Rectangle 716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8" name="Rectangle 717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9" name="Rectangle 718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0" name="Rectangle 719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1" name="Rectangle 720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2" name="Rectangle 721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3" name="Rectangle 722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4" name="Rectangle 723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5" name="Rectangle 724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6" name="Rectangle 725"/>
                <p:cNvSpPr/>
                <p:nvPr/>
              </p:nvSpPr>
              <p:spPr>
                <a:xfrm>
                  <a:off x="5791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7" name="Rectangle 726"/>
                <p:cNvSpPr/>
                <p:nvPr/>
              </p:nvSpPr>
              <p:spPr>
                <a:xfrm>
                  <a:off x="62484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8" name="Rectangle 727"/>
                <p:cNvSpPr/>
                <p:nvPr/>
              </p:nvSpPr>
              <p:spPr>
                <a:xfrm>
                  <a:off x="67056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9" name="Rectangle 728"/>
                <p:cNvSpPr/>
                <p:nvPr/>
              </p:nvSpPr>
              <p:spPr>
                <a:xfrm>
                  <a:off x="7162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0" name="Rectangle 729"/>
                <p:cNvSpPr/>
                <p:nvPr/>
              </p:nvSpPr>
              <p:spPr>
                <a:xfrm>
                  <a:off x="7620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1" name="Rectangle 730"/>
                <p:cNvSpPr/>
                <p:nvPr/>
              </p:nvSpPr>
              <p:spPr>
                <a:xfrm>
                  <a:off x="8077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2" name="Rectangle 731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3" name="Rectangle 732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4" name="Rectangle 733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5" name="Rectangle 734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6" name="Rectangle 735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7" name="Rectangle 736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8" name="Rectangle 737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9" name="Rectangle 738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0" name="Rectangle 739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1" name="Rectangle 740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2" name="Rectangle 741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3" name="Rectangle 742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4" name="Rectangle 743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45" name="Rectangle 744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6" name="Rectangle 745"/>
                <p:cNvSpPr/>
                <p:nvPr/>
              </p:nvSpPr>
              <p:spPr>
                <a:xfrm>
                  <a:off x="6705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7" name="Rectangle 746"/>
                <p:cNvSpPr/>
                <p:nvPr/>
              </p:nvSpPr>
              <p:spPr>
                <a:xfrm>
                  <a:off x="7162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8" name="Rectangle 747"/>
                <p:cNvSpPr/>
                <p:nvPr/>
              </p:nvSpPr>
              <p:spPr>
                <a:xfrm>
                  <a:off x="7620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9" name="Rectangle 748"/>
                <p:cNvSpPr/>
                <p:nvPr/>
              </p:nvSpPr>
              <p:spPr>
                <a:xfrm>
                  <a:off x="8077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0" name="Rectangle 749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1" name="Rectangle 750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2" name="Rectangle 751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3" name="Rectangle 752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4" name="Rectangle 753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5" name="Rectangle 754"/>
                <p:cNvSpPr/>
                <p:nvPr/>
              </p:nvSpPr>
              <p:spPr>
                <a:xfrm>
                  <a:off x="2590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6" name="Rectangle 755"/>
                <p:cNvSpPr/>
                <p:nvPr/>
              </p:nvSpPr>
              <p:spPr>
                <a:xfrm>
                  <a:off x="3048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7" name="Rectangle 756"/>
                <p:cNvSpPr/>
                <p:nvPr/>
              </p:nvSpPr>
              <p:spPr>
                <a:xfrm>
                  <a:off x="3505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8" name="Rectangle 757"/>
                <p:cNvSpPr/>
                <p:nvPr/>
              </p:nvSpPr>
              <p:spPr>
                <a:xfrm>
                  <a:off x="39624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9" name="Rectangle 758"/>
                <p:cNvSpPr/>
                <p:nvPr/>
              </p:nvSpPr>
              <p:spPr>
                <a:xfrm>
                  <a:off x="44196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0" name="Rectangle 759"/>
                <p:cNvSpPr/>
                <p:nvPr/>
              </p:nvSpPr>
              <p:spPr>
                <a:xfrm>
                  <a:off x="4876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1" name="Rectangle 760"/>
                <p:cNvSpPr/>
                <p:nvPr/>
              </p:nvSpPr>
              <p:spPr>
                <a:xfrm>
                  <a:off x="5334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2" name="Rectangle 761"/>
                <p:cNvSpPr/>
                <p:nvPr/>
              </p:nvSpPr>
              <p:spPr>
                <a:xfrm>
                  <a:off x="5791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3" name="Rectangle 762"/>
                <p:cNvSpPr/>
                <p:nvPr/>
              </p:nvSpPr>
              <p:spPr>
                <a:xfrm>
                  <a:off x="62484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4" name="Rectangle 763"/>
                <p:cNvSpPr/>
                <p:nvPr/>
              </p:nvSpPr>
              <p:spPr>
                <a:xfrm>
                  <a:off x="67056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5" name="Rectangle 764"/>
                <p:cNvSpPr/>
                <p:nvPr/>
              </p:nvSpPr>
              <p:spPr>
                <a:xfrm>
                  <a:off x="7162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6" name="Rectangle 765"/>
                <p:cNvSpPr/>
                <p:nvPr/>
              </p:nvSpPr>
              <p:spPr>
                <a:xfrm>
                  <a:off x="7620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7" name="Rectangle 766"/>
                <p:cNvSpPr/>
                <p:nvPr/>
              </p:nvSpPr>
              <p:spPr>
                <a:xfrm>
                  <a:off x="8077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8" name="Rectangle 767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9" name="Rectangle 768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0" name="Rectangle 769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1" name="Rectangle 770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2" name="Rectangle 771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3" name="Rectangle 772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4" name="Rectangle 773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5" name="Rectangle 774"/>
                <p:cNvSpPr/>
                <p:nvPr/>
              </p:nvSpPr>
              <p:spPr>
                <a:xfrm>
                  <a:off x="3505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6" name="Rectangle 775"/>
                <p:cNvSpPr/>
                <p:nvPr/>
              </p:nvSpPr>
              <p:spPr>
                <a:xfrm>
                  <a:off x="39624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7" name="Rectangle 776"/>
                <p:cNvSpPr/>
                <p:nvPr/>
              </p:nvSpPr>
              <p:spPr>
                <a:xfrm>
                  <a:off x="44196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8" name="Rectangle 777"/>
                <p:cNvSpPr/>
                <p:nvPr/>
              </p:nvSpPr>
              <p:spPr>
                <a:xfrm>
                  <a:off x="4876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9" name="Rectangle 778"/>
                <p:cNvSpPr/>
                <p:nvPr/>
              </p:nvSpPr>
              <p:spPr>
                <a:xfrm>
                  <a:off x="5334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0" name="Rectangle 779"/>
                <p:cNvSpPr/>
                <p:nvPr/>
              </p:nvSpPr>
              <p:spPr>
                <a:xfrm>
                  <a:off x="5791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1" name="Rectangle 780"/>
                <p:cNvSpPr/>
                <p:nvPr/>
              </p:nvSpPr>
              <p:spPr>
                <a:xfrm>
                  <a:off x="62484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2" name="Rectangle 781"/>
                <p:cNvSpPr/>
                <p:nvPr/>
              </p:nvSpPr>
              <p:spPr>
                <a:xfrm>
                  <a:off x="67056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3" name="Rectangle 782"/>
                <p:cNvSpPr/>
                <p:nvPr/>
              </p:nvSpPr>
              <p:spPr>
                <a:xfrm>
                  <a:off x="7162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4" name="Rectangle 783"/>
                <p:cNvSpPr/>
                <p:nvPr/>
              </p:nvSpPr>
              <p:spPr>
                <a:xfrm>
                  <a:off x="7620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5" name="Rectangle 784"/>
                <p:cNvSpPr/>
                <p:nvPr/>
              </p:nvSpPr>
              <p:spPr>
                <a:xfrm>
                  <a:off x="8077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6" name="Rectangle 785"/>
                <p:cNvSpPr/>
                <p:nvPr/>
              </p:nvSpPr>
              <p:spPr>
                <a:xfrm>
                  <a:off x="304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7" name="Rectangle 786"/>
                <p:cNvSpPr/>
                <p:nvPr/>
              </p:nvSpPr>
              <p:spPr>
                <a:xfrm>
                  <a:off x="762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8" name="Rectangle 787"/>
                <p:cNvSpPr/>
                <p:nvPr/>
              </p:nvSpPr>
              <p:spPr>
                <a:xfrm>
                  <a:off x="1219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9" name="Rectangle 788"/>
                <p:cNvSpPr/>
                <p:nvPr/>
              </p:nvSpPr>
              <p:spPr>
                <a:xfrm>
                  <a:off x="16764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0" name="Rectangle 789"/>
                <p:cNvSpPr/>
                <p:nvPr/>
              </p:nvSpPr>
              <p:spPr>
                <a:xfrm>
                  <a:off x="21336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1" name="Rectangle 790"/>
                <p:cNvSpPr/>
                <p:nvPr/>
              </p:nvSpPr>
              <p:spPr>
                <a:xfrm>
                  <a:off x="2590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2" name="Rectangle 791"/>
                <p:cNvSpPr/>
                <p:nvPr/>
              </p:nvSpPr>
              <p:spPr>
                <a:xfrm>
                  <a:off x="3048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3" name="Rectangle 792"/>
                <p:cNvSpPr/>
                <p:nvPr/>
              </p:nvSpPr>
              <p:spPr>
                <a:xfrm>
                  <a:off x="3505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4" name="Rectangle 793"/>
                <p:cNvSpPr/>
                <p:nvPr/>
              </p:nvSpPr>
              <p:spPr>
                <a:xfrm>
                  <a:off x="39624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5" name="Rectangle 794"/>
                <p:cNvSpPr/>
                <p:nvPr/>
              </p:nvSpPr>
              <p:spPr>
                <a:xfrm>
                  <a:off x="44196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6" name="Rectangle 795"/>
                <p:cNvSpPr/>
                <p:nvPr/>
              </p:nvSpPr>
              <p:spPr>
                <a:xfrm>
                  <a:off x="4876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7" name="Rectangle 796"/>
                <p:cNvSpPr/>
                <p:nvPr/>
              </p:nvSpPr>
              <p:spPr>
                <a:xfrm>
                  <a:off x="5334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8" name="Rectangle 797"/>
                <p:cNvSpPr/>
                <p:nvPr/>
              </p:nvSpPr>
              <p:spPr>
                <a:xfrm>
                  <a:off x="5791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9" name="Rectangle 798"/>
                <p:cNvSpPr/>
                <p:nvPr/>
              </p:nvSpPr>
              <p:spPr>
                <a:xfrm>
                  <a:off x="62484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0" name="Rectangle 799"/>
                <p:cNvSpPr/>
                <p:nvPr/>
              </p:nvSpPr>
              <p:spPr>
                <a:xfrm>
                  <a:off x="67056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1" name="Rectangle 800"/>
                <p:cNvSpPr/>
                <p:nvPr/>
              </p:nvSpPr>
              <p:spPr>
                <a:xfrm>
                  <a:off x="7162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2" name="Rectangle 801"/>
                <p:cNvSpPr/>
                <p:nvPr/>
              </p:nvSpPr>
              <p:spPr>
                <a:xfrm>
                  <a:off x="7620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3" name="Rectangle 802"/>
                <p:cNvSpPr/>
                <p:nvPr/>
              </p:nvSpPr>
              <p:spPr>
                <a:xfrm>
                  <a:off x="8077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4" name="Rectangle 803"/>
                <p:cNvSpPr/>
                <p:nvPr/>
              </p:nvSpPr>
              <p:spPr>
                <a:xfrm>
                  <a:off x="304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5" name="Rectangle 804"/>
                <p:cNvSpPr/>
                <p:nvPr/>
              </p:nvSpPr>
              <p:spPr>
                <a:xfrm>
                  <a:off x="762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6" name="Rectangle 805"/>
                <p:cNvSpPr/>
                <p:nvPr/>
              </p:nvSpPr>
              <p:spPr>
                <a:xfrm>
                  <a:off x="1219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7" name="Rectangle 806"/>
                <p:cNvSpPr/>
                <p:nvPr/>
              </p:nvSpPr>
              <p:spPr>
                <a:xfrm>
                  <a:off x="16764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8" name="Rectangle 807"/>
                <p:cNvSpPr/>
                <p:nvPr/>
              </p:nvSpPr>
              <p:spPr>
                <a:xfrm>
                  <a:off x="21336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9" name="Rectangle 808"/>
                <p:cNvSpPr/>
                <p:nvPr/>
              </p:nvSpPr>
              <p:spPr>
                <a:xfrm>
                  <a:off x="2590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0" name="Rectangle 809"/>
                <p:cNvSpPr/>
                <p:nvPr/>
              </p:nvSpPr>
              <p:spPr>
                <a:xfrm>
                  <a:off x="3048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1" name="Rectangle 810"/>
                <p:cNvSpPr/>
                <p:nvPr/>
              </p:nvSpPr>
              <p:spPr>
                <a:xfrm>
                  <a:off x="3505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2" name="Rectangle 811"/>
                <p:cNvSpPr/>
                <p:nvPr/>
              </p:nvSpPr>
              <p:spPr>
                <a:xfrm>
                  <a:off x="39624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3" name="Rectangle 812"/>
                <p:cNvSpPr/>
                <p:nvPr/>
              </p:nvSpPr>
              <p:spPr>
                <a:xfrm>
                  <a:off x="44196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4" name="Rectangle 813"/>
                <p:cNvSpPr/>
                <p:nvPr/>
              </p:nvSpPr>
              <p:spPr>
                <a:xfrm>
                  <a:off x="4876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5" name="Rectangle 814"/>
                <p:cNvSpPr/>
                <p:nvPr/>
              </p:nvSpPr>
              <p:spPr>
                <a:xfrm>
                  <a:off x="5334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6" name="Rectangle 815"/>
                <p:cNvSpPr/>
                <p:nvPr/>
              </p:nvSpPr>
              <p:spPr>
                <a:xfrm>
                  <a:off x="5791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7" name="Rectangle 816"/>
                <p:cNvSpPr/>
                <p:nvPr/>
              </p:nvSpPr>
              <p:spPr>
                <a:xfrm>
                  <a:off x="62484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8" name="Rectangle 817"/>
                <p:cNvSpPr/>
                <p:nvPr/>
              </p:nvSpPr>
              <p:spPr>
                <a:xfrm>
                  <a:off x="67056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9" name="Rectangle 818"/>
                <p:cNvSpPr/>
                <p:nvPr/>
              </p:nvSpPr>
              <p:spPr>
                <a:xfrm>
                  <a:off x="7162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0" name="Rectangle 819"/>
                <p:cNvSpPr/>
                <p:nvPr/>
              </p:nvSpPr>
              <p:spPr>
                <a:xfrm>
                  <a:off x="7620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1" name="Rectangle 820"/>
                <p:cNvSpPr/>
                <p:nvPr/>
              </p:nvSpPr>
              <p:spPr>
                <a:xfrm>
                  <a:off x="8077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2" name="Rectangle 981"/>
                <p:cNvSpPr/>
                <p:nvPr/>
              </p:nvSpPr>
              <p:spPr>
                <a:xfrm>
                  <a:off x="304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4" name="Rectangle 983"/>
                <p:cNvSpPr/>
                <p:nvPr/>
              </p:nvSpPr>
              <p:spPr>
                <a:xfrm>
                  <a:off x="762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5" name="Rectangle 984"/>
                <p:cNvSpPr/>
                <p:nvPr/>
              </p:nvSpPr>
              <p:spPr>
                <a:xfrm>
                  <a:off x="1219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6" name="Rectangle 985"/>
                <p:cNvSpPr/>
                <p:nvPr/>
              </p:nvSpPr>
              <p:spPr>
                <a:xfrm>
                  <a:off x="16764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7" name="Rectangle 986"/>
                <p:cNvSpPr/>
                <p:nvPr/>
              </p:nvSpPr>
              <p:spPr>
                <a:xfrm>
                  <a:off x="21336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8" name="Rectangle 987"/>
                <p:cNvSpPr/>
                <p:nvPr/>
              </p:nvSpPr>
              <p:spPr>
                <a:xfrm>
                  <a:off x="2590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9" name="Rectangle 988"/>
                <p:cNvSpPr/>
                <p:nvPr/>
              </p:nvSpPr>
              <p:spPr>
                <a:xfrm>
                  <a:off x="3048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90" name="Rectangle 989"/>
                <p:cNvSpPr/>
                <p:nvPr/>
              </p:nvSpPr>
              <p:spPr>
                <a:xfrm>
                  <a:off x="3505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54" name="Rectangle 1153"/>
                <p:cNvSpPr/>
                <p:nvPr/>
              </p:nvSpPr>
              <p:spPr>
                <a:xfrm>
                  <a:off x="39624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94" name="Rectangle 1193"/>
                <p:cNvSpPr/>
                <p:nvPr/>
              </p:nvSpPr>
              <p:spPr>
                <a:xfrm>
                  <a:off x="44196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59" name="Rectangle 1358"/>
                <p:cNvSpPr/>
                <p:nvPr/>
              </p:nvSpPr>
              <p:spPr>
                <a:xfrm>
                  <a:off x="4876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2" name="Rectangle 1521"/>
                <p:cNvSpPr/>
                <p:nvPr/>
              </p:nvSpPr>
              <p:spPr>
                <a:xfrm>
                  <a:off x="5334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3" name="Rectangle 1522"/>
                <p:cNvSpPr/>
                <p:nvPr/>
              </p:nvSpPr>
              <p:spPr>
                <a:xfrm>
                  <a:off x="5791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4" name="Rectangle 1523"/>
                <p:cNvSpPr/>
                <p:nvPr/>
              </p:nvSpPr>
              <p:spPr>
                <a:xfrm>
                  <a:off x="62484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5" name="Rectangle 1524"/>
                <p:cNvSpPr/>
                <p:nvPr/>
              </p:nvSpPr>
              <p:spPr>
                <a:xfrm>
                  <a:off x="67056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6" name="Rectangle 1525"/>
                <p:cNvSpPr/>
                <p:nvPr/>
              </p:nvSpPr>
              <p:spPr>
                <a:xfrm>
                  <a:off x="7162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7" name="Rectangle 1526"/>
                <p:cNvSpPr/>
                <p:nvPr/>
              </p:nvSpPr>
              <p:spPr>
                <a:xfrm>
                  <a:off x="7620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8" name="Rectangle 1527"/>
                <p:cNvSpPr/>
                <p:nvPr/>
              </p:nvSpPr>
              <p:spPr>
                <a:xfrm>
                  <a:off x="8077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9" name="Rectangle 1528"/>
                <p:cNvSpPr/>
                <p:nvPr/>
              </p:nvSpPr>
              <p:spPr>
                <a:xfrm>
                  <a:off x="304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0" name="Rectangle 1529"/>
                <p:cNvSpPr/>
                <p:nvPr/>
              </p:nvSpPr>
              <p:spPr>
                <a:xfrm>
                  <a:off x="762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1" name="Rectangle 1530"/>
                <p:cNvSpPr/>
                <p:nvPr/>
              </p:nvSpPr>
              <p:spPr>
                <a:xfrm>
                  <a:off x="1219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2" name="Rectangle 1531"/>
                <p:cNvSpPr/>
                <p:nvPr/>
              </p:nvSpPr>
              <p:spPr>
                <a:xfrm>
                  <a:off x="1676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3" name="Rectangle 1532"/>
                <p:cNvSpPr/>
                <p:nvPr/>
              </p:nvSpPr>
              <p:spPr>
                <a:xfrm>
                  <a:off x="2133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4" name="Rectangle 1533"/>
                <p:cNvSpPr/>
                <p:nvPr/>
              </p:nvSpPr>
              <p:spPr>
                <a:xfrm>
                  <a:off x="2590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5" name="Rectangle 1534"/>
                <p:cNvSpPr/>
                <p:nvPr/>
              </p:nvSpPr>
              <p:spPr>
                <a:xfrm>
                  <a:off x="3048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6" name="Rectangle 1535"/>
                <p:cNvSpPr/>
                <p:nvPr/>
              </p:nvSpPr>
              <p:spPr>
                <a:xfrm>
                  <a:off x="3505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7" name="Rectangle 1536"/>
                <p:cNvSpPr/>
                <p:nvPr/>
              </p:nvSpPr>
              <p:spPr>
                <a:xfrm>
                  <a:off x="3962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8" name="Rectangle 1537"/>
                <p:cNvSpPr/>
                <p:nvPr/>
              </p:nvSpPr>
              <p:spPr>
                <a:xfrm>
                  <a:off x="4419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9" name="Rectangle 1538"/>
                <p:cNvSpPr/>
                <p:nvPr/>
              </p:nvSpPr>
              <p:spPr>
                <a:xfrm>
                  <a:off x="4876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0" name="Rectangle 1539"/>
                <p:cNvSpPr/>
                <p:nvPr/>
              </p:nvSpPr>
              <p:spPr>
                <a:xfrm>
                  <a:off x="5334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1" name="Rectangle 1540"/>
                <p:cNvSpPr/>
                <p:nvPr/>
              </p:nvSpPr>
              <p:spPr>
                <a:xfrm>
                  <a:off x="5791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2" name="Rectangle 1541"/>
                <p:cNvSpPr/>
                <p:nvPr/>
              </p:nvSpPr>
              <p:spPr>
                <a:xfrm>
                  <a:off x="6248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3" name="Rectangle 1542"/>
                <p:cNvSpPr/>
                <p:nvPr/>
              </p:nvSpPr>
              <p:spPr>
                <a:xfrm>
                  <a:off x="6705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4" name="Rectangle 1543"/>
                <p:cNvSpPr/>
                <p:nvPr/>
              </p:nvSpPr>
              <p:spPr>
                <a:xfrm>
                  <a:off x="7162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5" name="Rectangle 1544"/>
                <p:cNvSpPr/>
                <p:nvPr/>
              </p:nvSpPr>
              <p:spPr>
                <a:xfrm>
                  <a:off x="7620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6" name="Rectangle 1545"/>
                <p:cNvSpPr/>
                <p:nvPr/>
              </p:nvSpPr>
              <p:spPr>
                <a:xfrm>
                  <a:off x="8077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7" name="Rectangle 1546"/>
                <p:cNvSpPr/>
                <p:nvPr/>
              </p:nvSpPr>
              <p:spPr>
                <a:xfrm>
                  <a:off x="304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8" name="Rectangle 1547"/>
                <p:cNvSpPr/>
                <p:nvPr/>
              </p:nvSpPr>
              <p:spPr>
                <a:xfrm>
                  <a:off x="762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9" name="Rectangle 1548"/>
                <p:cNvSpPr/>
                <p:nvPr/>
              </p:nvSpPr>
              <p:spPr>
                <a:xfrm>
                  <a:off x="1219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0" name="Rectangle 1549"/>
                <p:cNvSpPr/>
                <p:nvPr/>
              </p:nvSpPr>
              <p:spPr>
                <a:xfrm>
                  <a:off x="16764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1" name="Rectangle 1550"/>
                <p:cNvSpPr/>
                <p:nvPr/>
              </p:nvSpPr>
              <p:spPr>
                <a:xfrm>
                  <a:off x="21336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2" name="Rectangle 1551"/>
                <p:cNvSpPr/>
                <p:nvPr/>
              </p:nvSpPr>
              <p:spPr>
                <a:xfrm>
                  <a:off x="2590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3" name="Rectangle 1552"/>
                <p:cNvSpPr/>
                <p:nvPr/>
              </p:nvSpPr>
              <p:spPr>
                <a:xfrm>
                  <a:off x="3048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4" name="Rectangle 1553"/>
                <p:cNvSpPr/>
                <p:nvPr/>
              </p:nvSpPr>
              <p:spPr>
                <a:xfrm>
                  <a:off x="3505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5" name="Rectangle 1554"/>
                <p:cNvSpPr/>
                <p:nvPr/>
              </p:nvSpPr>
              <p:spPr>
                <a:xfrm>
                  <a:off x="39624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6" name="Rectangle 1555"/>
                <p:cNvSpPr/>
                <p:nvPr/>
              </p:nvSpPr>
              <p:spPr>
                <a:xfrm>
                  <a:off x="44196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7" name="Rectangle 1556"/>
                <p:cNvSpPr/>
                <p:nvPr/>
              </p:nvSpPr>
              <p:spPr>
                <a:xfrm>
                  <a:off x="4876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8" name="Rectangle 1557"/>
                <p:cNvSpPr/>
                <p:nvPr/>
              </p:nvSpPr>
              <p:spPr>
                <a:xfrm>
                  <a:off x="5334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9" name="Rectangle 1558"/>
                <p:cNvSpPr/>
                <p:nvPr/>
              </p:nvSpPr>
              <p:spPr>
                <a:xfrm>
                  <a:off x="5791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60" name="Rectangle 1559"/>
                <p:cNvSpPr/>
                <p:nvPr/>
              </p:nvSpPr>
              <p:spPr>
                <a:xfrm>
                  <a:off x="62484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61" name="Rectangle 1560"/>
                <p:cNvSpPr/>
                <p:nvPr/>
              </p:nvSpPr>
              <p:spPr>
                <a:xfrm>
                  <a:off x="67056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62" name="Rectangle 1561"/>
                <p:cNvSpPr/>
                <p:nvPr/>
              </p:nvSpPr>
              <p:spPr>
                <a:xfrm>
                  <a:off x="7162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63" name="Rectangle 1562"/>
                <p:cNvSpPr/>
                <p:nvPr/>
              </p:nvSpPr>
              <p:spPr>
                <a:xfrm>
                  <a:off x="7620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64" name="Rectangle 1563"/>
                <p:cNvSpPr/>
                <p:nvPr/>
              </p:nvSpPr>
              <p:spPr>
                <a:xfrm>
                  <a:off x="8077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13" name="TextBox 712"/>
              <p:cNvSpPr txBox="1"/>
              <p:nvPr/>
            </p:nvSpPr>
            <p:spPr>
              <a:xfrm>
                <a:off x="2133600" y="4154269"/>
                <a:ext cx="32766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FF0000"/>
                    </a:solidFill>
                    <a:latin typeface="+mj-lt"/>
                  </a:rPr>
                  <a:t>order violations</a:t>
                </a:r>
                <a:endParaRPr lang="en-US" sz="3600" dirty="0">
                  <a:solidFill>
                    <a:srgbClr val="FF0000"/>
                  </a:solidFill>
                  <a:latin typeface="+mj-lt"/>
                </a:endParaRPr>
              </a:p>
            </p:txBody>
          </p:sp>
        </p:grpSp>
      </p:grpSp>
      <p:sp>
        <p:nvSpPr>
          <p:cNvPr id="704" name="TextBox 703"/>
          <p:cNvSpPr txBox="1"/>
          <p:nvPr/>
        </p:nvSpPr>
        <p:spPr>
          <a:xfrm>
            <a:off x="152400" y="2826603"/>
            <a:ext cx="2133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/>
              <a:t>Grace</a:t>
            </a:r>
            <a:endParaRPr lang="en-US" sz="4800" b="1" dirty="0"/>
          </a:p>
        </p:txBody>
      </p:sp>
      <p:sp>
        <p:nvSpPr>
          <p:cNvPr id="705" name="&quot;No&quot; Symbol 704"/>
          <p:cNvSpPr/>
          <p:nvPr/>
        </p:nvSpPr>
        <p:spPr bwMode="auto">
          <a:xfrm>
            <a:off x="2286000" y="990600"/>
            <a:ext cx="4038600" cy="4038600"/>
          </a:xfrm>
          <a:prstGeom prst="noSmoking">
            <a:avLst/>
          </a:prstGeom>
          <a:solidFill>
            <a:srgbClr val="CC3300">
              <a:alpha val="45098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grpSp>
        <p:nvGrpSpPr>
          <p:cNvPr id="1933" name="Group 1932"/>
          <p:cNvGrpSpPr/>
          <p:nvPr/>
        </p:nvGrpSpPr>
        <p:grpSpPr>
          <a:xfrm>
            <a:off x="228600" y="228600"/>
            <a:ext cx="1696948" cy="2092504"/>
            <a:chOff x="228600" y="228600"/>
            <a:chExt cx="1696948" cy="2092504"/>
          </a:xfrm>
        </p:grpSpPr>
        <p:pic>
          <p:nvPicPr>
            <p:cNvPr id="1934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28600" y="228600"/>
              <a:ext cx="838200" cy="10377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935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28600" y="1283333"/>
              <a:ext cx="838200" cy="10377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936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1087348" y="228600"/>
              <a:ext cx="838200" cy="10377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937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1077074" y="1283333"/>
              <a:ext cx="838200" cy="10377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4800" y="9144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706"/>
          <p:cNvGrpSpPr/>
          <p:nvPr/>
        </p:nvGrpSpPr>
        <p:grpSpPr>
          <a:xfrm>
            <a:off x="2133599" y="1295400"/>
            <a:ext cx="5638801" cy="3581400"/>
            <a:chOff x="1142999" y="1219200"/>
            <a:chExt cx="5638801" cy="3581400"/>
          </a:xfrm>
        </p:grpSpPr>
        <p:grpSp>
          <p:nvGrpSpPr>
            <p:cNvPr id="3" name="Group 821"/>
            <p:cNvGrpSpPr/>
            <p:nvPr/>
          </p:nvGrpSpPr>
          <p:grpSpPr>
            <a:xfrm>
              <a:off x="1143000" y="1219200"/>
              <a:ext cx="4724400" cy="646331"/>
              <a:chOff x="914400" y="1219200"/>
              <a:chExt cx="4724400" cy="646331"/>
            </a:xfrm>
          </p:grpSpPr>
          <p:sp>
            <p:nvSpPr>
              <p:cNvPr id="1769" name="TextBox 1768"/>
              <p:cNvSpPr txBox="1"/>
              <p:nvPr/>
            </p:nvSpPr>
            <p:spPr>
              <a:xfrm>
                <a:off x="2133600" y="1219200"/>
                <a:ext cx="35052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FF0000"/>
                    </a:solidFill>
                    <a:latin typeface="+mj-lt"/>
                  </a:rPr>
                  <a:t>race conditions</a:t>
                </a:r>
                <a:endParaRPr lang="en-US" sz="3600" dirty="0">
                  <a:solidFill>
                    <a:srgbClr val="FF0000"/>
                  </a:solidFill>
                  <a:latin typeface="+mj-lt"/>
                </a:endParaRPr>
              </a:p>
            </p:txBody>
          </p:sp>
          <p:grpSp>
            <p:nvGrpSpPr>
              <p:cNvPr id="4" name="Group 164"/>
              <p:cNvGrpSpPr/>
              <p:nvPr/>
            </p:nvGrpSpPr>
            <p:grpSpPr>
              <a:xfrm>
                <a:off x="914400" y="1237564"/>
                <a:ext cx="1045026" cy="609597"/>
                <a:chOff x="304800" y="914400"/>
                <a:chExt cx="8229600" cy="4800600"/>
              </a:xfrm>
            </p:grpSpPr>
            <p:sp>
              <p:nvSpPr>
                <p:cNvPr id="1771" name="Rectangle 1770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2" name="Rectangle 1771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3" name="Rectangle 1772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4" name="Rectangle 1773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5" name="Rectangle 1774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6" name="Rectangle 170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7" name="Rectangle 1776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8" name="Rectangle 1777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9" name="Rectangle 1778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0" name="Rectangle 1779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1" name="Rectangle 1780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2" name="Rectangle 1781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3" name="Rectangle 1782"/>
                <p:cNvSpPr/>
                <p:nvPr/>
              </p:nvSpPr>
              <p:spPr>
                <a:xfrm>
                  <a:off x="5791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4" name="Rectangle 1783"/>
                <p:cNvSpPr/>
                <p:nvPr/>
              </p:nvSpPr>
              <p:spPr>
                <a:xfrm>
                  <a:off x="6248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5" name="Rectangle 1784"/>
                <p:cNvSpPr/>
                <p:nvPr/>
              </p:nvSpPr>
              <p:spPr>
                <a:xfrm>
                  <a:off x="6705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6" name="Rectangle 1785"/>
                <p:cNvSpPr/>
                <p:nvPr/>
              </p:nvSpPr>
              <p:spPr>
                <a:xfrm>
                  <a:off x="7162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7" name="Rectangle 1786"/>
                <p:cNvSpPr/>
                <p:nvPr/>
              </p:nvSpPr>
              <p:spPr>
                <a:xfrm>
                  <a:off x="7620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8" name="Rectangle 1787"/>
                <p:cNvSpPr/>
                <p:nvPr/>
              </p:nvSpPr>
              <p:spPr>
                <a:xfrm>
                  <a:off x="8077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9" name="Rectangle 1788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0" name="Rectangle 1789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1" name="Rectangle 1790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2" name="Rectangle 1791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3" name="Rectangle 1792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4" name="Rectangle 1793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5" name="Rectangle 1794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6" name="Rectangle 1795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7" name="Rectangle 1796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8" name="Rectangle 1797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9" name="Rectangle 1798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0" name="Rectangle 1799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1" name="Rectangle 1800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802" name="Rectangle 1801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3" name="Rectangle 1802"/>
                <p:cNvSpPr/>
                <p:nvPr/>
              </p:nvSpPr>
              <p:spPr>
                <a:xfrm>
                  <a:off x="6705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4" name="Rectangle 1803"/>
                <p:cNvSpPr/>
                <p:nvPr/>
              </p:nvSpPr>
              <p:spPr>
                <a:xfrm>
                  <a:off x="7162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5" name="Rectangle 1804"/>
                <p:cNvSpPr/>
                <p:nvPr/>
              </p:nvSpPr>
              <p:spPr>
                <a:xfrm>
                  <a:off x="7620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6" name="Rectangle 1805"/>
                <p:cNvSpPr/>
                <p:nvPr/>
              </p:nvSpPr>
              <p:spPr>
                <a:xfrm>
                  <a:off x="8077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7" name="Rectangle 1806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8" name="Rectangle 1807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9" name="Rectangle 1808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0" name="Rectangle 1809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1" name="Rectangle 1810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2" name="Rectangle 1811"/>
                <p:cNvSpPr/>
                <p:nvPr/>
              </p:nvSpPr>
              <p:spPr>
                <a:xfrm>
                  <a:off x="2590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3" name="Rectangle 1812"/>
                <p:cNvSpPr/>
                <p:nvPr/>
              </p:nvSpPr>
              <p:spPr>
                <a:xfrm>
                  <a:off x="3048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4" name="Rectangle 1813"/>
                <p:cNvSpPr/>
                <p:nvPr/>
              </p:nvSpPr>
              <p:spPr>
                <a:xfrm>
                  <a:off x="3505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5" name="Rectangle 1814"/>
                <p:cNvSpPr/>
                <p:nvPr/>
              </p:nvSpPr>
              <p:spPr>
                <a:xfrm>
                  <a:off x="3962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6" name="Rectangle 210"/>
                <p:cNvSpPr/>
                <p:nvPr/>
              </p:nvSpPr>
              <p:spPr>
                <a:xfrm>
                  <a:off x="4419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7" name="Rectangle 1816"/>
                <p:cNvSpPr/>
                <p:nvPr/>
              </p:nvSpPr>
              <p:spPr>
                <a:xfrm>
                  <a:off x="4876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8" name="Rectangle 1817"/>
                <p:cNvSpPr/>
                <p:nvPr/>
              </p:nvSpPr>
              <p:spPr>
                <a:xfrm>
                  <a:off x="5334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9" name="Rectangle 1818"/>
                <p:cNvSpPr/>
                <p:nvPr/>
              </p:nvSpPr>
              <p:spPr>
                <a:xfrm>
                  <a:off x="5791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0" name="Rectangle 1819"/>
                <p:cNvSpPr/>
                <p:nvPr/>
              </p:nvSpPr>
              <p:spPr>
                <a:xfrm>
                  <a:off x="6248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1" name="Rectangle 1820"/>
                <p:cNvSpPr/>
                <p:nvPr/>
              </p:nvSpPr>
              <p:spPr>
                <a:xfrm>
                  <a:off x="6705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2" name="Rectangle 1821"/>
                <p:cNvSpPr/>
                <p:nvPr/>
              </p:nvSpPr>
              <p:spPr>
                <a:xfrm>
                  <a:off x="7162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3" name="Rectangle 1822"/>
                <p:cNvSpPr/>
                <p:nvPr/>
              </p:nvSpPr>
              <p:spPr>
                <a:xfrm>
                  <a:off x="7620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4" name="Rectangle 1823"/>
                <p:cNvSpPr/>
                <p:nvPr/>
              </p:nvSpPr>
              <p:spPr>
                <a:xfrm>
                  <a:off x="8077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5" name="Rectangle 1824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6" name="Rectangle 1825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7" name="Rectangle 1826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8" name="Rectangle 1827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9" name="Rectangle 1828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0" name="Rectangle 1829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1" name="Rectangle 1830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2" name="Rectangle 1831"/>
                <p:cNvSpPr/>
                <p:nvPr/>
              </p:nvSpPr>
              <p:spPr>
                <a:xfrm>
                  <a:off x="3505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3" name="Rectangle 1832"/>
                <p:cNvSpPr/>
                <p:nvPr/>
              </p:nvSpPr>
              <p:spPr>
                <a:xfrm>
                  <a:off x="3962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4" name="Rectangle 1833"/>
                <p:cNvSpPr/>
                <p:nvPr/>
              </p:nvSpPr>
              <p:spPr>
                <a:xfrm>
                  <a:off x="4419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5" name="Rectangle 1834"/>
                <p:cNvSpPr/>
                <p:nvPr/>
              </p:nvSpPr>
              <p:spPr>
                <a:xfrm>
                  <a:off x="4876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6" name="Rectangle 1835"/>
                <p:cNvSpPr/>
                <p:nvPr/>
              </p:nvSpPr>
              <p:spPr>
                <a:xfrm>
                  <a:off x="5334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7" name="Rectangle 1836"/>
                <p:cNvSpPr/>
                <p:nvPr/>
              </p:nvSpPr>
              <p:spPr>
                <a:xfrm>
                  <a:off x="5791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8" name="Rectangle 1837"/>
                <p:cNvSpPr/>
                <p:nvPr/>
              </p:nvSpPr>
              <p:spPr>
                <a:xfrm>
                  <a:off x="6248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9" name="Rectangle 1838"/>
                <p:cNvSpPr/>
                <p:nvPr/>
              </p:nvSpPr>
              <p:spPr>
                <a:xfrm>
                  <a:off x="6705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0" name="Rectangle 1839"/>
                <p:cNvSpPr/>
                <p:nvPr/>
              </p:nvSpPr>
              <p:spPr>
                <a:xfrm>
                  <a:off x="7162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1" name="Rectangle 1840"/>
                <p:cNvSpPr/>
                <p:nvPr/>
              </p:nvSpPr>
              <p:spPr>
                <a:xfrm>
                  <a:off x="7620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2" name="Rectangle 1841"/>
                <p:cNvSpPr/>
                <p:nvPr/>
              </p:nvSpPr>
              <p:spPr>
                <a:xfrm>
                  <a:off x="8077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3" name="Rectangle 1842"/>
                <p:cNvSpPr/>
                <p:nvPr/>
              </p:nvSpPr>
              <p:spPr>
                <a:xfrm>
                  <a:off x="304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4" name="Rectangle 1843"/>
                <p:cNvSpPr/>
                <p:nvPr/>
              </p:nvSpPr>
              <p:spPr>
                <a:xfrm>
                  <a:off x="762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5" name="Rectangle 1844"/>
                <p:cNvSpPr/>
                <p:nvPr/>
              </p:nvSpPr>
              <p:spPr>
                <a:xfrm>
                  <a:off x="1219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6" name="Rectangle 1845"/>
                <p:cNvSpPr/>
                <p:nvPr/>
              </p:nvSpPr>
              <p:spPr>
                <a:xfrm>
                  <a:off x="1676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7" name="Rectangle 1846"/>
                <p:cNvSpPr/>
                <p:nvPr/>
              </p:nvSpPr>
              <p:spPr>
                <a:xfrm>
                  <a:off x="2133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8" name="Rectangle 1847"/>
                <p:cNvSpPr/>
                <p:nvPr/>
              </p:nvSpPr>
              <p:spPr>
                <a:xfrm>
                  <a:off x="2590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9" name="Rectangle 1848"/>
                <p:cNvSpPr/>
                <p:nvPr/>
              </p:nvSpPr>
              <p:spPr>
                <a:xfrm>
                  <a:off x="3048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0" name="Rectangle 1849"/>
                <p:cNvSpPr/>
                <p:nvPr/>
              </p:nvSpPr>
              <p:spPr>
                <a:xfrm>
                  <a:off x="3505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1" name="Rectangle 1850"/>
                <p:cNvSpPr/>
                <p:nvPr/>
              </p:nvSpPr>
              <p:spPr>
                <a:xfrm>
                  <a:off x="3962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2" name="Rectangle 1851"/>
                <p:cNvSpPr/>
                <p:nvPr/>
              </p:nvSpPr>
              <p:spPr>
                <a:xfrm>
                  <a:off x="4419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3" name="Rectangle 1852"/>
                <p:cNvSpPr/>
                <p:nvPr/>
              </p:nvSpPr>
              <p:spPr>
                <a:xfrm>
                  <a:off x="4876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4" name="Rectangle 1853"/>
                <p:cNvSpPr/>
                <p:nvPr/>
              </p:nvSpPr>
              <p:spPr>
                <a:xfrm>
                  <a:off x="5334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5" name="Rectangle 375"/>
                <p:cNvSpPr/>
                <p:nvPr/>
              </p:nvSpPr>
              <p:spPr>
                <a:xfrm>
                  <a:off x="5791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6" name="Rectangle 1855"/>
                <p:cNvSpPr/>
                <p:nvPr/>
              </p:nvSpPr>
              <p:spPr>
                <a:xfrm>
                  <a:off x="6248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7" name="Rectangle 1856"/>
                <p:cNvSpPr/>
                <p:nvPr/>
              </p:nvSpPr>
              <p:spPr>
                <a:xfrm>
                  <a:off x="6705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8" name="Rectangle 1857"/>
                <p:cNvSpPr/>
                <p:nvPr/>
              </p:nvSpPr>
              <p:spPr>
                <a:xfrm>
                  <a:off x="7162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9" name="Rectangle 1858"/>
                <p:cNvSpPr/>
                <p:nvPr/>
              </p:nvSpPr>
              <p:spPr>
                <a:xfrm>
                  <a:off x="7620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0" name="Rectangle 1859"/>
                <p:cNvSpPr/>
                <p:nvPr/>
              </p:nvSpPr>
              <p:spPr>
                <a:xfrm>
                  <a:off x="8077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1" name="Rectangle 1860"/>
                <p:cNvSpPr/>
                <p:nvPr/>
              </p:nvSpPr>
              <p:spPr>
                <a:xfrm>
                  <a:off x="304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2" name="Rectangle 1861"/>
                <p:cNvSpPr/>
                <p:nvPr/>
              </p:nvSpPr>
              <p:spPr>
                <a:xfrm>
                  <a:off x="762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3" name="Rectangle 1862"/>
                <p:cNvSpPr/>
                <p:nvPr/>
              </p:nvSpPr>
              <p:spPr>
                <a:xfrm>
                  <a:off x="1219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4" name="Rectangle 1863"/>
                <p:cNvSpPr/>
                <p:nvPr/>
              </p:nvSpPr>
              <p:spPr>
                <a:xfrm>
                  <a:off x="1676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5" name="Rectangle 1864"/>
                <p:cNvSpPr/>
                <p:nvPr/>
              </p:nvSpPr>
              <p:spPr>
                <a:xfrm>
                  <a:off x="2133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6" name="Rectangle 1865"/>
                <p:cNvSpPr/>
                <p:nvPr/>
              </p:nvSpPr>
              <p:spPr>
                <a:xfrm>
                  <a:off x="2590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7" name="Rectangle 1866"/>
                <p:cNvSpPr/>
                <p:nvPr/>
              </p:nvSpPr>
              <p:spPr>
                <a:xfrm>
                  <a:off x="3048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8" name="Rectangle 1867"/>
                <p:cNvSpPr/>
                <p:nvPr/>
              </p:nvSpPr>
              <p:spPr>
                <a:xfrm>
                  <a:off x="3505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9" name="Rectangle 1868"/>
                <p:cNvSpPr/>
                <p:nvPr/>
              </p:nvSpPr>
              <p:spPr>
                <a:xfrm>
                  <a:off x="3962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0" name="Rectangle 1869"/>
                <p:cNvSpPr/>
                <p:nvPr/>
              </p:nvSpPr>
              <p:spPr>
                <a:xfrm>
                  <a:off x="4419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1" name="Rectangle 1870"/>
                <p:cNvSpPr/>
                <p:nvPr/>
              </p:nvSpPr>
              <p:spPr>
                <a:xfrm>
                  <a:off x="4876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2" name="Rectangle 1871"/>
                <p:cNvSpPr/>
                <p:nvPr/>
              </p:nvSpPr>
              <p:spPr>
                <a:xfrm>
                  <a:off x="5334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3" name="Rectangle 1872"/>
                <p:cNvSpPr/>
                <p:nvPr/>
              </p:nvSpPr>
              <p:spPr>
                <a:xfrm>
                  <a:off x="5791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4" name="Rectangle 1873"/>
                <p:cNvSpPr/>
                <p:nvPr/>
              </p:nvSpPr>
              <p:spPr>
                <a:xfrm>
                  <a:off x="6248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5" name="Rectangle 1874"/>
                <p:cNvSpPr/>
                <p:nvPr/>
              </p:nvSpPr>
              <p:spPr>
                <a:xfrm>
                  <a:off x="6705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6" name="Rectangle 1875"/>
                <p:cNvSpPr/>
                <p:nvPr/>
              </p:nvSpPr>
              <p:spPr>
                <a:xfrm>
                  <a:off x="7162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7" name="Rectangle 1876"/>
                <p:cNvSpPr/>
                <p:nvPr/>
              </p:nvSpPr>
              <p:spPr>
                <a:xfrm>
                  <a:off x="7620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8" name="Rectangle 1877"/>
                <p:cNvSpPr/>
                <p:nvPr/>
              </p:nvSpPr>
              <p:spPr>
                <a:xfrm>
                  <a:off x="8077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9" name="Rectangle 1878"/>
                <p:cNvSpPr/>
                <p:nvPr/>
              </p:nvSpPr>
              <p:spPr>
                <a:xfrm>
                  <a:off x="304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0" name="Rectangle 1879"/>
                <p:cNvSpPr/>
                <p:nvPr/>
              </p:nvSpPr>
              <p:spPr>
                <a:xfrm>
                  <a:off x="762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1" name="Rectangle 1880"/>
                <p:cNvSpPr/>
                <p:nvPr/>
              </p:nvSpPr>
              <p:spPr>
                <a:xfrm>
                  <a:off x="1219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2" name="Rectangle 1881"/>
                <p:cNvSpPr/>
                <p:nvPr/>
              </p:nvSpPr>
              <p:spPr>
                <a:xfrm>
                  <a:off x="1676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3" name="Rectangle 1882"/>
                <p:cNvSpPr/>
                <p:nvPr/>
              </p:nvSpPr>
              <p:spPr>
                <a:xfrm>
                  <a:off x="2133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4" name="Rectangle 1883"/>
                <p:cNvSpPr/>
                <p:nvPr/>
              </p:nvSpPr>
              <p:spPr>
                <a:xfrm>
                  <a:off x="2590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5" name="Rectangle 1884"/>
                <p:cNvSpPr/>
                <p:nvPr/>
              </p:nvSpPr>
              <p:spPr>
                <a:xfrm>
                  <a:off x="3048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6" name="Rectangle 1885"/>
                <p:cNvSpPr/>
                <p:nvPr/>
              </p:nvSpPr>
              <p:spPr>
                <a:xfrm>
                  <a:off x="3505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7" name="Rectangle 1886"/>
                <p:cNvSpPr/>
                <p:nvPr/>
              </p:nvSpPr>
              <p:spPr>
                <a:xfrm>
                  <a:off x="3962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8" name="Rectangle 1887"/>
                <p:cNvSpPr/>
                <p:nvPr/>
              </p:nvSpPr>
              <p:spPr>
                <a:xfrm>
                  <a:off x="4419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9" name="Rectangle 1888"/>
                <p:cNvSpPr/>
                <p:nvPr/>
              </p:nvSpPr>
              <p:spPr>
                <a:xfrm>
                  <a:off x="4876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0" name="Rectangle 1889"/>
                <p:cNvSpPr/>
                <p:nvPr/>
              </p:nvSpPr>
              <p:spPr>
                <a:xfrm>
                  <a:off x="5334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1" name="Rectangle 1890"/>
                <p:cNvSpPr/>
                <p:nvPr/>
              </p:nvSpPr>
              <p:spPr>
                <a:xfrm>
                  <a:off x="5791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2" name="Rectangle 1891"/>
                <p:cNvSpPr/>
                <p:nvPr/>
              </p:nvSpPr>
              <p:spPr>
                <a:xfrm>
                  <a:off x="6248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3" name="Rectangle 1892"/>
                <p:cNvSpPr/>
                <p:nvPr/>
              </p:nvSpPr>
              <p:spPr>
                <a:xfrm>
                  <a:off x="6705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4" name="Rectangle 1893"/>
                <p:cNvSpPr/>
                <p:nvPr/>
              </p:nvSpPr>
              <p:spPr>
                <a:xfrm>
                  <a:off x="7162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5" name="Rectangle 1894"/>
                <p:cNvSpPr/>
                <p:nvPr/>
              </p:nvSpPr>
              <p:spPr>
                <a:xfrm>
                  <a:off x="7620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6" name="Rectangle 1895"/>
                <p:cNvSpPr/>
                <p:nvPr/>
              </p:nvSpPr>
              <p:spPr>
                <a:xfrm>
                  <a:off x="8077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7" name="Rectangle 1896"/>
                <p:cNvSpPr/>
                <p:nvPr/>
              </p:nvSpPr>
              <p:spPr>
                <a:xfrm>
                  <a:off x="304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8" name="Rectangle 1897"/>
                <p:cNvSpPr/>
                <p:nvPr/>
              </p:nvSpPr>
              <p:spPr>
                <a:xfrm>
                  <a:off x="7620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9" name="Rectangle 1898"/>
                <p:cNvSpPr/>
                <p:nvPr/>
              </p:nvSpPr>
              <p:spPr>
                <a:xfrm>
                  <a:off x="1219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0" name="Rectangle 1899"/>
                <p:cNvSpPr/>
                <p:nvPr/>
              </p:nvSpPr>
              <p:spPr>
                <a:xfrm>
                  <a:off x="16764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1" name="Rectangle 1900"/>
                <p:cNvSpPr/>
                <p:nvPr/>
              </p:nvSpPr>
              <p:spPr>
                <a:xfrm>
                  <a:off x="21336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2" name="Rectangle 1901"/>
                <p:cNvSpPr/>
                <p:nvPr/>
              </p:nvSpPr>
              <p:spPr>
                <a:xfrm>
                  <a:off x="2590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3" name="Rectangle 1902"/>
                <p:cNvSpPr/>
                <p:nvPr/>
              </p:nvSpPr>
              <p:spPr>
                <a:xfrm>
                  <a:off x="30480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4" name="Rectangle 1903"/>
                <p:cNvSpPr/>
                <p:nvPr/>
              </p:nvSpPr>
              <p:spPr>
                <a:xfrm>
                  <a:off x="3505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5" name="Rectangle 1904"/>
                <p:cNvSpPr/>
                <p:nvPr/>
              </p:nvSpPr>
              <p:spPr>
                <a:xfrm>
                  <a:off x="39624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6" name="Rectangle 1905"/>
                <p:cNvSpPr/>
                <p:nvPr/>
              </p:nvSpPr>
              <p:spPr>
                <a:xfrm>
                  <a:off x="44196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7" name="Rectangle 1906"/>
                <p:cNvSpPr/>
                <p:nvPr/>
              </p:nvSpPr>
              <p:spPr>
                <a:xfrm>
                  <a:off x="4876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8" name="Rectangle 1907"/>
                <p:cNvSpPr/>
                <p:nvPr/>
              </p:nvSpPr>
              <p:spPr>
                <a:xfrm>
                  <a:off x="5334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9" name="Rectangle 1908"/>
                <p:cNvSpPr/>
                <p:nvPr/>
              </p:nvSpPr>
              <p:spPr>
                <a:xfrm>
                  <a:off x="5791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0" name="Rectangle 1909"/>
                <p:cNvSpPr/>
                <p:nvPr/>
              </p:nvSpPr>
              <p:spPr>
                <a:xfrm>
                  <a:off x="62484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1" name="Rectangle 1910"/>
                <p:cNvSpPr/>
                <p:nvPr/>
              </p:nvSpPr>
              <p:spPr>
                <a:xfrm>
                  <a:off x="67056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2" name="Rectangle 1911"/>
                <p:cNvSpPr/>
                <p:nvPr/>
              </p:nvSpPr>
              <p:spPr>
                <a:xfrm>
                  <a:off x="7162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3" name="Rectangle 1912"/>
                <p:cNvSpPr/>
                <p:nvPr/>
              </p:nvSpPr>
              <p:spPr>
                <a:xfrm>
                  <a:off x="76200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4" name="Rectangle 1913"/>
                <p:cNvSpPr/>
                <p:nvPr/>
              </p:nvSpPr>
              <p:spPr>
                <a:xfrm>
                  <a:off x="8077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5" name="Rectangle 1914"/>
                <p:cNvSpPr/>
                <p:nvPr/>
              </p:nvSpPr>
              <p:spPr>
                <a:xfrm>
                  <a:off x="304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6" name="Rectangle 1915"/>
                <p:cNvSpPr/>
                <p:nvPr/>
              </p:nvSpPr>
              <p:spPr>
                <a:xfrm>
                  <a:off x="762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7" name="Rectangle 1916"/>
                <p:cNvSpPr/>
                <p:nvPr/>
              </p:nvSpPr>
              <p:spPr>
                <a:xfrm>
                  <a:off x="1219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8" name="Rectangle 1917"/>
                <p:cNvSpPr/>
                <p:nvPr/>
              </p:nvSpPr>
              <p:spPr>
                <a:xfrm>
                  <a:off x="1676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9" name="Rectangle 1918"/>
                <p:cNvSpPr/>
                <p:nvPr/>
              </p:nvSpPr>
              <p:spPr>
                <a:xfrm>
                  <a:off x="2133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0" name="Rectangle 1919"/>
                <p:cNvSpPr/>
                <p:nvPr/>
              </p:nvSpPr>
              <p:spPr>
                <a:xfrm>
                  <a:off x="2590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1" name="Rectangle 1920"/>
                <p:cNvSpPr/>
                <p:nvPr/>
              </p:nvSpPr>
              <p:spPr>
                <a:xfrm>
                  <a:off x="3048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2" name="Rectangle 1921"/>
                <p:cNvSpPr/>
                <p:nvPr/>
              </p:nvSpPr>
              <p:spPr>
                <a:xfrm>
                  <a:off x="3505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3" name="Rectangle 1922"/>
                <p:cNvSpPr/>
                <p:nvPr/>
              </p:nvSpPr>
              <p:spPr>
                <a:xfrm>
                  <a:off x="3962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4" name="Rectangle 1923"/>
                <p:cNvSpPr/>
                <p:nvPr/>
              </p:nvSpPr>
              <p:spPr>
                <a:xfrm>
                  <a:off x="4419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5" name="Rectangle 1924"/>
                <p:cNvSpPr/>
                <p:nvPr/>
              </p:nvSpPr>
              <p:spPr>
                <a:xfrm>
                  <a:off x="4876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6" name="Rectangle 1925"/>
                <p:cNvSpPr/>
                <p:nvPr/>
              </p:nvSpPr>
              <p:spPr>
                <a:xfrm>
                  <a:off x="5334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7" name="Rectangle 1926"/>
                <p:cNvSpPr/>
                <p:nvPr/>
              </p:nvSpPr>
              <p:spPr>
                <a:xfrm>
                  <a:off x="5791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8" name="Rectangle 1927"/>
                <p:cNvSpPr/>
                <p:nvPr/>
              </p:nvSpPr>
              <p:spPr>
                <a:xfrm>
                  <a:off x="6248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9" name="Rectangle 1928"/>
                <p:cNvSpPr/>
                <p:nvPr/>
              </p:nvSpPr>
              <p:spPr>
                <a:xfrm>
                  <a:off x="6705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30" name="Rectangle 1929"/>
                <p:cNvSpPr/>
                <p:nvPr/>
              </p:nvSpPr>
              <p:spPr>
                <a:xfrm>
                  <a:off x="7162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31" name="Rectangle 1930"/>
                <p:cNvSpPr/>
                <p:nvPr/>
              </p:nvSpPr>
              <p:spPr>
                <a:xfrm>
                  <a:off x="7620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32" name="Rectangle 1931"/>
                <p:cNvSpPr/>
                <p:nvPr/>
              </p:nvSpPr>
              <p:spPr>
                <a:xfrm>
                  <a:off x="8077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5" name="Group 822"/>
            <p:cNvGrpSpPr/>
            <p:nvPr/>
          </p:nvGrpSpPr>
          <p:grpSpPr>
            <a:xfrm>
              <a:off x="1143000" y="2209799"/>
              <a:ext cx="5638800" cy="666067"/>
              <a:chOff x="914400" y="2209799"/>
              <a:chExt cx="5638800" cy="666067"/>
            </a:xfrm>
          </p:grpSpPr>
          <p:grpSp>
            <p:nvGrpSpPr>
              <p:cNvPr id="6" name="Group 453"/>
              <p:cNvGrpSpPr/>
              <p:nvPr/>
            </p:nvGrpSpPr>
            <p:grpSpPr>
              <a:xfrm>
                <a:off x="914400" y="2209799"/>
                <a:ext cx="1045026" cy="609597"/>
                <a:chOff x="304800" y="914400"/>
                <a:chExt cx="8229600" cy="4800600"/>
              </a:xfrm>
            </p:grpSpPr>
            <p:sp>
              <p:nvSpPr>
                <p:cNvPr id="1607" name="Rectangle 1606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8" name="Rectangle 1607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9" name="Rectangle 1608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0" name="Rectangle 1609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1" name="Rectangle 1610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2" name="Rectangle 1611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3" name="Rectangle 1612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4" name="Rectangle 1613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5" name="Rectangle 1614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6" name="Rectangle 1615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7" name="Rectangle 1616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8" name="Rectangle 1617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9" name="Rectangle 1618"/>
                <p:cNvSpPr/>
                <p:nvPr/>
              </p:nvSpPr>
              <p:spPr>
                <a:xfrm>
                  <a:off x="5791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0" name="Rectangle 1619"/>
                <p:cNvSpPr/>
                <p:nvPr/>
              </p:nvSpPr>
              <p:spPr>
                <a:xfrm>
                  <a:off x="6248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1" name="Rectangle 1620"/>
                <p:cNvSpPr/>
                <p:nvPr/>
              </p:nvSpPr>
              <p:spPr>
                <a:xfrm>
                  <a:off x="6705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2" name="Rectangle 1621"/>
                <p:cNvSpPr/>
                <p:nvPr/>
              </p:nvSpPr>
              <p:spPr>
                <a:xfrm>
                  <a:off x="7162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3" name="Rectangle 1622"/>
                <p:cNvSpPr/>
                <p:nvPr/>
              </p:nvSpPr>
              <p:spPr>
                <a:xfrm>
                  <a:off x="7620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4" name="Rectangle 1623"/>
                <p:cNvSpPr/>
                <p:nvPr/>
              </p:nvSpPr>
              <p:spPr>
                <a:xfrm>
                  <a:off x="8077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5" name="Rectangle 1624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6" name="Rectangle 1625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7" name="Rectangle 1626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8" name="Rectangle 1627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9" name="Rectangle 1628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0" name="Rectangle 1629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1" name="Rectangle 1630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2" name="Rectangle 1631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3" name="Rectangle 1632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4" name="Rectangle 1633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5" name="Rectangle 1634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6" name="Rectangle 1635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7" name="Rectangle 1636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638" name="Rectangle 1637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9" name="Rectangle 1638"/>
                <p:cNvSpPr/>
                <p:nvPr/>
              </p:nvSpPr>
              <p:spPr>
                <a:xfrm>
                  <a:off x="6705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0" name="Rectangle 1639"/>
                <p:cNvSpPr/>
                <p:nvPr/>
              </p:nvSpPr>
              <p:spPr>
                <a:xfrm>
                  <a:off x="7162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1" name="Rectangle 1640"/>
                <p:cNvSpPr/>
                <p:nvPr/>
              </p:nvSpPr>
              <p:spPr>
                <a:xfrm>
                  <a:off x="7620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2" name="Rectangle 1641"/>
                <p:cNvSpPr/>
                <p:nvPr/>
              </p:nvSpPr>
              <p:spPr>
                <a:xfrm>
                  <a:off x="8077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3" name="Rectangle 1642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4" name="Rectangle 1643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5" name="Rectangle 1644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6" name="Rectangle 1645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7" name="Rectangle 1646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8" name="Rectangle 1647"/>
                <p:cNvSpPr/>
                <p:nvPr/>
              </p:nvSpPr>
              <p:spPr>
                <a:xfrm>
                  <a:off x="2590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9" name="Rectangle 1648"/>
                <p:cNvSpPr/>
                <p:nvPr/>
              </p:nvSpPr>
              <p:spPr>
                <a:xfrm>
                  <a:off x="3048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0" name="Rectangle 1649"/>
                <p:cNvSpPr/>
                <p:nvPr/>
              </p:nvSpPr>
              <p:spPr>
                <a:xfrm>
                  <a:off x="3505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1" name="Rectangle 1650"/>
                <p:cNvSpPr/>
                <p:nvPr/>
              </p:nvSpPr>
              <p:spPr>
                <a:xfrm>
                  <a:off x="3962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2" name="Rectangle 1651"/>
                <p:cNvSpPr/>
                <p:nvPr/>
              </p:nvSpPr>
              <p:spPr>
                <a:xfrm>
                  <a:off x="4419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3" name="Rectangle 1652"/>
                <p:cNvSpPr/>
                <p:nvPr/>
              </p:nvSpPr>
              <p:spPr>
                <a:xfrm>
                  <a:off x="4876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4" name="Rectangle 1653"/>
                <p:cNvSpPr/>
                <p:nvPr/>
              </p:nvSpPr>
              <p:spPr>
                <a:xfrm>
                  <a:off x="5334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5" name="Rectangle 1654"/>
                <p:cNvSpPr/>
                <p:nvPr/>
              </p:nvSpPr>
              <p:spPr>
                <a:xfrm>
                  <a:off x="5791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6" name="Rectangle 1655"/>
                <p:cNvSpPr/>
                <p:nvPr/>
              </p:nvSpPr>
              <p:spPr>
                <a:xfrm>
                  <a:off x="6248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7" name="Rectangle 1656"/>
                <p:cNvSpPr/>
                <p:nvPr/>
              </p:nvSpPr>
              <p:spPr>
                <a:xfrm>
                  <a:off x="6705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8" name="Rectangle 1657"/>
                <p:cNvSpPr/>
                <p:nvPr/>
              </p:nvSpPr>
              <p:spPr>
                <a:xfrm>
                  <a:off x="7162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9" name="Rectangle 1658"/>
                <p:cNvSpPr/>
                <p:nvPr/>
              </p:nvSpPr>
              <p:spPr>
                <a:xfrm>
                  <a:off x="7620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0" name="Rectangle 1659"/>
                <p:cNvSpPr/>
                <p:nvPr/>
              </p:nvSpPr>
              <p:spPr>
                <a:xfrm>
                  <a:off x="8077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1" name="Rectangle 1660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2" name="Rectangle 1661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3" name="Rectangle 1662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4" name="Rectangle 1663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5" name="Rectangle 1664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6" name="Rectangle 1665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7" name="Rectangle 1666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8" name="Rectangle 1667"/>
                <p:cNvSpPr/>
                <p:nvPr/>
              </p:nvSpPr>
              <p:spPr>
                <a:xfrm>
                  <a:off x="3505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9" name="Rectangle 1668"/>
                <p:cNvSpPr/>
                <p:nvPr/>
              </p:nvSpPr>
              <p:spPr>
                <a:xfrm>
                  <a:off x="3962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0" name="Rectangle 1669"/>
                <p:cNvSpPr/>
                <p:nvPr/>
              </p:nvSpPr>
              <p:spPr>
                <a:xfrm>
                  <a:off x="4419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1" name="Rectangle 1670"/>
                <p:cNvSpPr/>
                <p:nvPr/>
              </p:nvSpPr>
              <p:spPr>
                <a:xfrm>
                  <a:off x="4876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2" name="Rectangle 1671"/>
                <p:cNvSpPr/>
                <p:nvPr/>
              </p:nvSpPr>
              <p:spPr>
                <a:xfrm>
                  <a:off x="5334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3" name="Rectangle 1672"/>
                <p:cNvSpPr/>
                <p:nvPr/>
              </p:nvSpPr>
              <p:spPr>
                <a:xfrm>
                  <a:off x="5791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4" name="Rectangle 1673"/>
                <p:cNvSpPr/>
                <p:nvPr/>
              </p:nvSpPr>
              <p:spPr>
                <a:xfrm>
                  <a:off x="6248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5" name="Rectangle 1674"/>
                <p:cNvSpPr/>
                <p:nvPr/>
              </p:nvSpPr>
              <p:spPr>
                <a:xfrm>
                  <a:off x="6705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6" name="Rectangle 1675"/>
                <p:cNvSpPr/>
                <p:nvPr/>
              </p:nvSpPr>
              <p:spPr>
                <a:xfrm>
                  <a:off x="7162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7" name="Rectangle 1676"/>
                <p:cNvSpPr/>
                <p:nvPr/>
              </p:nvSpPr>
              <p:spPr>
                <a:xfrm>
                  <a:off x="7620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8" name="Rectangle 1677"/>
                <p:cNvSpPr/>
                <p:nvPr/>
              </p:nvSpPr>
              <p:spPr>
                <a:xfrm>
                  <a:off x="8077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9" name="Rectangle 1678"/>
                <p:cNvSpPr/>
                <p:nvPr/>
              </p:nvSpPr>
              <p:spPr>
                <a:xfrm>
                  <a:off x="304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0" name="Rectangle 1679"/>
                <p:cNvSpPr/>
                <p:nvPr/>
              </p:nvSpPr>
              <p:spPr>
                <a:xfrm>
                  <a:off x="762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1" name="Rectangle 1680"/>
                <p:cNvSpPr/>
                <p:nvPr/>
              </p:nvSpPr>
              <p:spPr>
                <a:xfrm>
                  <a:off x="1219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2" name="Rectangle 1681"/>
                <p:cNvSpPr/>
                <p:nvPr/>
              </p:nvSpPr>
              <p:spPr>
                <a:xfrm>
                  <a:off x="1676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3" name="Rectangle 1682"/>
                <p:cNvSpPr/>
                <p:nvPr/>
              </p:nvSpPr>
              <p:spPr>
                <a:xfrm>
                  <a:off x="2133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4" name="Rectangle 1683"/>
                <p:cNvSpPr/>
                <p:nvPr/>
              </p:nvSpPr>
              <p:spPr>
                <a:xfrm>
                  <a:off x="2590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5" name="Rectangle 1684"/>
                <p:cNvSpPr/>
                <p:nvPr/>
              </p:nvSpPr>
              <p:spPr>
                <a:xfrm>
                  <a:off x="3048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6" name="Rectangle 1685"/>
                <p:cNvSpPr/>
                <p:nvPr/>
              </p:nvSpPr>
              <p:spPr>
                <a:xfrm>
                  <a:off x="3505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7" name="Rectangle 1686"/>
                <p:cNvSpPr/>
                <p:nvPr/>
              </p:nvSpPr>
              <p:spPr>
                <a:xfrm>
                  <a:off x="3962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8" name="Rectangle 1687"/>
                <p:cNvSpPr/>
                <p:nvPr/>
              </p:nvSpPr>
              <p:spPr>
                <a:xfrm>
                  <a:off x="4419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9" name="Rectangle 1688"/>
                <p:cNvSpPr/>
                <p:nvPr/>
              </p:nvSpPr>
              <p:spPr>
                <a:xfrm>
                  <a:off x="4876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0" name="Rectangle 1689"/>
                <p:cNvSpPr/>
                <p:nvPr/>
              </p:nvSpPr>
              <p:spPr>
                <a:xfrm>
                  <a:off x="5334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1" name="Rectangle 1690"/>
                <p:cNvSpPr/>
                <p:nvPr/>
              </p:nvSpPr>
              <p:spPr>
                <a:xfrm>
                  <a:off x="5791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2" name="Rectangle 1691"/>
                <p:cNvSpPr/>
                <p:nvPr/>
              </p:nvSpPr>
              <p:spPr>
                <a:xfrm>
                  <a:off x="6248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3" name="Rectangle 1692"/>
                <p:cNvSpPr/>
                <p:nvPr/>
              </p:nvSpPr>
              <p:spPr>
                <a:xfrm>
                  <a:off x="6705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4" name="Rectangle 1693"/>
                <p:cNvSpPr/>
                <p:nvPr/>
              </p:nvSpPr>
              <p:spPr>
                <a:xfrm>
                  <a:off x="7162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5" name="Rectangle 1694"/>
                <p:cNvSpPr/>
                <p:nvPr/>
              </p:nvSpPr>
              <p:spPr>
                <a:xfrm>
                  <a:off x="7620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6" name="Rectangle 1695"/>
                <p:cNvSpPr/>
                <p:nvPr/>
              </p:nvSpPr>
              <p:spPr>
                <a:xfrm>
                  <a:off x="8077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7" name="Rectangle 1696"/>
                <p:cNvSpPr/>
                <p:nvPr/>
              </p:nvSpPr>
              <p:spPr>
                <a:xfrm>
                  <a:off x="304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8" name="Rectangle 1697"/>
                <p:cNvSpPr/>
                <p:nvPr/>
              </p:nvSpPr>
              <p:spPr>
                <a:xfrm>
                  <a:off x="762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9" name="Rectangle 1698"/>
                <p:cNvSpPr/>
                <p:nvPr/>
              </p:nvSpPr>
              <p:spPr>
                <a:xfrm>
                  <a:off x="1219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0" name="Rectangle 1699"/>
                <p:cNvSpPr/>
                <p:nvPr/>
              </p:nvSpPr>
              <p:spPr>
                <a:xfrm>
                  <a:off x="1676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1" name="Rectangle 1700"/>
                <p:cNvSpPr/>
                <p:nvPr/>
              </p:nvSpPr>
              <p:spPr>
                <a:xfrm>
                  <a:off x="2133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2" name="Rectangle 1701"/>
                <p:cNvSpPr/>
                <p:nvPr/>
              </p:nvSpPr>
              <p:spPr>
                <a:xfrm>
                  <a:off x="2590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3" name="Rectangle 1702"/>
                <p:cNvSpPr/>
                <p:nvPr/>
              </p:nvSpPr>
              <p:spPr>
                <a:xfrm>
                  <a:off x="3048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4" name="Rectangle 1703"/>
                <p:cNvSpPr/>
                <p:nvPr/>
              </p:nvSpPr>
              <p:spPr>
                <a:xfrm>
                  <a:off x="3505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5" name="Rectangle 1704"/>
                <p:cNvSpPr/>
                <p:nvPr/>
              </p:nvSpPr>
              <p:spPr>
                <a:xfrm>
                  <a:off x="3962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6" name="Rectangle 1705"/>
                <p:cNvSpPr/>
                <p:nvPr/>
              </p:nvSpPr>
              <p:spPr>
                <a:xfrm>
                  <a:off x="4419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7" name="Rectangle 1706"/>
                <p:cNvSpPr/>
                <p:nvPr/>
              </p:nvSpPr>
              <p:spPr>
                <a:xfrm>
                  <a:off x="4876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8" name="Rectangle 1707"/>
                <p:cNvSpPr/>
                <p:nvPr/>
              </p:nvSpPr>
              <p:spPr>
                <a:xfrm>
                  <a:off x="5334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9" name="Rectangle 1708"/>
                <p:cNvSpPr/>
                <p:nvPr/>
              </p:nvSpPr>
              <p:spPr>
                <a:xfrm>
                  <a:off x="5791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0" name="Rectangle 1709"/>
                <p:cNvSpPr/>
                <p:nvPr/>
              </p:nvSpPr>
              <p:spPr>
                <a:xfrm>
                  <a:off x="6248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1" name="Rectangle 1710"/>
                <p:cNvSpPr/>
                <p:nvPr/>
              </p:nvSpPr>
              <p:spPr>
                <a:xfrm>
                  <a:off x="6705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2" name="Rectangle 1711"/>
                <p:cNvSpPr/>
                <p:nvPr/>
              </p:nvSpPr>
              <p:spPr>
                <a:xfrm>
                  <a:off x="7162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3" name="Rectangle 1712"/>
                <p:cNvSpPr/>
                <p:nvPr/>
              </p:nvSpPr>
              <p:spPr>
                <a:xfrm>
                  <a:off x="7620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4" name="Rectangle 1713"/>
                <p:cNvSpPr/>
                <p:nvPr/>
              </p:nvSpPr>
              <p:spPr>
                <a:xfrm>
                  <a:off x="8077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5" name="Rectangle 1714"/>
                <p:cNvSpPr/>
                <p:nvPr/>
              </p:nvSpPr>
              <p:spPr>
                <a:xfrm>
                  <a:off x="304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6" name="Rectangle 1715"/>
                <p:cNvSpPr/>
                <p:nvPr/>
              </p:nvSpPr>
              <p:spPr>
                <a:xfrm>
                  <a:off x="762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7" name="Rectangle 1716"/>
                <p:cNvSpPr/>
                <p:nvPr/>
              </p:nvSpPr>
              <p:spPr>
                <a:xfrm>
                  <a:off x="1219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8" name="Rectangle 1717"/>
                <p:cNvSpPr/>
                <p:nvPr/>
              </p:nvSpPr>
              <p:spPr>
                <a:xfrm>
                  <a:off x="1676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9" name="Rectangle 1718"/>
                <p:cNvSpPr/>
                <p:nvPr/>
              </p:nvSpPr>
              <p:spPr>
                <a:xfrm>
                  <a:off x="2133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0" name="Rectangle 1719"/>
                <p:cNvSpPr/>
                <p:nvPr/>
              </p:nvSpPr>
              <p:spPr>
                <a:xfrm>
                  <a:off x="2590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1" name="Rectangle 1720"/>
                <p:cNvSpPr/>
                <p:nvPr/>
              </p:nvSpPr>
              <p:spPr>
                <a:xfrm>
                  <a:off x="3048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2" name="Rectangle 1721"/>
                <p:cNvSpPr/>
                <p:nvPr/>
              </p:nvSpPr>
              <p:spPr>
                <a:xfrm>
                  <a:off x="3505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3" name="Rectangle 1722"/>
                <p:cNvSpPr/>
                <p:nvPr/>
              </p:nvSpPr>
              <p:spPr>
                <a:xfrm>
                  <a:off x="3962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4" name="Rectangle 1723"/>
                <p:cNvSpPr/>
                <p:nvPr/>
              </p:nvSpPr>
              <p:spPr>
                <a:xfrm>
                  <a:off x="4419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5" name="Rectangle 1724"/>
                <p:cNvSpPr/>
                <p:nvPr/>
              </p:nvSpPr>
              <p:spPr>
                <a:xfrm>
                  <a:off x="4876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6" name="Rectangle 1725"/>
                <p:cNvSpPr/>
                <p:nvPr/>
              </p:nvSpPr>
              <p:spPr>
                <a:xfrm>
                  <a:off x="5334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7" name="Rectangle 1726"/>
                <p:cNvSpPr/>
                <p:nvPr/>
              </p:nvSpPr>
              <p:spPr>
                <a:xfrm>
                  <a:off x="5791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8" name="Rectangle 1727"/>
                <p:cNvSpPr/>
                <p:nvPr/>
              </p:nvSpPr>
              <p:spPr>
                <a:xfrm>
                  <a:off x="6248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9" name="Rectangle 1728"/>
                <p:cNvSpPr/>
                <p:nvPr/>
              </p:nvSpPr>
              <p:spPr>
                <a:xfrm>
                  <a:off x="6705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0" name="Rectangle 1729"/>
                <p:cNvSpPr/>
                <p:nvPr/>
              </p:nvSpPr>
              <p:spPr>
                <a:xfrm>
                  <a:off x="7162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1" name="Rectangle 1730"/>
                <p:cNvSpPr/>
                <p:nvPr/>
              </p:nvSpPr>
              <p:spPr>
                <a:xfrm>
                  <a:off x="7620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2" name="Rectangle 1731"/>
                <p:cNvSpPr/>
                <p:nvPr/>
              </p:nvSpPr>
              <p:spPr>
                <a:xfrm>
                  <a:off x="8077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3" name="Rectangle 1732"/>
                <p:cNvSpPr/>
                <p:nvPr/>
              </p:nvSpPr>
              <p:spPr>
                <a:xfrm>
                  <a:off x="304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4" name="Rectangle 1733"/>
                <p:cNvSpPr/>
                <p:nvPr/>
              </p:nvSpPr>
              <p:spPr>
                <a:xfrm>
                  <a:off x="762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5" name="Rectangle 1734"/>
                <p:cNvSpPr/>
                <p:nvPr/>
              </p:nvSpPr>
              <p:spPr>
                <a:xfrm>
                  <a:off x="1219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6" name="Rectangle 1735"/>
                <p:cNvSpPr/>
                <p:nvPr/>
              </p:nvSpPr>
              <p:spPr>
                <a:xfrm>
                  <a:off x="1676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7" name="Rectangle 1736"/>
                <p:cNvSpPr/>
                <p:nvPr/>
              </p:nvSpPr>
              <p:spPr>
                <a:xfrm>
                  <a:off x="2133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8" name="Rectangle 1737"/>
                <p:cNvSpPr/>
                <p:nvPr/>
              </p:nvSpPr>
              <p:spPr>
                <a:xfrm>
                  <a:off x="2590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9" name="Rectangle 1738"/>
                <p:cNvSpPr/>
                <p:nvPr/>
              </p:nvSpPr>
              <p:spPr>
                <a:xfrm>
                  <a:off x="3048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0" name="Rectangle 1739"/>
                <p:cNvSpPr/>
                <p:nvPr/>
              </p:nvSpPr>
              <p:spPr>
                <a:xfrm>
                  <a:off x="3505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1" name="Rectangle 1740"/>
                <p:cNvSpPr/>
                <p:nvPr/>
              </p:nvSpPr>
              <p:spPr>
                <a:xfrm>
                  <a:off x="3962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2" name="Rectangle 1741"/>
                <p:cNvSpPr/>
                <p:nvPr/>
              </p:nvSpPr>
              <p:spPr>
                <a:xfrm>
                  <a:off x="4419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3" name="Rectangle 1742"/>
                <p:cNvSpPr/>
                <p:nvPr/>
              </p:nvSpPr>
              <p:spPr>
                <a:xfrm>
                  <a:off x="4876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4" name="Rectangle 1743"/>
                <p:cNvSpPr/>
                <p:nvPr/>
              </p:nvSpPr>
              <p:spPr>
                <a:xfrm>
                  <a:off x="5334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5" name="Rectangle 1744"/>
                <p:cNvSpPr/>
                <p:nvPr/>
              </p:nvSpPr>
              <p:spPr>
                <a:xfrm>
                  <a:off x="5791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6" name="Rectangle 1745"/>
                <p:cNvSpPr/>
                <p:nvPr/>
              </p:nvSpPr>
              <p:spPr>
                <a:xfrm>
                  <a:off x="6248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7" name="Rectangle 1746"/>
                <p:cNvSpPr/>
                <p:nvPr/>
              </p:nvSpPr>
              <p:spPr>
                <a:xfrm>
                  <a:off x="6705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8" name="Rectangle 1747"/>
                <p:cNvSpPr/>
                <p:nvPr/>
              </p:nvSpPr>
              <p:spPr>
                <a:xfrm>
                  <a:off x="7162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9" name="Rectangle 1748"/>
                <p:cNvSpPr/>
                <p:nvPr/>
              </p:nvSpPr>
              <p:spPr>
                <a:xfrm>
                  <a:off x="7620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0" name="Rectangle 1749"/>
                <p:cNvSpPr/>
                <p:nvPr/>
              </p:nvSpPr>
              <p:spPr>
                <a:xfrm>
                  <a:off x="8077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1" name="Rectangle 1750"/>
                <p:cNvSpPr/>
                <p:nvPr/>
              </p:nvSpPr>
              <p:spPr>
                <a:xfrm>
                  <a:off x="304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2" name="Rectangle 1751"/>
                <p:cNvSpPr/>
                <p:nvPr/>
              </p:nvSpPr>
              <p:spPr>
                <a:xfrm>
                  <a:off x="762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3" name="Rectangle 1752"/>
                <p:cNvSpPr/>
                <p:nvPr/>
              </p:nvSpPr>
              <p:spPr>
                <a:xfrm>
                  <a:off x="1219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4" name="Rectangle 1753"/>
                <p:cNvSpPr/>
                <p:nvPr/>
              </p:nvSpPr>
              <p:spPr>
                <a:xfrm>
                  <a:off x="1676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5" name="Rectangle 1754"/>
                <p:cNvSpPr/>
                <p:nvPr/>
              </p:nvSpPr>
              <p:spPr>
                <a:xfrm>
                  <a:off x="2133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6" name="Rectangle 1755"/>
                <p:cNvSpPr/>
                <p:nvPr/>
              </p:nvSpPr>
              <p:spPr>
                <a:xfrm>
                  <a:off x="2590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7" name="Rectangle 1756"/>
                <p:cNvSpPr/>
                <p:nvPr/>
              </p:nvSpPr>
              <p:spPr>
                <a:xfrm>
                  <a:off x="3048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8" name="Rectangle 1757"/>
                <p:cNvSpPr/>
                <p:nvPr/>
              </p:nvSpPr>
              <p:spPr>
                <a:xfrm>
                  <a:off x="3505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9" name="Rectangle 1758"/>
                <p:cNvSpPr/>
                <p:nvPr/>
              </p:nvSpPr>
              <p:spPr>
                <a:xfrm>
                  <a:off x="3962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0" name="Rectangle 1759"/>
                <p:cNvSpPr/>
                <p:nvPr/>
              </p:nvSpPr>
              <p:spPr>
                <a:xfrm>
                  <a:off x="4419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1" name="Rectangle 1760"/>
                <p:cNvSpPr/>
                <p:nvPr/>
              </p:nvSpPr>
              <p:spPr>
                <a:xfrm>
                  <a:off x="4876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2" name="Rectangle 1761"/>
                <p:cNvSpPr/>
                <p:nvPr/>
              </p:nvSpPr>
              <p:spPr>
                <a:xfrm>
                  <a:off x="5334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3" name="Rectangle 1762"/>
                <p:cNvSpPr/>
                <p:nvPr/>
              </p:nvSpPr>
              <p:spPr>
                <a:xfrm>
                  <a:off x="5791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4" name="Rectangle 1763"/>
                <p:cNvSpPr/>
                <p:nvPr/>
              </p:nvSpPr>
              <p:spPr>
                <a:xfrm>
                  <a:off x="6248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5" name="Rectangle 1764"/>
                <p:cNvSpPr/>
                <p:nvPr/>
              </p:nvSpPr>
              <p:spPr>
                <a:xfrm>
                  <a:off x="6705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6" name="Rectangle 1765"/>
                <p:cNvSpPr/>
                <p:nvPr/>
              </p:nvSpPr>
              <p:spPr>
                <a:xfrm>
                  <a:off x="7162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7" name="Rectangle 1766"/>
                <p:cNvSpPr/>
                <p:nvPr/>
              </p:nvSpPr>
              <p:spPr>
                <a:xfrm>
                  <a:off x="7620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8" name="Rectangle 1767"/>
                <p:cNvSpPr/>
                <p:nvPr/>
              </p:nvSpPr>
              <p:spPr>
                <a:xfrm>
                  <a:off x="8077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606" name="TextBox 1605"/>
              <p:cNvSpPr txBox="1"/>
              <p:nvPr/>
            </p:nvSpPr>
            <p:spPr>
              <a:xfrm>
                <a:off x="2133600" y="2229535"/>
                <a:ext cx="44196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FF0000"/>
                    </a:solidFill>
                    <a:latin typeface="+mj-lt"/>
                  </a:rPr>
                  <a:t>atomicity violations</a:t>
                </a:r>
                <a:endParaRPr lang="en-US" sz="3600" dirty="0">
                  <a:solidFill>
                    <a:srgbClr val="FF0000"/>
                  </a:solidFill>
                  <a:latin typeface="+mj-lt"/>
                </a:endParaRPr>
              </a:p>
            </p:txBody>
          </p:sp>
        </p:grpSp>
        <p:grpSp>
          <p:nvGrpSpPr>
            <p:cNvPr id="7" name="Group 823"/>
            <p:cNvGrpSpPr/>
            <p:nvPr/>
          </p:nvGrpSpPr>
          <p:grpSpPr>
            <a:xfrm>
              <a:off x="1142999" y="3239869"/>
              <a:ext cx="3200401" cy="646331"/>
              <a:chOff x="914399" y="3239869"/>
              <a:chExt cx="3200401" cy="646331"/>
            </a:xfrm>
          </p:grpSpPr>
          <p:grpSp>
            <p:nvGrpSpPr>
              <p:cNvPr id="8" name="Group 616"/>
              <p:cNvGrpSpPr/>
              <p:nvPr/>
            </p:nvGrpSpPr>
            <p:grpSpPr>
              <a:xfrm flipV="1">
                <a:off x="914399" y="3385234"/>
                <a:ext cx="838194" cy="279400"/>
                <a:chOff x="304800" y="914400"/>
                <a:chExt cx="6400800" cy="2133600"/>
              </a:xfrm>
            </p:grpSpPr>
            <p:sp>
              <p:nvSpPr>
                <p:cNvPr id="1567" name="Rectangle 1566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68" name="Rectangle 1567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69" name="Rectangle 1568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0" name="Rectangle 1569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1" name="Rectangle 1570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2" name="Rectangle 1571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3" name="Rectangle 1572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4" name="Rectangle 1573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5" name="Rectangle 1574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6" name="Rectangle 1575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7" name="Rectangle 1576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8" name="Rectangle 1577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9" name="Rectangle 1578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0" name="Rectangle 1579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1" name="Rectangle 1580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2" name="Rectangle 1581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3" name="Rectangle 1582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4" name="Rectangle 1583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5" name="Rectangle 1584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6" name="Rectangle 1585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7" name="Rectangle 1586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8" name="Rectangle 1587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9" name="Rectangle 1588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0" name="Rectangle 1589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1" name="Rectangle 1590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2" name="Rectangle 1591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3" name="Rectangle 1592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4" name="Rectangle 1593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5" name="Rectangle 1594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6" name="Rectangle 1595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7" name="Rectangle 1596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8" name="Rectangle 1597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9" name="Rectangle 1598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0" name="Rectangle 1599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1" name="Rectangle 1600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2" name="Rectangle 1601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3" name="Rectangle 1602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4" name="Rectangle 1603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566" name="TextBox 1565"/>
              <p:cNvSpPr txBox="1"/>
              <p:nvPr/>
            </p:nvSpPr>
            <p:spPr>
              <a:xfrm>
                <a:off x="2133600" y="3239869"/>
                <a:ext cx="19812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FF0000"/>
                    </a:solidFill>
                    <a:latin typeface="+mj-lt"/>
                  </a:rPr>
                  <a:t>deadlock</a:t>
                </a:r>
                <a:endParaRPr lang="en-US" sz="3600" dirty="0">
                  <a:solidFill>
                    <a:srgbClr val="FF0000"/>
                  </a:solidFill>
                  <a:latin typeface="+mj-lt"/>
                </a:endParaRPr>
              </a:p>
            </p:txBody>
          </p:sp>
        </p:grpSp>
        <p:grpSp>
          <p:nvGrpSpPr>
            <p:cNvPr id="9" name="Group 824"/>
            <p:cNvGrpSpPr/>
            <p:nvPr/>
          </p:nvGrpSpPr>
          <p:grpSpPr>
            <a:xfrm>
              <a:off x="1164771" y="4134533"/>
              <a:ext cx="4474029" cy="666067"/>
              <a:chOff x="936171" y="4134533"/>
              <a:chExt cx="4474029" cy="666067"/>
            </a:xfrm>
          </p:grpSpPr>
          <p:grpSp>
            <p:nvGrpSpPr>
              <p:cNvPr id="10" name="Group 655"/>
              <p:cNvGrpSpPr/>
              <p:nvPr/>
            </p:nvGrpSpPr>
            <p:grpSpPr>
              <a:xfrm>
                <a:off x="936171" y="4134533"/>
                <a:ext cx="1045026" cy="609597"/>
                <a:chOff x="304800" y="914400"/>
                <a:chExt cx="8229600" cy="4800600"/>
              </a:xfrm>
            </p:grpSpPr>
            <p:sp>
              <p:nvSpPr>
                <p:cNvPr id="714" name="Rectangle 713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5" name="Rectangle 714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6" name="Rectangle 715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7" name="Rectangle 716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8" name="Rectangle 717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9" name="Rectangle 718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0" name="Rectangle 719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1" name="Rectangle 720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2" name="Rectangle 721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3" name="Rectangle 722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4" name="Rectangle 723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5" name="Rectangle 724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6" name="Rectangle 725"/>
                <p:cNvSpPr/>
                <p:nvPr/>
              </p:nvSpPr>
              <p:spPr>
                <a:xfrm>
                  <a:off x="5791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7" name="Rectangle 726"/>
                <p:cNvSpPr/>
                <p:nvPr/>
              </p:nvSpPr>
              <p:spPr>
                <a:xfrm>
                  <a:off x="62484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8" name="Rectangle 727"/>
                <p:cNvSpPr/>
                <p:nvPr/>
              </p:nvSpPr>
              <p:spPr>
                <a:xfrm>
                  <a:off x="67056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9" name="Rectangle 728"/>
                <p:cNvSpPr/>
                <p:nvPr/>
              </p:nvSpPr>
              <p:spPr>
                <a:xfrm>
                  <a:off x="7162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0" name="Rectangle 729"/>
                <p:cNvSpPr/>
                <p:nvPr/>
              </p:nvSpPr>
              <p:spPr>
                <a:xfrm>
                  <a:off x="7620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1" name="Rectangle 730"/>
                <p:cNvSpPr/>
                <p:nvPr/>
              </p:nvSpPr>
              <p:spPr>
                <a:xfrm>
                  <a:off x="8077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2" name="Rectangle 731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3" name="Rectangle 732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4" name="Rectangle 733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5" name="Rectangle 734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6" name="Rectangle 735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7" name="Rectangle 736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8" name="Rectangle 737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9" name="Rectangle 738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0" name="Rectangle 739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1" name="Rectangle 740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2" name="Rectangle 741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3" name="Rectangle 742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4" name="Rectangle 743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45" name="Rectangle 744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6" name="Rectangle 745"/>
                <p:cNvSpPr/>
                <p:nvPr/>
              </p:nvSpPr>
              <p:spPr>
                <a:xfrm>
                  <a:off x="6705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7" name="Rectangle 746"/>
                <p:cNvSpPr/>
                <p:nvPr/>
              </p:nvSpPr>
              <p:spPr>
                <a:xfrm>
                  <a:off x="7162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8" name="Rectangle 747"/>
                <p:cNvSpPr/>
                <p:nvPr/>
              </p:nvSpPr>
              <p:spPr>
                <a:xfrm>
                  <a:off x="7620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9" name="Rectangle 748"/>
                <p:cNvSpPr/>
                <p:nvPr/>
              </p:nvSpPr>
              <p:spPr>
                <a:xfrm>
                  <a:off x="8077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0" name="Rectangle 749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1" name="Rectangle 750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2" name="Rectangle 751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3" name="Rectangle 752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4" name="Rectangle 753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5" name="Rectangle 754"/>
                <p:cNvSpPr/>
                <p:nvPr/>
              </p:nvSpPr>
              <p:spPr>
                <a:xfrm>
                  <a:off x="2590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6" name="Rectangle 755"/>
                <p:cNvSpPr/>
                <p:nvPr/>
              </p:nvSpPr>
              <p:spPr>
                <a:xfrm>
                  <a:off x="3048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7" name="Rectangle 756"/>
                <p:cNvSpPr/>
                <p:nvPr/>
              </p:nvSpPr>
              <p:spPr>
                <a:xfrm>
                  <a:off x="3505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8" name="Rectangle 757"/>
                <p:cNvSpPr/>
                <p:nvPr/>
              </p:nvSpPr>
              <p:spPr>
                <a:xfrm>
                  <a:off x="39624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9" name="Rectangle 758"/>
                <p:cNvSpPr/>
                <p:nvPr/>
              </p:nvSpPr>
              <p:spPr>
                <a:xfrm>
                  <a:off x="44196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0" name="Rectangle 759"/>
                <p:cNvSpPr/>
                <p:nvPr/>
              </p:nvSpPr>
              <p:spPr>
                <a:xfrm>
                  <a:off x="4876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1" name="Rectangle 760"/>
                <p:cNvSpPr/>
                <p:nvPr/>
              </p:nvSpPr>
              <p:spPr>
                <a:xfrm>
                  <a:off x="5334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2" name="Rectangle 761"/>
                <p:cNvSpPr/>
                <p:nvPr/>
              </p:nvSpPr>
              <p:spPr>
                <a:xfrm>
                  <a:off x="5791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3" name="Rectangle 762"/>
                <p:cNvSpPr/>
                <p:nvPr/>
              </p:nvSpPr>
              <p:spPr>
                <a:xfrm>
                  <a:off x="62484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4" name="Rectangle 763"/>
                <p:cNvSpPr/>
                <p:nvPr/>
              </p:nvSpPr>
              <p:spPr>
                <a:xfrm>
                  <a:off x="67056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5" name="Rectangle 764"/>
                <p:cNvSpPr/>
                <p:nvPr/>
              </p:nvSpPr>
              <p:spPr>
                <a:xfrm>
                  <a:off x="7162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6" name="Rectangle 765"/>
                <p:cNvSpPr/>
                <p:nvPr/>
              </p:nvSpPr>
              <p:spPr>
                <a:xfrm>
                  <a:off x="7620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7" name="Rectangle 766"/>
                <p:cNvSpPr/>
                <p:nvPr/>
              </p:nvSpPr>
              <p:spPr>
                <a:xfrm>
                  <a:off x="8077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8" name="Rectangle 767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9" name="Rectangle 768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0" name="Rectangle 769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1" name="Rectangle 770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2" name="Rectangle 771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3" name="Rectangle 772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4" name="Rectangle 773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5" name="Rectangle 774"/>
                <p:cNvSpPr/>
                <p:nvPr/>
              </p:nvSpPr>
              <p:spPr>
                <a:xfrm>
                  <a:off x="3505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6" name="Rectangle 775"/>
                <p:cNvSpPr/>
                <p:nvPr/>
              </p:nvSpPr>
              <p:spPr>
                <a:xfrm>
                  <a:off x="39624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7" name="Rectangle 776"/>
                <p:cNvSpPr/>
                <p:nvPr/>
              </p:nvSpPr>
              <p:spPr>
                <a:xfrm>
                  <a:off x="44196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8" name="Rectangle 777"/>
                <p:cNvSpPr/>
                <p:nvPr/>
              </p:nvSpPr>
              <p:spPr>
                <a:xfrm>
                  <a:off x="4876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9" name="Rectangle 778"/>
                <p:cNvSpPr/>
                <p:nvPr/>
              </p:nvSpPr>
              <p:spPr>
                <a:xfrm>
                  <a:off x="5334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0" name="Rectangle 779"/>
                <p:cNvSpPr/>
                <p:nvPr/>
              </p:nvSpPr>
              <p:spPr>
                <a:xfrm>
                  <a:off x="5791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1" name="Rectangle 780"/>
                <p:cNvSpPr/>
                <p:nvPr/>
              </p:nvSpPr>
              <p:spPr>
                <a:xfrm>
                  <a:off x="62484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2" name="Rectangle 781"/>
                <p:cNvSpPr/>
                <p:nvPr/>
              </p:nvSpPr>
              <p:spPr>
                <a:xfrm>
                  <a:off x="67056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3" name="Rectangle 782"/>
                <p:cNvSpPr/>
                <p:nvPr/>
              </p:nvSpPr>
              <p:spPr>
                <a:xfrm>
                  <a:off x="7162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4" name="Rectangle 783"/>
                <p:cNvSpPr/>
                <p:nvPr/>
              </p:nvSpPr>
              <p:spPr>
                <a:xfrm>
                  <a:off x="7620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5" name="Rectangle 784"/>
                <p:cNvSpPr/>
                <p:nvPr/>
              </p:nvSpPr>
              <p:spPr>
                <a:xfrm>
                  <a:off x="8077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6" name="Rectangle 785"/>
                <p:cNvSpPr/>
                <p:nvPr/>
              </p:nvSpPr>
              <p:spPr>
                <a:xfrm>
                  <a:off x="304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7" name="Rectangle 786"/>
                <p:cNvSpPr/>
                <p:nvPr/>
              </p:nvSpPr>
              <p:spPr>
                <a:xfrm>
                  <a:off x="762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8" name="Rectangle 787"/>
                <p:cNvSpPr/>
                <p:nvPr/>
              </p:nvSpPr>
              <p:spPr>
                <a:xfrm>
                  <a:off x="1219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9" name="Rectangle 788"/>
                <p:cNvSpPr/>
                <p:nvPr/>
              </p:nvSpPr>
              <p:spPr>
                <a:xfrm>
                  <a:off x="16764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0" name="Rectangle 789"/>
                <p:cNvSpPr/>
                <p:nvPr/>
              </p:nvSpPr>
              <p:spPr>
                <a:xfrm>
                  <a:off x="21336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1" name="Rectangle 790"/>
                <p:cNvSpPr/>
                <p:nvPr/>
              </p:nvSpPr>
              <p:spPr>
                <a:xfrm>
                  <a:off x="2590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2" name="Rectangle 791"/>
                <p:cNvSpPr/>
                <p:nvPr/>
              </p:nvSpPr>
              <p:spPr>
                <a:xfrm>
                  <a:off x="3048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3" name="Rectangle 792"/>
                <p:cNvSpPr/>
                <p:nvPr/>
              </p:nvSpPr>
              <p:spPr>
                <a:xfrm>
                  <a:off x="3505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4" name="Rectangle 793"/>
                <p:cNvSpPr/>
                <p:nvPr/>
              </p:nvSpPr>
              <p:spPr>
                <a:xfrm>
                  <a:off x="39624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5" name="Rectangle 794"/>
                <p:cNvSpPr/>
                <p:nvPr/>
              </p:nvSpPr>
              <p:spPr>
                <a:xfrm>
                  <a:off x="44196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6" name="Rectangle 795"/>
                <p:cNvSpPr/>
                <p:nvPr/>
              </p:nvSpPr>
              <p:spPr>
                <a:xfrm>
                  <a:off x="4876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7" name="Rectangle 796"/>
                <p:cNvSpPr/>
                <p:nvPr/>
              </p:nvSpPr>
              <p:spPr>
                <a:xfrm>
                  <a:off x="5334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8" name="Rectangle 797"/>
                <p:cNvSpPr/>
                <p:nvPr/>
              </p:nvSpPr>
              <p:spPr>
                <a:xfrm>
                  <a:off x="5791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9" name="Rectangle 798"/>
                <p:cNvSpPr/>
                <p:nvPr/>
              </p:nvSpPr>
              <p:spPr>
                <a:xfrm>
                  <a:off x="62484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0" name="Rectangle 799"/>
                <p:cNvSpPr/>
                <p:nvPr/>
              </p:nvSpPr>
              <p:spPr>
                <a:xfrm>
                  <a:off x="67056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1" name="Rectangle 800"/>
                <p:cNvSpPr/>
                <p:nvPr/>
              </p:nvSpPr>
              <p:spPr>
                <a:xfrm>
                  <a:off x="7162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2" name="Rectangle 801"/>
                <p:cNvSpPr/>
                <p:nvPr/>
              </p:nvSpPr>
              <p:spPr>
                <a:xfrm>
                  <a:off x="7620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3" name="Rectangle 802"/>
                <p:cNvSpPr/>
                <p:nvPr/>
              </p:nvSpPr>
              <p:spPr>
                <a:xfrm>
                  <a:off x="8077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4" name="Rectangle 803"/>
                <p:cNvSpPr/>
                <p:nvPr/>
              </p:nvSpPr>
              <p:spPr>
                <a:xfrm>
                  <a:off x="304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5" name="Rectangle 804"/>
                <p:cNvSpPr/>
                <p:nvPr/>
              </p:nvSpPr>
              <p:spPr>
                <a:xfrm>
                  <a:off x="762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6" name="Rectangle 805"/>
                <p:cNvSpPr/>
                <p:nvPr/>
              </p:nvSpPr>
              <p:spPr>
                <a:xfrm>
                  <a:off x="1219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7" name="Rectangle 806"/>
                <p:cNvSpPr/>
                <p:nvPr/>
              </p:nvSpPr>
              <p:spPr>
                <a:xfrm>
                  <a:off x="16764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8" name="Rectangle 807"/>
                <p:cNvSpPr/>
                <p:nvPr/>
              </p:nvSpPr>
              <p:spPr>
                <a:xfrm>
                  <a:off x="21336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9" name="Rectangle 808"/>
                <p:cNvSpPr/>
                <p:nvPr/>
              </p:nvSpPr>
              <p:spPr>
                <a:xfrm>
                  <a:off x="2590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0" name="Rectangle 809"/>
                <p:cNvSpPr/>
                <p:nvPr/>
              </p:nvSpPr>
              <p:spPr>
                <a:xfrm>
                  <a:off x="3048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1" name="Rectangle 810"/>
                <p:cNvSpPr/>
                <p:nvPr/>
              </p:nvSpPr>
              <p:spPr>
                <a:xfrm>
                  <a:off x="3505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2" name="Rectangle 811"/>
                <p:cNvSpPr/>
                <p:nvPr/>
              </p:nvSpPr>
              <p:spPr>
                <a:xfrm>
                  <a:off x="39624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3" name="Rectangle 812"/>
                <p:cNvSpPr/>
                <p:nvPr/>
              </p:nvSpPr>
              <p:spPr>
                <a:xfrm>
                  <a:off x="44196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4" name="Rectangle 813"/>
                <p:cNvSpPr/>
                <p:nvPr/>
              </p:nvSpPr>
              <p:spPr>
                <a:xfrm>
                  <a:off x="4876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5" name="Rectangle 814"/>
                <p:cNvSpPr/>
                <p:nvPr/>
              </p:nvSpPr>
              <p:spPr>
                <a:xfrm>
                  <a:off x="5334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6" name="Rectangle 815"/>
                <p:cNvSpPr/>
                <p:nvPr/>
              </p:nvSpPr>
              <p:spPr>
                <a:xfrm>
                  <a:off x="5791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7" name="Rectangle 816"/>
                <p:cNvSpPr/>
                <p:nvPr/>
              </p:nvSpPr>
              <p:spPr>
                <a:xfrm>
                  <a:off x="62484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8" name="Rectangle 817"/>
                <p:cNvSpPr/>
                <p:nvPr/>
              </p:nvSpPr>
              <p:spPr>
                <a:xfrm>
                  <a:off x="67056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9" name="Rectangle 818"/>
                <p:cNvSpPr/>
                <p:nvPr/>
              </p:nvSpPr>
              <p:spPr>
                <a:xfrm>
                  <a:off x="7162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0" name="Rectangle 819"/>
                <p:cNvSpPr/>
                <p:nvPr/>
              </p:nvSpPr>
              <p:spPr>
                <a:xfrm>
                  <a:off x="7620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1" name="Rectangle 820"/>
                <p:cNvSpPr/>
                <p:nvPr/>
              </p:nvSpPr>
              <p:spPr>
                <a:xfrm>
                  <a:off x="8077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2" name="Rectangle 981"/>
                <p:cNvSpPr/>
                <p:nvPr/>
              </p:nvSpPr>
              <p:spPr>
                <a:xfrm>
                  <a:off x="304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4" name="Rectangle 983"/>
                <p:cNvSpPr/>
                <p:nvPr/>
              </p:nvSpPr>
              <p:spPr>
                <a:xfrm>
                  <a:off x="762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5" name="Rectangle 984"/>
                <p:cNvSpPr/>
                <p:nvPr/>
              </p:nvSpPr>
              <p:spPr>
                <a:xfrm>
                  <a:off x="1219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6" name="Rectangle 985"/>
                <p:cNvSpPr/>
                <p:nvPr/>
              </p:nvSpPr>
              <p:spPr>
                <a:xfrm>
                  <a:off x="16764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7" name="Rectangle 986"/>
                <p:cNvSpPr/>
                <p:nvPr/>
              </p:nvSpPr>
              <p:spPr>
                <a:xfrm>
                  <a:off x="21336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8" name="Rectangle 987"/>
                <p:cNvSpPr/>
                <p:nvPr/>
              </p:nvSpPr>
              <p:spPr>
                <a:xfrm>
                  <a:off x="2590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9" name="Rectangle 988"/>
                <p:cNvSpPr/>
                <p:nvPr/>
              </p:nvSpPr>
              <p:spPr>
                <a:xfrm>
                  <a:off x="3048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90" name="Rectangle 989"/>
                <p:cNvSpPr/>
                <p:nvPr/>
              </p:nvSpPr>
              <p:spPr>
                <a:xfrm>
                  <a:off x="3505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54" name="Rectangle 1153"/>
                <p:cNvSpPr/>
                <p:nvPr/>
              </p:nvSpPr>
              <p:spPr>
                <a:xfrm>
                  <a:off x="39624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94" name="Rectangle 1193"/>
                <p:cNvSpPr/>
                <p:nvPr/>
              </p:nvSpPr>
              <p:spPr>
                <a:xfrm>
                  <a:off x="44196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59" name="Rectangle 1358"/>
                <p:cNvSpPr/>
                <p:nvPr/>
              </p:nvSpPr>
              <p:spPr>
                <a:xfrm>
                  <a:off x="4876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2" name="Rectangle 1521"/>
                <p:cNvSpPr/>
                <p:nvPr/>
              </p:nvSpPr>
              <p:spPr>
                <a:xfrm>
                  <a:off x="5334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3" name="Rectangle 1522"/>
                <p:cNvSpPr/>
                <p:nvPr/>
              </p:nvSpPr>
              <p:spPr>
                <a:xfrm>
                  <a:off x="5791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4" name="Rectangle 1523"/>
                <p:cNvSpPr/>
                <p:nvPr/>
              </p:nvSpPr>
              <p:spPr>
                <a:xfrm>
                  <a:off x="62484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5" name="Rectangle 1524"/>
                <p:cNvSpPr/>
                <p:nvPr/>
              </p:nvSpPr>
              <p:spPr>
                <a:xfrm>
                  <a:off x="67056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6" name="Rectangle 1525"/>
                <p:cNvSpPr/>
                <p:nvPr/>
              </p:nvSpPr>
              <p:spPr>
                <a:xfrm>
                  <a:off x="7162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7" name="Rectangle 1526"/>
                <p:cNvSpPr/>
                <p:nvPr/>
              </p:nvSpPr>
              <p:spPr>
                <a:xfrm>
                  <a:off x="7620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8" name="Rectangle 1527"/>
                <p:cNvSpPr/>
                <p:nvPr/>
              </p:nvSpPr>
              <p:spPr>
                <a:xfrm>
                  <a:off x="8077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9" name="Rectangle 1528"/>
                <p:cNvSpPr/>
                <p:nvPr/>
              </p:nvSpPr>
              <p:spPr>
                <a:xfrm>
                  <a:off x="304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0" name="Rectangle 1529"/>
                <p:cNvSpPr/>
                <p:nvPr/>
              </p:nvSpPr>
              <p:spPr>
                <a:xfrm>
                  <a:off x="762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1" name="Rectangle 1530"/>
                <p:cNvSpPr/>
                <p:nvPr/>
              </p:nvSpPr>
              <p:spPr>
                <a:xfrm>
                  <a:off x="1219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2" name="Rectangle 1531"/>
                <p:cNvSpPr/>
                <p:nvPr/>
              </p:nvSpPr>
              <p:spPr>
                <a:xfrm>
                  <a:off x="1676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3" name="Rectangle 1532"/>
                <p:cNvSpPr/>
                <p:nvPr/>
              </p:nvSpPr>
              <p:spPr>
                <a:xfrm>
                  <a:off x="2133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4" name="Rectangle 1533"/>
                <p:cNvSpPr/>
                <p:nvPr/>
              </p:nvSpPr>
              <p:spPr>
                <a:xfrm>
                  <a:off x="2590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5" name="Rectangle 1534"/>
                <p:cNvSpPr/>
                <p:nvPr/>
              </p:nvSpPr>
              <p:spPr>
                <a:xfrm>
                  <a:off x="3048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6" name="Rectangle 1535"/>
                <p:cNvSpPr/>
                <p:nvPr/>
              </p:nvSpPr>
              <p:spPr>
                <a:xfrm>
                  <a:off x="3505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7" name="Rectangle 1536"/>
                <p:cNvSpPr/>
                <p:nvPr/>
              </p:nvSpPr>
              <p:spPr>
                <a:xfrm>
                  <a:off x="3962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8" name="Rectangle 1537"/>
                <p:cNvSpPr/>
                <p:nvPr/>
              </p:nvSpPr>
              <p:spPr>
                <a:xfrm>
                  <a:off x="4419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9" name="Rectangle 1538"/>
                <p:cNvSpPr/>
                <p:nvPr/>
              </p:nvSpPr>
              <p:spPr>
                <a:xfrm>
                  <a:off x="4876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0" name="Rectangle 1539"/>
                <p:cNvSpPr/>
                <p:nvPr/>
              </p:nvSpPr>
              <p:spPr>
                <a:xfrm>
                  <a:off x="5334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1" name="Rectangle 1540"/>
                <p:cNvSpPr/>
                <p:nvPr/>
              </p:nvSpPr>
              <p:spPr>
                <a:xfrm>
                  <a:off x="5791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2" name="Rectangle 1541"/>
                <p:cNvSpPr/>
                <p:nvPr/>
              </p:nvSpPr>
              <p:spPr>
                <a:xfrm>
                  <a:off x="6248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3" name="Rectangle 1542"/>
                <p:cNvSpPr/>
                <p:nvPr/>
              </p:nvSpPr>
              <p:spPr>
                <a:xfrm>
                  <a:off x="6705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4" name="Rectangle 1543"/>
                <p:cNvSpPr/>
                <p:nvPr/>
              </p:nvSpPr>
              <p:spPr>
                <a:xfrm>
                  <a:off x="7162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5" name="Rectangle 1544"/>
                <p:cNvSpPr/>
                <p:nvPr/>
              </p:nvSpPr>
              <p:spPr>
                <a:xfrm>
                  <a:off x="7620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6" name="Rectangle 1545"/>
                <p:cNvSpPr/>
                <p:nvPr/>
              </p:nvSpPr>
              <p:spPr>
                <a:xfrm>
                  <a:off x="8077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7" name="Rectangle 1546"/>
                <p:cNvSpPr/>
                <p:nvPr/>
              </p:nvSpPr>
              <p:spPr>
                <a:xfrm>
                  <a:off x="304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8" name="Rectangle 1547"/>
                <p:cNvSpPr/>
                <p:nvPr/>
              </p:nvSpPr>
              <p:spPr>
                <a:xfrm>
                  <a:off x="762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9" name="Rectangle 1548"/>
                <p:cNvSpPr/>
                <p:nvPr/>
              </p:nvSpPr>
              <p:spPr>
                <a:xfrm>
                  <a:off x="1219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0" name="Rectangle 1549"/>
                <p:cNvSpPr/>
                <p:nvPr/>
              </p:nvSpPr>
              <p:spPr>
                <a:xfrm>
                  <a:off x="16764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1" name="Rectangle 1550"/>
                <p:cNvSpPr/>
                <p:nvPr/>
              </p:nvSpPr>
              <p:spPr>
                <a:xfrm>
                  <a:off x="21336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2" name="Rectangle 1551"/>
                <p:cNvSpPr/>
                <p:nvPr/>
              </p:nvSpPr>
              <p:spPr>
                <a:xfrm>
                  <a:off x="2590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3" name="Rectangle 1552"/>
                <p:cNvSpPr/>
                <p:nvPr/>
              </p:nvSpPr>
              <p:spPr>
                <a:xfrm>
                  <a:off x="3048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4" name="Rectangle 1553"/>
                <p:cNvSpPr/>
                <p:nvPr/>
              </p:nvSpPr>
              <p:spPr>
                <a:xfrm>
                  <a:off x="3505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5" name="Rectangle 1554"/>
                <p:cNvSpPr/>
                <p:nvPr/>
              </p:nvSpPr>
              <p:spPr>
                <a:xfrm>
                  <a:off x="39624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6" name="Rectangle 1555"/>
                <p:cNvSpPr/>
                <p:nvPr/>
              </p:nvSpPr>
              <p:spPr>
                <a:xfrm>
                  <a:off x="44196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7" name="Rectangle 1556"/>
                <p:cNvSpPr/>
                <p:nvPr/>
              </p:nvSpPr>
              <p:spPr>
                <a:xfrm>
                  <a:off x="4876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8" name="Rectangle 1557"/>
                <p:cNvSpPr/>
                <p:nvPr/>
              </p:nvSpPr>
              <p:spPr>
                <a:xfrm>
                  <a:off x="5334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9" name="Rectangle 1558"/>
                <p:cNvSpPr/>
                <p:nvPr/>
              </p:nvSpPr>
              <p:spPr>
                <a:xfrm>
                  <a:off x="5791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60" name="Rectangle 1559"/>
                <p:cNvSpPr/>
                <p:nvPr/>
              </p:nvSpPr>
              <p:spPr>
                <a:xfrm>
                  <a:off x="62484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61" name="Rectangle 1560"/>
                <p:cNvSpPr/>
                <p:nvPr/>
              </p:nvSpPr>
              <p:spPr>
                <a:xfrm>
                  <a:off x="67056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62" name="Rectangle 1561"/>
                <p:cNvSpPr/>
                <p:nvPr/>
              </p:nvSpPr>
              <p:spPr>
                <a:xfrm>
                  <a:off x="7162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63" name="Rectangle 1562"/>
                <p:cNvSpPr/>
                <p:nvPr/>
              </p:nvSpPr>
              <p:spPr>
                <a:xfrm>
                  <a:off x="7620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64" name="Rectangle 1563"/>
                <p:cNvSpPr/>
                <p:nvPr/>
              </p:nvSpPr>
              <p:spPr>
                <a:xfrm>
                  <a:off x="8077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13" name="TextBox 712"/>
              <p:cNvSpPr txBox="1"/>
              <p:nvPr/>
            </p:nvSpPr>
            <p:spPr>
              <a:xfrm>
                <a:off x="2133600" y="4154269"/>
                <a:ext cx="32766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FF0000"/>
                    </a:solidFill>
                    <a:latin typeface="+mj-lt"/>
                  </a:rPr>
                  <a:t>order violations</a:t>
                </a:r>
                <a:endParaRPr lang="en-US" sz="3600" dirty="0">
                  <a:solidFill>
                    <a:srgbClr val="FF0000"/>
                  </a:solidFill>
                  <a:latin typeface="+mj-lt"/>
                </a:endParaRPr>
              </a:p>
            </p:txBody>
          </p:sp>
        </p:grpSp>
      </p:grpSp>
      <p:grpSp>
        <p:nvGrpSpPr>
          <p:cNvPr id="11" name="Group 983"/>
          <p:cNvGrpSpPr/>
          <p:nvPr/>
        </p:nvGrpSpPr>
        <p:grpSpPr>
          <a:xfrm>
            <a:off x="2133599" y="5638800"/>
            <a:ext cx="4484595" cy="646331"/>
            <a:chOff x="2079171" y="5602069"/>
            <a:chExt cx="4484595" cy="646331"/>
          </a:xfrm>
        </p:grpSpPr>
        <p:grpSp>
          <p:nvGrpSpPr>
            <p:cNvPr id="12" name="Group 981"/>
            <p:cNvGrpSpPr/>
            <p:nvPr/>
          </p:nvGrpSpPr>
          <p:grpSpPr>
            <a:xfrm>
              <a:off x="2079171" y="5638800"/>
              <a:ext cx="1045029" cy="609600"/>
              <a:chOff x="304800" y="914400"/>
              <a:chExt cx="8229600" cy="4800600"/>
            </a:xfrm>
          </p:grpSpPr>
          <p:sp>
            <p:nvSpPr>
              <p:cNvPr id="617" name="Rectangle 616"/>
              <p:cNvSpPr/>
              <p:nvPr/>
            </p:nvSpPr>
            <p:spPr>
              <a:xfrm>
                <a:off x="304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6" name="Rectangle 655"/>
              <p:cNvSpPr/>
              <p:nvPr/>
            </p:nvSpPr>
            <p:spPr>
              <a:xfrm>
                <a:off x="762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2" name="Rectangle 821"/>
              <p:cNvSpPr/>
              <p:nvPr/>
            </p:nvSpPr>
            <p:spPr>
              <a:xfrm>
                <a:off x="1219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3" name="Rectangle 822"/>
              <p:cNvSpPr/>
              <p:nvPr/>
            </p:nvSpPr>
            <p:spPr>
              <a:xfrm>
                <a:off x="1676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4" name="Rectangle 823"/>
              <p:cNvSpPr/>
              <p:nvPr/>
            </p:nvSpPr>
            <p:spPr>
              <a:xfrm>
                <a:off x="2133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5" name="Rectangle 824"/>
              <p:cNvSpPr/>
              <p:nvPr/>
            </p:nvSpPr>
            <p:spPr>
              <a:xfrm>
                <a:off x="2590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6" name="Rectangle 825"/>
              <p:cNvSpPr/>
              <p:nvPr/>
            </p:nvSpPr>
            <p:spPr>
              <a:xfrm>
                <a:off x="3048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7" name="Rectangle 826"/>
              <p:cNvSpPr/>
              <p:nvPr/>
            </p:nvSpPr>
            <p:spPr>
              <a:xfrm>
                <a:off x="3505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8" name="Rectangle 827"/>
              <p:cNvSpPr/>
              <p:nvPr/>
            </p:nvSpPr>
            <p:spPr>
              <a:xfrm>
                <a:off x="3962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9" name="Rectangle 828"/>
              <p:cNvSpPr/>
              <p:nvPr/>
            </p:nvSpPr>
            <p:spPr>
              <a:xfrm>
                <a:off x="4419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0" name="Rectangle 829"/>
              <p:cNvSpPr/>
              <p:nvPr/>
            </p:nvSpPr>
            <p:spPr>
              <a:xfrm>
                <a:off x="4876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1" name="Rectangle 830"/>
              <p:cNvSpPr/>
              <p:nvPr/>
            </p:nvSpPr>
            <p:spPr>
              <a:xfrm>
                <a:off x="5334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2" name="Rectangle 831"/>
              <p:cNvSpPr/>
              <p:nvPr/>
            </p:nvSpPr>
            <p:spPr>
              <a:xfrm>
                <a:off x="5791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3" name="Rectangle 832"/>
              <p:cNvSpPr/>
              <p:nvPr/>
            </p:nvSpPr>
            <p:spPr>
              <a:xfrm>
                <a:off x="6248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4" name="Rectangle 833"/>
              <p:cNvSpPr/>
              <p:nvPr/>
            </p:nvSpPr>
            <p:spPr>
              <a:xfrm>
                <a:off x="6705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5" name="Rectangle 834"/>
              <p:cNvSpPr/>
              <p:nvPr/>
            </p:nvSpPr>
            <p:spPr>
              <a:xfrm>
                <a:off x="7162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6" name="Rectangle 835"/>
              <p:cNvSpPr/>
              <p:nvPr/>
            </p:nvSpPr>
            <p:spPr>
              <a:xfrm>
                <a:off x="7620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7" name="Rectangle 836"/>
              <p:cNvSpPr/>
              <p:nvPr/>
            </p:nvSpPr>
            <p:spPr>
              <a:xfrm>
                <a:off x="8077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8" name="Rectangle 837"/>
              <p:cNvSpPr/>
              <p:nvPr/>
            </p:nvSpPr>
            <p:spPr>
              <a:xfrm>
                <a:off x="304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9" name="Rectangle 838"/>
              <p:cNvSpPr/>
              <p:nvPr/>
            </p:nvSpPr>
            <p:spPr>
              <a:xfrm>
                <a:off x="762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0" name="Rectangle 839"/>
              <p:cNvSpPr/>
              <p:nvPr/>
            </p:nvSpPr>
            <p:spPr>
              <a:xfrm>
                <a:off x="1219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1" name="Rectangle 840"/>
              <p:cNvSpPr/>
              <p:nvPr/>
            </p:nvSpPr>
            <p:spPr>
              <a:xfrm>
                <a:off x="1676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2" name="Rectangle 841"/>
              <p:cNvSpPr/>
              <p:nvPr/>
            </p:nvSpPr>
            <p:spPr>
              <a:xfrm>
                <a:off x="2133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3" name="Rectangle 842"/>
              <p:cNvSpPr/>
              <p:nvPr/>
            </p:nvSpPr>
            <p:spPr>
              <a:xfrm>
                <a:off x="2590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4" name="Rectangle 843"/>
              <p:cNvSpPr/>
              <p:nvPr/>
            </p:nvSpPr>
            <p:spPr>
              <a:xfrm>
                <a:off x="3048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5" name="Rectangle 844"/>
              <p:cNvSpPr/>
              <p:nvPr/>
            </p:nvSpPr>
            <p:spPr>
              <a:xfrm>
                <a:off x="3505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6" name="Rectangle 845"/>
              <p:cNvSpPr/>
              <p:nvPr/>
            </p:nvSpPr>
            <p:spPr>
              <a:xfrm>
                <a:off x="3962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7" name="Rectangle 846"/>
              <p:cNvSpPr/>
              <p:nvPr/>
            </p:nvSpPr>
            <p:spPr>
              <a:xfrm>
                <a:off x="4419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8" name="Rectangle 847"/>
              <p:cNvSpPr/>
              <p:nvPr/>
            </p:nvSpPr>
            <p:spPr>
              <a:xfrm>
                <a:off x="4876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9" name="Rectangle 848"/>
              <p:cNvSpPr/>
              <p:nvPr/>
            </p:nvSpPr>
            <p:spPr>
              <a:xfrm>
                <a:off x="5334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0" name="Rectangle 849"/>
              <p:cNvSpPr/>
              <p:nvPr/>
            </p:nvSpPr>
            <p:spPr>
              <a:xfrm>
                <a:off x="5791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1" name="Rectangle 850"/>
              <p:cNvSpPr/>
              <p:nvPr/>
            </p:nvSpPr>
            <p:spPr>
              <a:xfrm>
                <a:off x="6248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2" name="Rectangle 851"/>
              <p:cNvSpPr/>
              <p:nvPr/>
            </p:nvSpPr>
            <p:spPr>
              <a:xfrm>
                <a:off x="6705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3" name="Rectangle 852"/>
              <p:cNvSpPr/>
              <p:nvPr/>
            </p:nvSpPr>
            <p:spPr>
              <a:xfrm>
                <a:off x="7162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4" name="Rectangle 853"/>
              <p:cNvSpPr/>
              <p:nvPr/>
            </p:nvSpPr>
            <p:spPr>
              <a:xfrm>
                <a:off x="7620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5" name="Rectangle 854"/>
              <p:cNvSpPr/>
              <p:nvPr/>
            </p:nvSpPr>
            <p:spPr>
              <a:xfrm>
                <a:off x="8077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6" name="Rectangle 855"/>
              <p:cNvSpPr/>
              <p:nvPr/>
            </p:nvSpPr>
            <p:spPr>
              <a:xfrm>
                <a:off x="304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7" name="Rectangle 856"/>
              <p:cNvSpPr/>
              <p:nvPr/>
            </p:nvSpPr>
            <p:spPr>
              <a:xfrm>
                <a:off x="762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8" name="Rectangle 857"/>
              <p:cNvSpPr/>
              <p:nvPr/>
            </p:nvSpPr>
            <p:spPr>
              <a:xfrm>
                <a:off x="1219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9" name="Rectangle 858"/>
              <p:cNvSpPr/>
              <p:nvPr/>
            </p:nvSpPr>
            <p:spPr>
              <a:xfrm>
                <a:off x="1676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0" name="Rectangle 859"/>
              <p:cNvSpPr/>
              <p:nvPr/>
            </p:nvSpPr>
            <p:spPr>
              <a:xfrm>
                <a:off x="2133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1" name="Rectangle 860"/>
              <p:cNvSpPr/>
              <p:nvPr/>
            </p:nvSpPr>
            <p:spPr>
              <a:xfrm>
                <a:off x="2590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2" name="Rectangle 861"/>
              <p:cNvSpPr/>
              <p:nvPr/>
            </p:nvSpPr>
            <p:spPr>
              <a:xfrm>
                <a:off x="3048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3" name="Rectangle 862"/>
              <p:cNvSpPr/>
              <p:nvPr/>
            </p:nvSpPr>
            <p:spPr>
              <a:xfrm>
                <a:off x="3505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4" name="Rectangle 863"/>
              <p:cNvSpPr/>
              <p:nvPr/>
            </p:nvSpPr>
            <p:spPr>
              <a:xfrm>
                <a:off x="3962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5" name="Rectangle 864"/>
              <p:cNvSpPr/>
              <p:nvPr/>
            </p:nvSpPr>
            <p:spPr>
              <a:xfrm>
                <a:off x="4419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6" name="Rectangle 865"/>
              <p:cNvSpPr/>
              <p:nvPr/>
            </p:nvSpPr>
            <p:spPr>
              <a:xfrm>
                <a:off x="4876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7" name="Rectangle 866"/>
              <p:cNvSpPr/>
              <p:nvPr/>
            </p:nvSpPr>
            <p:spPr>
              <a:xfrm>
                <a:off x="5334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8" name="Rectangle 867"/>
              <p:cNvSpPr/>
              <p:nvPr/>
            </p:nvSpPr>
            <p:spPr>
              <a:xfrm>
                <a:off x="5791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9" name="Rectangle 868"/>
              <p:cNvSpPr/>
              <p:nvPr/>
            </p:nvSpPr>
            <p:spPr>
              <a:xfrm>
                <a:off x="6248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0" name="Rectangle 869"/>
              <p:cNvSpPr/>
              <p:nvPr/>
            </p:nvSpPr>
            <p:spPr>
              <a:xfrm>
                <a:off x="6705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1" name="Rectangle 870"/>
              <p:cNvSpPr/>
              <p:nvPr/>
            </p:nvSpPr>
            <p:spPr>
              <a:xfrm>
                <a:off x="7162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2" name="Rectangle 871"/>
              <p:cNvSpPr/>
              <p:nvPr/>
            </p:nvSpPr>
            <p:spPr>
              <a:xfrm>
                <a:off x="7620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3" name="Rectangle 872"/>
              <p:cNvSpPr/>
              <p:nvPr/>
            </p:nvSpPr>
            <p:spPr>
              <a:xfrm>
                <a:off x="8077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4" name="Rectangle 873"/>
              <p:cNvSpPr/>
              <p:nvPr/>
            </p:nvSpPr>
            <p:spPr>
              <a:xfrm>
                <a:off x="304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5" name="Rectangle 874"/>
              <p:cNvSpPr/>
              <p:nvPr/>
            </p:nvSpPr>
            <p:spPr>
              <a:xfrm>
                <a:off x="762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6" name="Rectangle 875"/>
              <p:cNvSpPr/>
              <p:nvPr/>
            </p:nvSpPr>
            <p:spPr>
              <a:xfrm>
                <a:off x="1219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7" name="Rectangle 876"/>
              <p:cNvSpPr/>
              <p:nvPr/>
            </p:nvSpPr>
            <p:spPr>
              <a:xfrm>
                <a:off x="1676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8" name="Rectangle 877"/>
              <p:cNvSpPr/>
              <p:nvPr/>
            </p:nvSpPr>
            <p:spPr>
              <a:xfrm>
                <a:off x="2133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9" name="Rectangle 878"/>
              <p:cNvSpPr/>
              <p:nvPr/>
            </p:nvSpPr>
            <p:spPr>
              <a:xfrm>
                <a:off x="2590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0" name="Rectangle 879"/>
              <p:cNvSpPr/>
              <p:nvPr/>
            </p:nvSpPr>
            <p:spPr>
              <a:xfrm>
                <a:off x="3048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1" name="Rectangle 880"/>
              <p:cNvSpPr/>
              <p:nvPr/>
            </p:nvSpPr>
            <p:spPr>
              <a:xfrm>
                <a:off x="3505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2" name="Rectangle 881"/>
              <p:cNvSpPr/>
              <p:nvPr/>
            </p:nvSpPr>
            <p:spPr>
              <a:xfrm>
                <a:off x="3962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3" name="Rectangle 882"/>
              <p:cNvSpPr/>
              <p:nvPr/>
            </p:nvSpPr>
            <p:spPr>
              <a:xfrm>
                <a:off x="4419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4" name="Rectangle 883"/>
              <p:cNvSpPr/>
              <p:nvPr/>
            </p:nvSpPr>
            <p:spPr>
              <a:xfrm>
                <a:off x="4876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5" name="Rectangle 884"/>
              <p:cNvSpPr/>
              <p:nvPr/>
            </p:nvSpPr>
            <p:spPr>
              <a:xfrm>
                <a:off x="5334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6" name="Rectangle 885"/>
              <p:cNvSpPr/>
              <p:nvPr/>
            </p:nvSpPr>
            <p:spPr>
              <a:xfrm>
                <a:off x="5791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7" name="Rectangle 886"/>
              <p:cNvSpPr/>
              <p:nvPr/>
            </p:nvSpPr>
            <p:spPr>
              <a:xfrm>
                <a:off x="6248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8" name="Rectangle 887"/>
              <p:cNvSpPr/>
              <p:nvPr/>
            </p:nvSpPr>
            <p:spPr>
              <a:xfrm>
                <a:off x="6705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9" name="Rectangle 888"/>
              <p:cNvSpPr/>
              <p:nvPr/>
            </p:nvSpPr>
            <p:spPr>
              <a:xfrm>
                <a:off x="7162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0" name="Rectangle 889"/>
              <p:cNvSpPr/>
              <p:nvPr/>
            </p:nvSpPr>
            <p:spPr>
              <a:xfrm>
                <a:off x="7620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1" name="Rectangle 890"/>
              <p:cNvSpPr/>
              <p:nvPr/>
            </p:nvSpPr>
            <p:spPr>
              <a:xfrm>
                <a:off x="8077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2" name="Rectangle 891"/>
              <p:cNvSpPr/>
              <p:nvPr/>
            </p:nvSpPr>
            <p:spPr>
              <a:xfrm>
                <a:off x="304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3" name="Rectangle 892"/>
              <p:cNvSpPr/>
              <p:nvPr/>
            </p:nvSpPr>
            <p:spPr>
              <a:xfrm>
                <a:off x="762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4" name="Rectangle 893"/>
              <p:cNvSpPr/>
              <p:nvPr/>
            </p:nvSpPr>
            <p:spPr>
              <a:xfrm>
                <a:off x="1219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5" name="Rectangle 894"/>
              <p:cNvSpPr/>
              <p:nvPr/>
            </p:nvSpPr>
            <p:spPr>
              <a:xfrm>
                <a:off x="1676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6" name="Rectangle 895"/>
              <p:cNvSpPr/>
              <p:nvPr/>
            </p:nvSpPr>
            <p:spPr>
              <a:xfrm>
                <a:off x="2133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7" name="Rectangle 896"/>
              <p:cNvSpPr/>
              <p:nvPr/>
            </p:nvSpPr>
            <p:spPr>
              <a:xfrm>
                <a:off x="2590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8" name="Rectangle 897"/>
              <p:cNvSpPr/>
              <p:nvPr/>
            </p:nvSpPr>
            <p:spPr>
              <a:xfrm>
                <a:off x="3048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9" name="Rectangle 898"/>
              <p:cNvSpPr/>
              <p:nvPr/>
            </p:nvSpPr>
            <p:spPr>
              <a:xfrm>
                <a:off x="3505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0" name="Rectangle 899"/>
              <p:cNvSpPr/>
              <p:nvPr/>
            </p:nvSpPr>
            <p:spPr>
              <a:xfrm>
                <a:off x="3962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1" name="Rectangle 900"/>
              <p:cNvSpPr/>
              <p:nvPr/>
            </p:nvSpPr>
            <p:spPr>
              <a:xfrm>
                <a:off x="4419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2" name="Rectangle 901"/>
              <p:cNvSpPr/>
              <p:nvPr/>
            </p:nvSpPr>
            <p:spPr>
              <a:xfrm>
                <a:off x="4876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3" name="Rectangle 902"/>
              <p:cNvSpPr/>
              <p:nvPr/>
            </p:nvSpPr>
            <p:spPr>
              <a:xfrm>
                <a:off x="5334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4" name="Rectangle 903"/>
              <p:cNvSpPr/>
              <p:nvPr/>
            </p:nvSpPr>
            <p:spPr>
              <a:xfrm>
                <a:off x="5791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5" name="Rectangle 904"/>
              <p:cNvSpPr/>
              <p:nvPr/>
            </p:nvSpPr>
            <p:spPr>
              <a:xfrm>
                <a:off x="6248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6" name="Rectangle 905"/>
              <p:cNvSpPr/>
              <p:nvPr/>
            </p:nvSpPr>
            <p:spPr>
              <a:xfrm>
                <a:off x="6705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7" name="Rectangle 906"/>
              <p:cNvSpPr/>
              <p:nvPr/>
            </p:nvSpPr>
            <p:spPr>
              <a:xfrm>
                <a:off x="7162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8" name="Rectangle 907"/>
              <p:cNvSpPr/>
              <p:nvPr/>
            </p:nvSpPr>
            <p:spPr>
              <a:xfrm>
                <a:off x="7620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9" name="Rectangle 908"/>
              <p:cNvSpPr/>
              <p:nvPr/>
            </p:nvSpPr>
            <p:spPr>
              <a:xfrm>
                <a:off x="8077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0" name="Rectangle 909"/>
              <p:cNvSpPr/>
              <p:nvPr/>
            </p:nvSpPr>
            <p:spPr>
              <a:xfrm>
                <a:off x="304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1" name="Rectangle 910"/>
              <p:cNvSpPr/>
              <p:nvPr/>
            </p:nvSpPr>
            <p:spPr>
              <a:xfrm>
                <a:off x="762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2" name="Rectangle 911"/>
              <p:cNvSpPr/>
              <p:nvPr/>
            </p:nvSpPr>
            <p:spPr>
              <a:xfrm>
                <a:off x="1219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3" name="Rectangle 912"/>
              <p:cNvSpPr/>
              <p:nvPr/>
            </p:nvSpPr>
            <p:spPr>
              <a:xfrm>
                <a:off x="1676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4" name="Rectangle 913"/>
              <p:cNvSpPr/>
              <p:nvPr/>
            </p:nvSpPr>
            <p:spPr>
              <a:xfrm>
                <a:off x="2133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5" name="Rectangle 914"/>
              <p:cNvSpPr/>
              <p:nvPr/>
            </p:nvSpPr>
            <p:spPr>
              <a:xfrm>
                <a:off x="2590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6" name="Rectangle 915"/>
              <p:cNvSpPr/>
              <p:nvPr/>
            </p:nvSpPr>
            <p:spPr>
              <a:xfrm>
                <a:off x="3048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7" name="Rectangle 916"/>
              <p:cNvSpPr/>
              <p:nvPr/>
            </p:nvSpPr>
            <p:spPr>
              <a:xfrm>
                <a:off x="3505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8" name="Rectangle 917"/>
              <p:cNvSpPr/>
              <p:nvPr/>
            </p:nvSpPr>
            <p:spPr>
              <a:xfrm>
                <a:off x="3962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9" name="Rectangle 918"/>
              <p:cNvSpPr/>
              <p:nvPr/>
            </p:nvSpPr>
            <p:spPr>
              <a:xfrm>
                <a:off x="4419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0" name="Rectangle 919"/>
              <p:cNvSpPr/>
              <p:nvPr/>
            </p:nvSpPr>
            <p:spPr>
              <a:xfrm>
                <a:off x="4876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1" name="Rectangle 920"/>
              <p:cNvSpPr/>
              <p:nvPr/>
            </p:nvSpPr>
            <p:spPr>
              <a:xfrm>
                <a:off x="5334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2" name="Rectangle 921"/>
              <p:cNvSpPr/>
              <p:nvPr/>
            </p:nvSpPr>
            <p:spPr>
              <a:xfrm>
                <a:off x="5791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3" name="Rectangle 922"/>
              <p:cNvSpPr/>
              <p:nvPr/>
            </p:nvSpPr>
            <p:spPr>
              <a:xfrm>
                <a:off x="6248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4" name="Rectangle 923"/>
              <p:cNvSpPr/>
              <p:nvPr/>
            </p:nvSpPr>
            <p:spPr>
              <a:xfrm>
                <a:off x="6705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5" name="Rectangle 924"/>
              <p:cNvSpPr/>
              <p:nvPr/>
            </p:nvSpPr>
            <p:spPr>
              <a:xfrm>
                <a:off x="7162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6" name="Rectangle 925"/>
              <p:cNvSpPr/>
              <p:nvPr/>
            </p:nvSpPr>
            <p:spPr>
              <a:xfrm>
                <a:off x="7620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7" name="Rectangle 926"/>
              <p:cNvSpPr/>
              <p:nvPr/>
            </p:nvSpPr>
            <p:spPr>
              <a:xfrm>
                <a:off x="8077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8" name="Rectangle 927"/>
              <p:cNvSpPr/>
              <p:nvPr/>
            </p:nvSpPr>
            <p:spPr>
              <a:xfrm>
                <a:off x="304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9" name="Rectangle 928"/>
              <p:cNvSpPr/>
              <p:nvPr/>
            </p:nvSpPr>
            <p:spPr>
              <a:xfrm>
                <a:off x="762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0" name="Rectangle 929"/>
              <p:cNvSpPr/>
              <p:nvPr/>
            </p:nvSpPr>
            <p:spPr>
              <a:xfrm>
                <a:off x="1219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1" name="Rectangle 930"/>
              <p:cNvSpPr/>
              <p:nvPr/>
            </p:nvSpPr>
            <p:spPr>
              <a:xfrm>
                <a:off x="1676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2" name="Rectangle 931"/>
              <p:cNvSpPr/>
              <p:nvPr/>
            </p:nvSpPr>
            <p:spPr>
              <a:xfrm>
                <a:off x="2133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3" name="Rectangle 932"/>
              <p:cNvSpPr/>
              <p:nvPr/>
            </p:nvSpPr>
            <p:spPr>
              <a:xfrm>
                <a:off x="2590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4" name="Rectangle 933"/>
              <p:cNvSpPr/>
              <p:nvPr/>
            </p:nvSpPr>
            <p:spPr>
              <a:xfrm>
                <a:off x="3048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5" name="Rectangle 934"/>
              <p:cNvSpPr/>
              <p:nvPr/>
            </p:nvSpPr>
            <p:spPr>
              <a:xfrm>
                <a:off x="3505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6" name="Rectangle 935"/>
              <p:cNvSpPr/>
              <p:nvPr/>
            </p:nvSpPr>
            <p:spPr>
              <a:xfrm>
                <a:off x="3962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7" name="Rectangle 936"/>
              <p:cNvSpPr/>
              <p:nvPr/>
            </p:nvSpPr>
            <p:spPr>
              <a:xfrm>
                <a:off x="4419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8" name="Rectangle 937"/>
              <p:cNvSpPr/>
              <p:nvPr/>
            </p:nvSpPr>
            <p:spPr>
              <a:xfrm>
                <a:off x="4876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9" name="Rectangle 938"/>
              <p:cNvSpPr/>
              <p:nvPr/>
            </p:nvSpPr>
            <p:spPr>
              <a:xfrm>
                <a:off x="5334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0" name="Rectangle 939"/>
              <p:cNvSpPr/>
              <p:nvPr/>
            </p:nvSpPr>
            <p:spPr>
              <a:xfrm>
                <a:off x="5791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1" name="Rectangle 940"/>
              <p:cNvSpPr/>
              <p:nvPr/>
            </p:nvSpPr>
            <p:spPr>
              <a:xfrm>
                <a:off x="6248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2" name="Rectangle 941"/>
              <p:cNvSpPr/>
              <p:nvPr/>
            </p:nvSpPr>
            <p:spPr>
              <a:xfrm>
                <a:off x="6705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3" name="Rectangle 942"/>
              <p:cNvSpPr/>
              <p:nvPr/>
            </p:nvSpPr>
            <p:spPr>
              <a:xfrm>
                <a:off x="7162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4" name="Rectangle 943"/>
              <p:cNvSpPr/>
              <p:nvPr/>
            </p:nvSpPr>
            <p:spPr>
              <a:xfrm>
                <a:off x="7620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5" name="Rectangle 944"/>
              <p:cNvSpPr/>
              <p:nvPr/>
            </p:nvSpPr>
            <p:spPr>
              <a:xfrm>
                <a:off x="8077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6" name="Rectangle 945"/>
              <p:cNvSpPr/>
              <p:nvPr/>
            </p:nvSpPr>
            <p:spPr>
              <a:xfrm>
                <a:off x="304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7" name="Rectangle 946"/>
              <p:cNvSpPr/>
              <p:nvPr/>
            </p:nvSpPr>
            <p:spPr>
              <a:xfrm>
                <a:off x="762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8" name="Rectangle 947"/>
              <p:cNvSpPr/>
              <p:nvPr/>
            </p:nvSpPr>
            <p:spPr>
              <a:xfrm>
                <a:off x="1219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9" name="Rectangle 948"/>
              <p:cNvSpPr/>
              <p:nvPr/>
            </p:nvSpPr>
            <p:spPr>
              <a:xfrm>
                <a:off x="1676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0" name="Rectangle 949"/>
              <p:cNvSpPr/>
              <p:nvPr/>
            </p:nvSpPr>
            <p:spPr>
              <a:xfrm>
                <a:off x="2133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1" name="Rectangle 950"/>
              <p:cNvSpPr/>
              <p:nvPr/>
            </p:nvSpPr>
            <p:spPr>
              <a:xfrm>
                <a:off x="2590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2" name="Rectangle 951"/>
              <p:cNvSpPr/>
              <p:nvPr/>
            </p:nvSpPr>
            <p:spPr>
              <a:xfrm>
                <a:off x="3048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3" name="Rectangle 952"/>
              <p:cNvSpPr/>
              <p:nvPr/>
            </p:nvSpPr>
            <p:spPr>
              <a:xfrm>
                <a:off x="3505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4" name="Rectangle 953"/>
              <p:cNvSpPr/>
              <p:nvPr/>
            </p:nvSpPr>
            <p:spPr>
              <a:xfrm>
                <a:off x="3962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5" name="Rectangle 954"/>
              <p:cNvSpPr/>
              <p:nvPr/>
            </p:nvSpPr>
            <p:spPr>
              <a:xfrm>
                <a:off x="4419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6" name="Rectangle 955"/>
              <p:cNvSpPr/>
              <p:nvPr/>
            </p:nvSpPr>
            <p:spPr>
              <a:xfrm>
                <a:off x="4876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7" name="Rectangle 956"/>
              <p:cNvSpPr/>
              <p:nvPr/>
            </p:nvSpPr>
            <p:spPr>
              <a:xfrm>
                <a:off x="5334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8" name="Rectangle 957"/>
              <p:cNvSpPr/>
              <p:nvPr/>
            </p:nvSpPr>
            <p:spPr>
              <a:xfrm>
                <a:off x="5791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9" name="Rectangle 958"/>
              <p:cNvSpPr/>
              <p:nvPr/>
            </p:nvSpPr>
            <p:spPr>
              <a:xfrm>
                <a:off x="6248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0" name="Rectangle 959"/>
              <p:cNvSpPr/>
              <p:nvPr/>
            </p:nvSpPr>
            <p:spPr>
              <a:xfrm>
                <a:off x="6705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1" name="Rectangle 960"/>
              <p:cNvSpPr/>
              <p:nvPr/>
            </p:nvSpPr>
            <p:spPr>
              <a:xfrm>
                <a:off x="7162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2" name="Rectangle 961"/>
              <p:cNvSpPr/>
              <p:nvPr/>
            </p:nvSpPr>
            <p:spPr>
              <a:xfrm>
                <a:off x="7620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3" name="Rectangle 962"/>
              <p:cNvSpPr/>
              <p:nvPr/>
            </p:nvSpPr>
            <p:spPr>
              <a:xfrm>
                <a:off x="8077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4" name="Rectangle 963"/>
              <p:cNvSpPr/>
              <p:nvPr/>
            </p:nvSpPr>
            <p:spPr>
              <a:xfrm>
                <a:off x="304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5" name="Rectangle 964"/>
              <p:cNvSpPr/>
              <p:nvPr/>
            </p:nvSpPr>
            <p:spPr>
              <a:xfrm>
                <a:off x="762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6" name="Rectangle 965"/>
              <p:cNvSpPr/>
              <p:nvPr/>
            </p:nvSpPr>
            <p:spPr>
              <a:xfrm>
                <a:off x="1219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7" name="Rectangle 966"/>
              <p:cNvSpPr/>
              <p:nvPr/>
            </p:nvSpPr>
            <p:spPr>
              <a:xfrm>
                <a:off x="1676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8" name="Rectangle 967"/>
              <p:cNvSpPr/>
              <p:nvPr/>
            </p:nvSpPr>
            <p:spPr>
              <a:xfrm>
                <a:off x="2133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9" name="Rectangle 968"/>
              <p:cNvSpPr/>
              <p:nvPr/>
            </p:nvSpPr>
            <p:spPr>
              <a:xfrm>
                <a:off x="2590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0" name="Rectangle 969"/>
              <p:cNvSpPr/>
              <p:nvPr/>
            </p:nvSpPr>
            <p:spPr>
              <a:xfrm>
                <a:off x="3048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1" name="Rectangle 970"/>
              <p:cNvSpPr/>
              <p:nvPr/>
            </p:nvSpPr>
            <p:spPr>
              <a:xfrm>
                <a:off x="3505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2" name="Rectangle 971"/>
              <p:cNvSpPr/>
              <p:nvPr/>
            </p:nvSpPr>
            <p:spPr>
              <a:xfrm>
                <a:off x="3962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3" name="Rectangle 972"/>
              <p:cNvSpPr/>
              <p:nvPr/>
            </p:nvSpPr>
            <p:spPr>
              <a:xfrm>
                <a:off x="4419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4" name="Rectangle 973"/>
              <p:cNvSpPr/>
              <p:nvPr/>
            </p:nvSpPr>
            <p:spPr>
              <a:xfrm>
                <a:off x="4876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5" name="Rectangle 974"/>
              <p:cNvSpPr/>
              <p:nvPr/>
            </p:nvSpPr>
            <p:spPr>
              <a:xfrm>
                <a:off x="5334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6" name="Rectangle 975"/>
              <p:cNvSpPr/>
              <p:nvPr/>
            </p:nvSpPr>
            <p:spPr>
              <a:xfrm>
                <a:off x="5791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7" name="Rectangle 976"/>
              <p:cNvSpPr/>
              <p:nvPr/>
            </p:nvSpPr>
            <p:spPr>
              <a:xfrm>
                <a:off x="6248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8" name="Rectangle 977"/>
              <p:cNvSpPr/>
              <p:nvPr/>
            </p:nvSpPr>
            <p:spPr>
              <a:xfrm>
                <a:off x="6705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9" name="Rectangle 978"/>
              <p:cNvSpPr/>
              <p:nvPr/>
            </p:nvSpPr>
            <p:spPr>
              <a:xfrm>
                <a:off x="7162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0" name="Rectangle 979"/>
              <p:cNvSpPr/>
              <p:nvPr/>
            </p:nvSpPr>
            <p:spPr>
              <a:xfrm>
                <a:off x="7620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1" name="Rectangle 980"/>
              <p:cNvSpPr/>
              <p:nvPr/>
            </p:nvSpPr>
            <p:spPr>
              <a:xfrm>
                <a:off x="8077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83" name="TextBox 982"/>
            <p:cNvSpPr txBox="1"/>
            <p:nvPr/>
          </p:nvSpPr>
          <p:spPr>
            <a:xfrm>
              <a:off x="3287166" y="5602069"/>
              <a:ext cx="3276600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92D050"/>
                  </a:solidFill>
                  <a:latin typeface="+mj-lt"/>
                </a:rPr>
                <a:t>sequential</a:t>
              </a:r>
              <a:endParaRPr lang="en-US" sz="3600" dirty="0">
                <a:solidFill>
                  <a:srgbClr val="92D050"/>
                </a:solidFill>
                <a:latin typeface="+mj-lt"/>
              </a:endParaRPr>
            </a:p>
          </p:txBody>
        </p:sp>
      </p:grpSp>
      <p:sp>
        <p:nvSpPr>
          <p:cNvPr id="704" name="TextBox 703"/>
          <p:cNvSpPr txBox="1"/>
          <p:nvPr/>
        </p:nvSpPr>
        <p:spPr>
          <a:xfrm>
            <a:off x="152400" y="2826603"/>
            <a:ext cx="2133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/>
              <a:t>Grace</a:t>
            </a:r>
            <a:endParaRPr lang="en-US" sz="4800" b="1" dirty="0"/>
          </a:p>
        </p:txBody>
      </p:sp>
      <p:sp>
        <p:nvSpPr>
          <p:cNvPr id="705" name="&quot;No&quot; Symbol 704"/>
          <p:cNvSpPr/>
          <p:nvPr/>
        </p:nvSpPr>
        <p:spPr bwMode="auto">
          <a:xfrm>
            <a:off x="2286000" y="990600"/>
            <a:ext cx="4038600" cy="4038600"/>
          </a:xfrm>
          <a:prstGeom prst="noSmoking">
            <a:avLst/>
          </a:prstGeom>
          <a:solidFill>
            <a:srgbClr val="CC3300">
              <a:alpha val="45098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706" name="Rectangle 705"/>
          <p:cNvSpPr/>
          <p:nvPr/>
        </p:nvSpPr>
        <p:spPr bwMode="auto">
          <a:xfrm>
            <a:off x="1371600" y="5410200"/>
            <a:ext cx="5791200" cy="1066800"/>
          </a:xfrm>
          <a:prstGeom prst="rect">
            <a:avLst/>
          </a:prstGeom>
          <a:noFill/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grpSp>
        <p:nvGrpSpPr>
          <p:cNvPr id="13" name="Group 1932"/>
          <p:cNvGrpSpPr/>
          <p:nvPr/>
        </p:nvGrpSpPr>
        <p:grpSpPr>
          <a:xfrm>
            <a:off x="228600" y="228600"/>
            <a:ext cx="1696948" cy="2092504"/>
            <a:chOff x="228600" y="228600"/>
            <a:chExt cx="1696948" cy="2092504"/>
          </a:xfrm>
        </p:grpSpPr>
        <p:pic>
          <p:nvPicPr>
            <p:cNvPr id="1934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28600" y="228600"/>
              <a:ext cx="838200" cy="10377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935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28600" y="1283333"/>
              <a:ext cx="838200" cy="10377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936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1087348" y="228600"/>
              <a:ext cx="838200" cy="10377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937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1077074" y="1283333"/>
              <a:ext cx="838200" cy="10377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TextBox 703"/>
          <p:cNvSpPr txBox="1"/>
          <p:nvPr/>
        </p:nvSpPr>
        <p:spPr>
          <a:xfrm>
            <a:off x="3505200" y="2590800"/>
            <a:ext cx="2133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/>
              <a:t>Grace</a:t>
            </a:r>
            <a:endParaRPr lang="en-US" sz="48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1132597" y="3962400"/>
            <a:ext cx="6878806" cy="46166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Lucida Console" pitchFamily="49" charset="0"/>
              </a:rPr>
              <a:t>% </a:t>
            </a:r>
            <a:r>
              <a:rPr lang="en-US" sz="2400" b="1" dirty="0" smtClean="0">
                <a:latin typeface="Lucida Console" pitchFamily="49" charset="0"/>
              </a:rPr>
              <a:t>g++ </a:t>
            </a:r>
            <a:r>
              <a:rPr lang="en-US" sz="2400" dirty="0" smtClean="0">
                <a:latin typeface="Lucida Console" pitchFamily="49" charset="0"/>
              </a:rPr>
              <a:t>myprog.cpp </a:t>
            </a:r>
            <a:r>
              <a:rPr lang="en-US" sz="2400" b="1" dirty="0" smtClean="0">
                <a:latin typeface="Lucida Console" pitchFamily="49" charset="0"/>
              </a:rPr>
              <a:t>–</a:t>
            </a:r>
            <a:r>
              <a:rPr lang="en-US" sz="2400" b="1" dirty="0" err="1" smtClean="0">
                <a:latin typeface="Lucida Console" pitchFamily="49" charset="0"/>
              </a:rPr>
              <a:t>lpthread</a:t>
            </a:r>
            <a:r>
              <a:rPr lang="en-US" sz="2400" b="1" dirty="0" smtClean="0">
                <a:latin typeface="Lucida Console" pitchFamily="49" charset="0"/>
              </a:rPr>
              <a:t> </a:t>
            </a:r>
            <a:r>
              <a:rPr lang="en-US" sz="2400" dirty="0" smtClean="0">
                <a:latin typeface="Lucida Console" pitchFamily="49" charset="0"/>
              </a:rPr>
              <a:t>–o </a:t>
            </a:r>
            <a:r>
              <a:rPr lang="en-US" sz="2400" dirty="0" err="1" smtClean="0">
                <a:latin typeface="Lucida Console" pitchFamily="49" charset="0"/>
              </a:rPr>
              <a:t>myprog</a:t>
            </a:r>
            <a:endParaRPr lang="en-US" sz="2400" dirty="0">
              <a:latin typeface="Lucida Console" pitchFamily="49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TextBox 703"/>
          <p:cNvSpPr txBox="1"/>
          <p:nvPr/>
        </p:nvSpPr>
        <p:spPr>
          <a:xfrm>
            <a:off x="3505200" y="2590800"/>
            <a:ext cx="2133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/>
              <a:t>Grace</a:t>
            </a:r>
            <a:endParaRPr lang="en-US" sz="48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1132597" y="3962400"/>
            <a:ext cx="6878806" cy="46166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Lucida Console" pitchFamily="49" charset="0"/>
              </a:rPr>
              <a:t>% </a:t>
            </a:r>
            <a:r>
              <a:rPr lang="en-US" sz="2400" b="1" dirty="0" smtClean="0">
                <a:latin typeface="Lucida Console" pitchFamily="49" charset="0"/>
              </a:rPr>
              <a:t>g++ </a:t>
            </a:r>
            <a:r>
              <a:rPr lang="en-US" sz="2400" dirty="0" smtClean="0">
                <a:latin typeface="Lucida Console" pitchFamily="49" charset="0"/>
              </a:rPr>
              <a:t>myprog.cpp </a:t>
            </a:r>
            <a:r>
              <a:rPr lang="en-US" sz="2400" b="1" dirty="0" smtClean="0">
                <a:latin typeface="Lucida Console" pitchFamily="49" charset="0"/>
              </a:rPr>
              <a:t>–</a:t>
            </a:r>
            <a:r>
              <a:rPr lang="en-US" sz="2400" b="1" dirty="0" err="1" smtClean="0">
                <a:solidFill>
                  <a:srgbClr val="0070C0"/>
                </a:solidFill>
                <a:latin typeface="Lucida Console" pitchFamily="49" charset="0"/>
              </a:rPr>
              <a:t>lgrace</a:t>
            </a:r>
            <a:r>
              <a:rPr lang="en-US" sz="2400" b="1" dirty="0" smtClean="0">
                <a:latin typeface="Lucida Console" pitchFamily="49" charset="0"/>
              </a:rPr>
              <a:t>   </a:t>
            </a:r>
            <a:r>
              <a:rPr lang="en-US" sz="2400" dirty="0" smtClean="0">
                <a:latin typeface="Lucida Console" pitchFamily="49" charset="0"/>
              </a:rPr>
              <a:t>–o </a:t>
            </a:r>
            <a:r>
              <a:rPr lang="en-US" sz="2400" dirty="0" err="1" smtClean="0">
                <a:latin typeface="Lucida Console" pitchFamily="49" charset="0"/>
              </a:rPr>
              <a:t>myprog</a:t>
            </a:r>
            <a:endParaRPr lang="en-US" sz="2400" dirty="0">
              <a:latin typeface="Lucida Console" pitchFamily="49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TextBox 703"/>
          <p:cNvSpPr txBox="1"/>
          <p:nvPr/>
        </p:nvSpPr>
        <p:spPr>
          <a:xfrm>
            <a:off x="3505200" y="2590800"/>
            <a:ext cx="2133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/>
              <a:t>Grace</a:t>
            </a:r>
            <a:endParaRPr lang="en-US" sz="48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1132597" y="3962400"/>
            <a:ext cx="6878806" cy="46166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Lucida Console" pitchFamily="49" charset="0"/>
              </a:rPr>
              <a:t>% </a:t>
            </a:r>
            <a:r>
              <a:rPr lang="en-US" sz="2400" b="1" dirty="0" smtClean="0">
                <a:latin typeface="Lucida Console" pitchFamily="49" charset="0"/>
              </a:rPr>
              <a:t>g++ </a:t>
            </a:r>
            <a:r>
              <a:rPr lang="en-US" sz="2400" dirty="0" smtClean="0">
                <a:latin typeface="Lucida Console" pitchFamily="49" charset="0"/>
              </a:rPr>
              <a:t>myprog.cpp </a:t>
            </a:r>
            <a:r>
              <a:rPr lang="en-US" sz="2400" b="1" dirty="0" smtClean="0">
                <a:latin typeface="Lucida Console" pitchFamily="49" charset="0"/>
              </a:rPr>
              <a:t>–</a:t>
            </a:r>
            <a:r>
              <a:rPr lang="en-US" sz="2400" b="1" dirty="0" err="1" smtClean="0">
                <a:solidFill>
                  <a:srgbClr val="0070C0"/>
                </a:solidFill>
                <a:latin typeface="Lucida Console" pitchFamily="49" charset="0"/>
              </a:rPr>
              <a:t>lgrace</a:t>
            </a:r>
            <a:r>
              <a:rPr lang="en-US" sz="2400" b="1" dirty="0" smtClean="0">
                <a:latin typeface="Lucida Console" pitchFamily="49" charset="0"/>
              </a:rPr>
              <a:t>   </a:t>
            </a:r>
            <a:r>
              <a:rPr lang="en-US" sz="2400" dirty="0" smtClean="0">
                <a:latin typeface="Lucida Console" pitchFamily="49" charset="0"/>
              </a:rPr>
              <a:t>–o </a:t>
            </a:r>
            <a:r>
              <a:rPr lang="en-US" sz="2400" dirty="0" err="1" smtClean="0">
                <a:latin typeface="Lucida Console" pitchFamily="49" charset="0"/>
              </a:rPr>
              <a:t>myprog</a:t>
            </a:r>
            <a:endParaRPr lang="en-US" sz="2400" dirty="0">
              <a:latin typeface="Lucida Console" pitchFamily="49" charset="0"/>
            </a:endParaRPr>
          </a:p>
        </p:txBody>
      </p:sp>
      <p:grpSp>
        <p:nvGrpSpPr>
          <p:cNvPr id="4" name="Group 983"/>
          <p:cNvGrpSpPr/>
          <p:nvPr/>
        </p:nvGrpSpPr>
        <p:grpSpPr>
          <a:xfrm>
            <a:off x="2825003" y="4572000"/>
            <a:ext cx="3493995" cy="646331"/>
            <a:chOff x="2079171" y="5602069"/>
            <a:chExt cx="3493995" cy="646331"/>
          </a:xfrm>
        </p:grpSpPr>
        <p:grpSp>
          <p:nvGrpSpPr>
            <p:cNvPr id="5" name="Group 981"/>
            <p:cNvGrpSpPr/>
            <p:nvPr/>
          </p:nvGrpSpPr>
          <p:grpSpPr>
            <a:xfrm>
              <a:off x="2079171" y="5638799"/>
              <a:ext cx="1045026" cy="609597"/>
              <a:chOff x="304800" y="914400"/>
              <a:chExt cx="8229600" cy="4800600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04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762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1219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676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2133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2590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3048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3505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3962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4419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4876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5334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5791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6248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6705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7162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7620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8077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304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762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1219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1676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2133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590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3048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3505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3962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4419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4876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5334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5791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6248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6705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7162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7620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8077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304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762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1219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1676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2133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2590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3048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3505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3962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4419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4876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5334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5791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6248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6705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7162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7620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8077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304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762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1219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1676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2133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2590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3048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3505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3962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4419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4876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5334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5791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6248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6705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7162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7620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8077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304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762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1219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1676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2133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2590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3048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3505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3962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4419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4876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5334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 90"/>
              <p:cNvSpPr/>
              <p:nvPr/>
            </p:nvSpPr>
            <p:spPr>
              <a:xfrm>
                <a:off x="5791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Rectangle 91"/>
              <p:cNvSpPr/>
              <p:nvPr/>
            </p:nvSpPr>
            <p:spPr>
              <a:xfrm>
                <a:off x="6248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Rectangle 92"/>
              <p:cNvSpPr/>
              <p:nvPr/>
            </p:nvSpPr>
            <p:spPr>
              <a:xfrm>
                <a:off x="6705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tangle 93"/>
              <p:cNvSpPr/>
              <p:nvPr/>
            </p:nvSpPr>
            <p:spPr>
              <a:xfrm>
                <a:off x="7162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7620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/>
              <p:cNvSpPr/>
              <p:nvPr/>
            </p:nvSpPr>
            <p:spPr>
              <a:xfrm>
                <a:off x="8077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304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762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1219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1676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2133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2590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3048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3505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3962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4419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4876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5334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5791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6248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 110"/>
              <p:cNvSpPr/>
              <p:nvPr/>
            </p:nvSpPr>
            <p:spPr>
              <a:xfrm>
                <a:off x="6705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7162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7620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8077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Rectangle 114"/>
              <p:cNvSpPr/>
              <p:nvPr/>
            </p:nvSpPr>
            <p:spPr>
              <a:xfrm>
                <a:off x="304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tangle 115"/>
              <p:cNvSpPr/>
              <p:nvPr/>
            </p:nvSpPr>
            <p:spPr>
              <a:xfrm>
                <a:off x="762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Rectangle 116"/>
              <p:cNvSpPr/>
              <p:nvPr/>
            </p:nvSpPr>
            <p:spPr>
              <a:xfrm>
                <a:off x="1219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Rectangle 117"/>
              <p:cNvSpPr/>
              <p:nvPr/>
            </p:nvSpPr>
            <p:spPr>
              <a:xfrm>
                <a:off x="1676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ectangle 118"/>
              <p:cNvSpPr/>
              <p:nvPr/>
            </p:nvSpPr>
            <p:spPr>
              <a:xfrm>
                <a:off x="2133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tangle 119"/>
              <p:cNvSpPr/>
              <p:nvPr/>
            </p:nvSpPr>
            <p:spPr>
              <a:xfrm>
                <a:off x="2590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ctangle 120"/>
              <p:cNvSpPr/>
              <p:nvPr/>
            </p:nvSpPr>
            <p:spPr>
              <a:xfrm>
                <a:off x="3048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tangle 121"/>
              <p:cNvSpPr/>
              <p:nvPr/>
            </p:nvSpPr>
            <p:spPr>
              <a:xfrm>
                <a:off x="3505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tangle 122"/>
              <p:cNvSpPr/>
              <p:nvPr/>
            </p:nvSpPr>
            <p:spPr>
              <a:xfrm>
                <a:off x="3962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Rectangle 123"/>
              <p:cNvSpPr/>
              <p:nvPr/>
            </p:nvSpPr>
            <p:spPr>
              <a:xfrm>
                <a:off x="4419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Rectangle 124"/>
              <p:cNvSpPr/>
              <p:nvPr/>
            </p:nvSpPr>
            <p:spPr>
              <a:xfrm>
                <a:off x="4876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tangle 125"/>
              <p:cNvSpPr/>
              <p:nvPr/>
            </p:nvSpPr>
            <p:spPr>
              <a:xfrm>
                <a:off x="5334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Rectangle 126"/>
              <p:cNvSpPr/>
              <p:nvPr/>
            </p:nvSpPr>
            <p:spPr>
              <a:xfrm>
                <a:off x="5791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tangle 127"/>
              <p:cNvSpPr/>
              <p:nvPr/>
            </p:nvSpPr>
            <p:spPr>
              <a:xfrm>
                <a:off x="6248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Rectangle 128"/>
              <p:cNvSpPr/>
              <p:nvPr/>
            </p:nvSpPr>
            <p:spPr>
              <a:xfrm>
                <a:off x="6705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ectangle 129"/>
              <p:cNvSpPr/>
              <p:nvPr/>
            </p:nvSpPr>
            <p:spPr>
              <a:xfrm>
                <a:off x="7162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Rectangle 130"/>
              <p:cNvSpPr/>
              <p:nvPr/>
            </p:nvSpPr>
            <p:spPr>
              <a:xfrm>
                <a:off x="7620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Rectangle 131"/>
              <p:cNvSpPr/>
              <p:nvPr/>
            </p:nvSpPr>
            <p:spPr>
              <a:xfrm>
                <a:off x="8077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Rectangle 132"/>
              <p:cNvSpPr/>
              <p:nvPr/>
            </p:nvSpPr>
            <p:spPr>
              <a:xfrm>
                <a:off x="304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Rectangle 133"/>
              <p:cNvSpPr/>
              <p:nvPr/>
            </p:nvSpPr>
            <p:spPr>
              <a:xfrm>
                <a:off x="762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Rectangle 134"/>
              <p:cNvSpPr/>
              <p:nvPr/>
            </p:nvSpPr>
            <p:spPr>
              <a:xfrm>
                <a:off x="1219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Rectangle 135"/>
              <p:cNvSpPr/>
              <p:nvPr/>
            </p:nvSpPr>
            <p:spPr>
              <a:xfrm>
                <a:off x="1676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Rectangle 136"/>
              <p:cNvSpPr/>
              <p:nvPr/>
            </p:nvSpPr>
            <p:spPr>
              <a:xfrm>
                <a:off x="2133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Rectangle 137"/>
              <p:cNvSpPr/>
              <p:nvPr/>
            </p:nvSpPr>
            <p:spPr>
              <a:xfrm>
                <a:off x="2590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3048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Rectangle 139"/>
              <p:cNvSpPr/>
              <p:nvPr/>
            </p:nvSpPr>
            <p:spPr>
              <a:xfrm>
                <a:off x="3505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Rectangle 140"/>
              <p:cNvSpPr/>
              <p:nvPr/>
            </p:nvSpPr>
            <p:spPr>
              <a:xfrm>
                <a:off x="3962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Rectangle 141"/>
              <p:cNvSpPr/>
              <p:nvPr/>
            </p:nvSpPr>
            <p:spPr>
              <a:xfrm>
                <a:off x="4419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Rectangle 142"/>
              <p:cNvSpPr/>
              <p:nvPr/>
            </p:nvSpPr>
            <p:spPr>
              <a:xfrm>
                <a:off x="4876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Rectangle 143"/>
              <p:cNvSpPr/>
              <p:nvPr/>
            </p:nvSpPr>
            <p:spPr>
              <a:xfrm>
                <a:off x="5334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Rectangle 144"/>
              <p:cNvSpPr/>
              <p:nvPr/>
            </p:nvSpPr>
            <p:spPr>
              <a:xfrm>
                <a:off x="5791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Rectangle 145"/>
              <p:cNvSpPr/>
              <p:nvPr/>
            </p:nvSpPr>
            <p:spPr>
              <a:xfrm>
                <a:off x="6248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Rectangle 146"/>
              <p:cNvSpPr/>
              <p:nvPr/>
            </p:nvSpPr>
            <p:spPr>
              <a:xfrm>
                <a:off x="6705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Rectangle 147"/>
              <p:cNvSpPr/>
              <p:nvPr/>
            </p:nvSpPr>
            <p:spPr>
              <a:xfrm>
                <a:off x="7162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Rectangle 148"/>
              <p:cNvSpPr/>
              <p:nvPr/>
            </p:nvSpPr>
            <p:spPr>
              <a:xfrm>
                <a:off x="7620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Rectangle 149"/>
              <p:cNvSpPr/>
              <p:nvPr/>
            </p:nvSpPr>
            <p:spPr>
              <a:xfrm>
                <a:off x="8077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Rectangle 150"/>
              <p:cNvSpPr/>
              <p:nvPr/>
            </p:nvSpPr>
            <p:spPr>
              <a:xfrm>
                <a:off x="304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Rectangle 151"/>
              <p:cNvSpPr/>
              <p:nvPr/>
            </p:nvSpPr>
            <p:spPr>
              <a:xfrm>
                <a:off x="762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Rectangle 152"/>
              <p:cNvSpPr/>
              <p:nvPr/>
            </p:nvSpPr>
            <p:spPr>
              <a:xfrm>
                <a:off x="1219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Rectangle 153"/>
              <p:cNvSpPr/>
              <p:nvPr/>
            </p:nvSpPr>
            <p:spPr>
              <a:xfrm>
                <a:off x="1676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Rectangle 154"/>
              <p:cNvSpPr/>
              <p:nvPr/>
            </p:nvSpPr>
            <p:spPr>
              <a:xfrm>
                <a:off x="2133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Rectangle 155"/>
              <p:cNvSpPr/>
              <p:nvPr/>
            </p:nvSpPr>
            <p:spPr>
              <a:xfrm>
                <a:off x="2590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Rectangle 156"/>
              <p:cNvSpPr/>
              <p:nvPr/>
            </p:nvSpPr>
            <p:spPr>
              <a:xfrm>
                <a:off x="3048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Rectangle 157"/>
              <p:cNvSpPr/>
              <p:nvPr/>
            </p:nvSpPr>
            <p:spPr>
              <a:xfrm>
                <a:off x="3505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Rectangle 158"/>
              <p:cNvSpPr/>
              <p:nvPr/>
            </p:nvSpPr>
            <p:spPr>
              <a:xfrm>
                <a:off x="3962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Rectangle 159"/>
              <p:cNvSpPr/>
              <p:nvPr/>
            </p:nvSpPr>
            <p:spPr>
              <a:xfrm>
                <a:off x="4419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Rectangle 160"/>
              <p:cNvSpPr/>
              <p:nvPr/>
            </p:nvSpPr>
            <p:spPr>
              <a:xfrm>
                <a:off x="4876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Rectangle 161"/>
              <p:cNvSpPr/>
              <p:nvPr/>
            </p:nvSpPr>
            <p:spPr>
              <a:xfrm>
                <a:off x="5334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Rectangle 162"/>
              <p:cNvSpPr/>
              <p:nvPr/>
            </p:nvSpPr>
            <p:spPr>
              <a:xfrm>
                <a:off x="5791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Rectangle 163"/>
              <p:cNvSpPr/>
              <p:nvPr/>
            </p:nvSpPr>
            <p:spPr>
              <a:xfrm>
                <a:off x="6248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Rectangle 164"/>
              <p:cNvSpPr/>
              <p:nvPr/>
            </p:nvSpPr>
            <p:spPr>
              <a:xfrm>
                <a:off x="6705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Rectangle 165"/>
              <p:cNvSpPr/>
              <p:nvPr/>
            </p:nvSpPr>
            <p:spPr>
              <a:xfrm>
                <a:off x="7162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Rectangle 166"/>
              <p:cNvSpPr/>
              <p:nvPr/>
            </p:nvSpPr>
            <p:spPr>
              <a:xfrm>
                <a:off x="7620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Rectangle 167"/>
              <p:cNvSpPr/>
              <p:nvPr/>
            </p:nvSpPr>
            <p:spPr>
              <a:xfrm>
                <a:off x="8077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3287166" y="5602069"/>
              <a:ext cx="2286000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92D050"/>
                  </a:solidFill>
                  <a:latin typeface="+mj-lt"/>
                </a:rPr>
                <a:t>sequential</a:t>
              </a:r>
              <a:endParaRPr lang="en-US" sz="3600" dirty="0">
                <a:solidFill>
                  <a:srgbClr val="92D050"/>
                </a:solidFill>
                <a:latin typeface="+mj-lt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TextBox 703"/>
          <p:cNvSpPr txBox="1"/>
          <p:nvPr/>
        </p:nvSpPr>
        <p:spPr>
          <a:xfrm>
            <a:off x="3505200" y="2590800"/>
            <a:ext cx="2133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/>
              <a:t>Grace</a:t>
            </a:r>
            <a:endParaRPr lang="en-US" sz="48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1132597" y="3962400"/>
            <a:ext cx="6878806" cy="46166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Lucida Console" pitchFamily="49" charset="0"/>
              </a:rPr>
              <a:t>% </a:t>
            </a:r>
            <a:r>
              <a:rPr lang="en-US" sz="2400" b="1" dirty="0" smtClean="0">
                <a:latin typeface="Lucida Console" pitchFamily="49" charset="0"/>
              </a:rPr>
              <a:t>g++ </a:t>
            </a:r>
            <a:r>
              <a:rPr lang="en-US" sz="2400" dirty="0" smtClean="0">
                <a:latin typeface="Lucida Console" pitchFamily="49" charset="0"/>
              </a:rPr>
              <a:t>myprog.cpp </a:t>
            </a:r>
            <a:r>
              <a:rPr lang="en-US" sz="2400" b="1" dirty="0" smtClean="0">
                <a:latin typeface="Lucida Console" pitchFamily="49" charset="0"/>
              </a:rPr>
              <a:t>–</a:t>
            </a:r>
            <a:r>
              <a:rPr lang="en-US" sz="2400" b="1" dirty="0" err="1" smtClean="0">
                <a:solidFill>
                  <a:srgbClr val="0070C0"/>
                </a:solidFill>
                <a:latin typeface="Lucida Console" pitchFamily="49" charset="0"/>
              </a:rPr>
              <a:t>lgrace</a:t>
            </a:r>
            <a:r>
              <a:rPr lang="en-US" sz="2400" b="1" dirty="0" smtClean="0">
                <a:latin typeface="Lucida Console" pitchFamily="49" charset="0"/>
              </a:rPr>
              <a:t>   </a:t>
            </a:r>
            <a:r>
              <a:rPr lang="en-US" sz="2400" dirty="0" smtClean="0">
                <a:latin typeface="Lucida Console" pitchFamily="49" charset="0"/>
              </a:rPr>
              <a:t>–o </a:t>
            </a:r>
            <a:r>
              <a:rPr lang="en-US" sz="2400" dirty="0" err="1" smtClean="0">
                <a:latin typeface="Lucida Console" pitchFamily="49" charset="0"/>
              </a:rPr>
              <a:t>myprog</a:t>
            </a:r>
            <a:endParaRPr lang="en-US" sz="2400" dirty="0">
              <a:latin typeface="Lucida Console" pitchFamily="49" charset="0"/>
            </a:endParaRPr>
          </a:p>
        </p:txBody>
      </p:sp>
      <p:grpSp>
        <p:nvGrpSpPr>
          <p:cNvPr id="2" name="Group 983"/>
          <p:cNvGrpSpPr/>
          <p:nvPr/>
        </p:nvGrpSpPr>
        <p:grpSpPr>
          <a:xfrm>
            <a:off x="2825003" y="4572000"/>
            <a:ext cx="3493995" cy="646331"/>
            <a:chOff x="2079171" y="5602069"/>
            <a:chExt cx="3493995" cy="646331"/>
          </a:xfrm>
        </p:grpSpPr>
        <p:grpSp>
          <p:nvGrpSpPr>
            <p:cNvPr id="4" name="Group 981"/>
            <p:cNvGrpSpPr/>
            <p:nvPr/>
          </p:nvGrpSpPr>
          <p:grpSpPr>
            <a:xfrm>
              <a:off x="2079171" y="5638799"/>
              <a:ext cx="1045026" cy="609597"/>
              <a:chOff x="304800" y="914400"/>
              <a:chExt cx="8229600" cy="4800600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04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762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1219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676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2133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2590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3048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3505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3962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4419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4876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5334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5791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6248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6705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7162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7620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8077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304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762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1219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1676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2133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590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3048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3505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3962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4419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4876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5334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5791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6248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6705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7162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7620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8077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304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762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1219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1676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2133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2590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3048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3505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3962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4419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4876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5334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5791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6248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6705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7162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7620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8077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304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762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1219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1676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2133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2590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3048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3505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3962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4419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4876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5334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5791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6248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6705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7162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7620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8077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304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762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1219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1676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2133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2590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3048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3505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3962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4419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4876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5334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 90"/>
              <p:cNvSpPr/>
              <p:nvPr/>
            </p:nvSpPr>
            <p:spPr>
              <a:xfrm>
                <a:off x="5791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Rectangle 91"/>
              <p:cNvSpPr/>
              <p:nvPr/>
            </p:nvSpPr>
            <p:spPr>
              <a:xfrm>
                <a:off x="6248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Rectangle 92"/>
              <p:cNvSpPr/>
              <p:nvPr/>
            </p:nvSpPr>
            <p:spPr>
              <a:xfrm>
                <a:off x="6705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tangle 93"/>
              <p:cNvSpPr/>
              <p:nvPr/>
            </p:nvSpPr>
            <p:spPr>
              <a:xfrm>
                <a:off x="7162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7620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/>
              <p:cNvSpPr/>
              <p:nvPr/>
            </p:nvSpPr>
            <p:spPr>
              <a:xfrm>
                <a:off x="8077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304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762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1219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1676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2133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2590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3048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3505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3962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4419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4876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5334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5791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6248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 110"/>
              <p:cNvSpPr/>
              <p:nvPr/>
            </p:nvSpPr>
            <p:spPr>
              <a:xfrm>
                <a:off x="6705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7162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7620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8077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Rectangle 114"/>
              <p:cNvSpPr/>
              <p:nvPr/>
            </p:nvSpPr>
            <p:spPr>
              <a:xfrm>
                <a:off x="304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tangle 115"/>
              <p:cNvSpPr/>
              <p:nvPr/>
            </p:nvSpPr>
            <p:spPr>
              <a:xfrm>
                <a:off x="762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Rectangle 116"/>
              <p:cNvSpPr/>
              <p:nvPr/>
            </p:nvSpPr>
            <p:spPr>
              <a:xfrm>
                <a:off x="1219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Rectangle 117"/>
              <p:cNvSpPr/>
              <p:nvPr/>
            </p:nvSpPr>
            <p:spPr>
              <a:xfrm>
                <a:off x="1676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ectangle 118"/>
              <p:cNvSpPr/>
              <p:nvPr/>
            </p:nvSpPr>
            <p:spPr>
              <a:xfrm>
                <a:off x="2133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tangle 119"/>
              <p:cNvSpPr/>
              <p:nvPr/>
            </p:nvSpPr>
            <p:spPr>
              <a:xfrm>
                <a:off x="2590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ctangle 120"/>
              <p:cNvSpPr/>
              <p:nvPr/>
            </p:nvSpPr>
            <p:spPr>
              <a:xfrm>
                <a:off x="3048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tangle 121"/>
              <p:cNvSpPr/>
              <p:nvPr/>
            </p:nvSpPr>
            <p:spPr>
              <a:xfrm>
                <a:off x="3505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tangle 122"/>
              <p:cNvSpPr/>
              <p:nvPr/>
            </p:nvSpPr>
            <p:spPr>
              <a:xfrm>
                <a:off x="3962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Rectangle 123"/>
              <p:cNvSpPr/>
              <p:nvPr/>
            </p:nvSpPr>
            <p:spPr>
              <a:xfrm>
                <a:off x="4419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Rectangle 124"/>
              <p:cNvSpPr/>
              <p:nvPr/>
            </p:nvSpPr>
            <p:spPr>
              <a:xfrm>
                <a:off x="4876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tangle 125"/>
              <p:cNvSpPr/>
              <p:nvPr/>
            </p:nvSpPr>
            <p:spPr>
              <a:xfrm>
                <a:off x="5334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Rectangle 126"/>
              <p:cNvSpPr/>
              <p:nvPr/>
            </p:nvSpPr>
            <p:spPr>
              <a:xfrm>
                <a:off x="5791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tangle 127"/>
              <p:cNvSpPr/>
              <p:nvPr/>
            </p:nvSpPr>
            <p:spPr>
              <a:xfrm>
                <a:off x="6248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Rectangle 128"/>
              <p:cNvSpPr/>
              <p:nvPr/>
            </p:nvSpPr>
            <p:spPr>
              <a:xfrm>
                <a:off x="6705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ectangle 129"/>
              <p:cNvSpPr/>
              <p:nvPr/>
            </p:nvSpPr>
            <p:spPr>
              <a:xfrm>
                <a:off x="7162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Rectangle 130"/>
              <p:cNvSpPr/>
              <p:nvPr/>
            </p:nvSpPr>
            <p:spPr>
              <a:xfrm>
                <a:off x="7620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Rectangle 131"/>
              <p:cNvSpPr/>
              <p:nvPr/>
            </p:nvSpPr>
            <p:spPr>
              <a:xfrm>
                <a:off x="8077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Rectangle 132"/>
              <p:cNvSpPr/>
              <p:nvPr/>
            </p:nvSpPr>
            <p:spPr>
              <a:xfrm>
                <a:off x="304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Rectangle 133"/>
              <p:cNvSpPr/>
              <p:nvPr/>
            </p:nvSpPr>
            <p:spPr>
              <a:xfrm>
                <a:off x="762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Rectangle 134"/>
              <p:cNvSpPr/>
              <p:nvPr/>
            </p:nvSpPr>
            <p:spPr>
              <a:xfrm>
                <a:off x="1219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Rectangle 135"/>
              <p:cNvSpPr/>
              <p:nvPr/>
            </p:nvSpPr>
            <p:spPr>
              <a:xfrm>
                <a:off x="1676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Rectangle 136"/>
              <p:cNvSpPr/>
              <p:nvPr/>
            </p:nvSpPr>
            <p:spPr>
              <a:xfrm>
                <a:off x="2133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Rectangle 137"/>
              <p:cNvSpPr/>
              <p:nvPr/>
            </p:nvSpPr>
            <p:spPr>
              <a:xfrm>
                <a:off x="2590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3048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Rectangle 139"/>
              <p:cNvSpPr/>
              <p:nvPr/>
            </p:nvSpPr>
            <p:spPr>
              <a:xfrm>
                <a:off x="3505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Rectangle 140"/>
              <p:cNvSpPr/>
              <p:nvPr/>
            </p:nvSpPr>
            <p:spPr>
              <a:xfrm>
                <a:off x="3962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Rectangle 141"/>
              <p:cNvSpPr/>
              <p:nvPr/>
            </p:nvSpPr>
            <p:spPr>
              <a:xfrm>
                <a:off x="4419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Rectangle 142"/>
              <p:cNvSpPr/>
              <p:nvPr/>
            </p:nvSpPr>
            <p:spPr>
              <a:xfrm>
                <a:off x="4876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Rectangle 143"/>
              <p:cNvSpPr/>
              <p:nvPr/>
            </p:nvSpPr>
            <p:spPr>
              <a:xfrm>
                <a:off x="5334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Rectangle 144"/>
              <p:cNvSpPr/>
              <p:nvPr/>
            </p:nvSpPr>
            <p:spPr>
              <a:xfrm>
                <a:off x="5791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Rectangle 145"/>
              <p:cNvSpPr/>
              <p:nvPr/>
            </p:nvSpPr>
            <p:spPr>
              <a:xfrm>
                <a:off x="6248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Rectangle 146"/>
              <p:cNvSpPr/>
              <p:nvPr/>
            </p:nvSpPr>
            <p:spPr>
              <a:xfrm>
                <a:off x="6705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Rectangle 147"/>
              <p:cNvSpPr/>
              <p:nvPr/>
            </p:nvSpPr>
            <p:spPr>
              <a:xfrm>
                <a:off x="7162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Rectangle 148"/>
              <p:cNvSpPr/>
              <p:nvPr/>
            </p:nvSpPr>
            <p:spPr>
              <a:xfrm>
                <a:off x="7620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Rectangle 149"/>
              <p:cNvSpPr/>
              <p:nvPr/>
            </p:nvSpPr>
            <p:spPr>
              <a:xfrm>
                <a:off x="8077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Rectangle 150"/>
              <p:cNvSpPr/>
              <p:nvPr/>
            </p:nvSpPr>
            <p:spPr>
              <a:xfrm>
                <a:off x="304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Rectangle 151"/>
              <p:cNvSpPr/>
              <p:nvPr/>
            </p:nvSpPr>
            <p:spPr>
              <a:xfrm>
                <a:off x="762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Rectangle 152"/>
              <p:cNvSpPr/>
              <p:nvPr/>
            </p:nvSpPr>
            <p:spPr>
              <a:xfrm>
                <a:off x="1219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Rectangle 153"/>
              <p:cNvSpPr/>
              <p:nvPr/>
            </p:nvSpPr>
            <p:spPr>
              <a:xfrm>
                <a:off x="1676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Rectangle 154"/>
              <p:cNvSpPr/>
              <p:nvPr/>
            </p:nvSpPr>
            <p:spPr>
              <a:xfrm>
                <a:off x="2133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Rectangle 155"/>
              <p:cNvSpPr/>
              <p:nvPr/>
            </p:nvSpPr>
            <p:spPr>
              <a:xfrm>
                <a:off x="2590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Rectangle 156"/>
              <p:cNvSpPr/>
              <p:nvPr/>
            </p:nvSpPr>
            <p:spPr>
              <a:xfrm>
                <a:off x="3048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Rectangle 157"/>
              <p:cNvSpPr/>
              <p:nvPr/>
            </p:nvSpPr>
            <p:spPr>
              <a:xfrm>
                <a:off x="3505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Rectangle 158"/>
              <p:cNvSpPr/>
              <p:nvPr/>
            </p:nvSpPr>
            <p:spPr>
              <a:xfrm>
                <a:off x="3962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Rectangle 159"/>
              <p:cNvSpPr/>
              <p:nvPr/>
            </p:nvSpPr>
            <p:spPr>
              <a:xfrm>
                <a:off x="4419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Rectangle 160"/>
              <p:cNvSpPr/>
              <p:nvPr/>
            </p:nvSpPr>
            <p:spPr>
              <a:xfrm>
                <a:off x="4876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Rectangle 161"/>
              <p:cNvSpPr/>
              <p:nvPr/>
            </p:nvSpPr>
            <p:spPr>
              <a:xfrm>
                <a:off x="5334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Rectangle 162"/>
              <p:cNvSpPr/>
              <p:nvPr/>
            </p:nvSpPr>
            <p:spPr>
              <a:xfrm>
                <a:off x="5791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Rectangle 163"/>
              <p:cNvSpPr/>
              <p:nvPr/>
            </p:nvSpPr>
            <p:spPr>
              <a:xfrm>
                <a:off x="6248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Rectangle 164"/>
              <p:cNvSpPr/>
              <p:nvPr/>
            </p:nvSpPr>
            <p:spPr>
              <a:xfrm>
                <a:off x="6705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Rectangle 165"/>
              <p:cNvSpPr/>
              <p:nvPr/>
            </p:nvSpPr>
            <p:spPr>
              <a:xfrm>
                <a:off x="7162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Rectangle 166"/>
              <p:cNvSpPr/>
              <p:nvPr/>
            </p:nvSpPr>
            <p:spPr>
              <a:xfrm>
                <a:off x="7620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Rectangle 167"/>
              <p:cNvSpPr/>
              <p:nvPr/>
            </p:nvSpPr>
            <p:spPr>
              <a:xfrm>
                <a:off x="8077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3287166" y="5602069"/>
              <a:ext cx="2286000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92D050"/>
                  </a:solidFill>
                  <a:latin typeface="+mj-lt"/>
                </a:rPr>
                <a:t>sequential</a:t>
              </a:r>
              <a:endParaRPr lang="en-US" sz="3600" dirty="0">
                <a:solidFill>
                  <a:srgbClr val="92D050"/>
                </a:solidFill>
                <a:latin typeface="+mj-lt"/>
              </a:endParaRPr>
            </a:p>
          </p:txBody>
        </p:sp>
      </p:grpSp>
      <p:grpSp>
        <p:nvGrpSpPr>
          <p:cNvPr id="708" name="Group 707"/>
          <p:cNvGrpSpPr/>
          <p:nvPr/>
        </p:nvGrpSpPr>
        <p:grpSpPr>
          <a:xfrm>
            <a:off x="3565585" y="5181600"/>
            <a:ext cx="2340634" cy="1676400"/>
            <a:chOff x="2133599" y="990600"/>
            <a:chExt cx="5638801" cy="4038600"/>
          </a:xfrm>
        </p:grpSpPr>
        <p:grpSp>
          <p:nvGrpSpPr>
            <p:cNvPr id="169" name="Group 168"/>
            <p:cNvGrpSpPr/>
            <p:nvPr/>
          </p:nvGrpSpPr>
          <p:grpSpPr>
            <a:xfrm>
              <a:off x="2133599" y="1295400"/>
              <a:ext cx="5638801" cy="3546776"/>
              <a:chOff x="1142999" y="1219200"/>
              <a:chExt cx="5638801" cy="3546776"/>
            </a:xfrm>
          </p:grpSpPr>
          <p:grpSp>
            <p:nvGrpSpPr>
              <p:cNvPr id="170" name="Group 821"/>
              <p:cNvGrpSpPr/>
              <p:nvPr/>
            </p:nvGrpSpPr>
            <p:grpSpPr>
              <a:xfrm>
                <a:off x="1143000" y="1219200"/>
                <a:ext cx="4724400" cy="627961"/>
                <a:chOff x="914400" y="1219200"/>
                <a:chExt cx="4724400" cy="627961"/>
              </a:xfrm>
            </p:grpSpPr>
            <p:sp>
              <p:nvSpPr>
                <p:cNvPr id="542" name="TextBox 541"/>
                <p:cNvSpPr txBox="1"/>
                <p:nvPr/>
              </p:nvSpPr>
              <p:spPr>
                <a:xfrm>
                  <a:off x="2133601" y="1219200"/>
                  <a:ext cx="3505199" cy="611706"/>
                </a:xfrm>
                <a:prstGeom prst="rect">
                  <a:avLst/>
                </a:prstGeom>
                <a:noFill/>
                <a:effectLst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b="1" dirty="0" smtClean="0">
                      <a:solidFill>
                        <a:srgbClr val="FF0000"/>
                      </a:solidFill>
                      <a:latin typeface="+mj-lt"/>
                    </a:rPr>
                    <a:t>race conditions</a:t>
                  </a:r>
                  <a:endParaRPr lang="en-US" sz="1200" dirty="0">
                    <a:solidFill>
                      <a:srgbClr val="FF0000"/>
                    </a:solidFill>
                    <a:latin typeface="+mj-lt"/>
                  </a:endParaRPr>
                </a:p>
              </p:txBody>
            </p:sp>
            <p:grpSp>
              <p:nvGrpSpPr>
                <p:cNvPr id="543" name="Group 164"/>
                <p:cNvGrpSpPr/>
                <p:nvPr/>
              </p:nvGrpSpPr>
              <p:grpSpPr>
                <a:xfrm>
                  <a:off x="914400" y="1237564"/>
                  <a:ext cx="1045026" cy="609597"/>
                  <a:chOff x="304800" y="914400"/>
                  <a:chExt cx="8229600" cy="4800600"/>
                </a:xfrm>
              </p:grpSpPr>
              <p:sp>
                <p:nvSpPr>
                  <p:cNvPr id="544" name="Rectangle 543"/>
                  <p:cNvSpPr/>
                  <p:nvPr/>
                </p:nvSpPr>
                <p:spPr>
                  <a:xfrm>
                    <a:off x="3048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45" name="Rectangle 544"/>
                  <p:cNvSpPr/>
                  <p:nvPr/>
                </p:nvSpPr>
                <p:spPr>
                  <a:xfrm>
                    <a:off x="762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46" name="Rectangle 545"/>
                  <p:cNvSpPr/>
                  <p:nvPr/>
                </p:nvSpPr>
                <p:spPr>
                  <a:xfrm>
                    <a:off x="12192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47" name="Rectangle 546"/>
                  <p:cNvSpPr/>
                  <p:nvPr/>
                </p:nvSpPr>
                <p:spPr>
                  <a:xfrm>
                    <a:off x="16764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48" name="Rectangle 547"/>
                  <p:cNvSpPr/>
                  <p:nvPr/>
                </p:nvSpPr>
                <p:spPr>
                  <a:xfrm>
                    <a:off x="21336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49" name="Rectangle 170"/>
                  <p:cNvSpPr/>
                  <p:nvPr/>
                </p:nvSpPr>
                <p:spPr>
                  <a:xfrm>
                    <a:off x="25908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50" name="Rectangle 549"/>
                  <p:cNvSpPr/>
                  <p:nvPr/>
                </p:nvSpPr>
                <p:spPr>
                  <a:xfrm>
                    <a:off x="3048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51" name="Rectangle 550"/>
                  <p:cNvSpPr/>
                  <p:nvPr/>
                </p:nvSpPr>
                <p:spPr>
                  <a:xfrm>
                    <a:off x="35052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52" name="Rectangle 551"/>
                  <p:cNvSpPr/>
                  <p:nvPr/>
                </p:nvSpPr>
                <p:spPr>
                  <a:xfrm>
                    <a:off x="39624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53" name="Rectangle 552"/>
                  <p:cNvSpPr/>
                  <p:nvPr/>
                </p:nvSpPr>
                <p:spPr>
                  <a:xfrm>
                    <a:off x="44196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54" name="Rectangle 553"/>
                  <p:cNvSpPr/>
                  <p:nvPr/>
                </p:nvSpPr>
                <p:spPr>
                  <a:xfrm>
                    <a:off x="48768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55" name="Rectangle 554"/>
                  <p:cNvSpPr/>
                  <p:nvPr/>
                </p:nvSpPr>
                <p:spPr>
                  <a:xfrm>
                    <a:off x="5334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56" name="Rectangle 555"/>
                  <p:cNvSpPr/>
                  <p:nvPr/>
                </p:nvSpPr>
                <p:spPr>
                  <a:xfrm>
                    <a:off x="57912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57" name="Rectangle 556"/>
                  <p:cNvSpPr/>
                  <p:nvPr/>
                </p:nvSpPr>
                <p:spPr>
                  <a:xfrm>
                    <a:off x="62484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58" name="Rectangle 557"/>
                  <p:cNvSpPr/>
                  <p:nvPr/>
                </p:nvSpPr>
                <p:spPr>
                  <a:xfrm>
                    <a:off x="67056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59" name="Rectangle 558"/>
                  <p:cNvSpPr/>
                  <p:nvPr/>
                </p:nvSpPr>
                <p:spPr>
                  <a:xfrm>
                    <a:off x="71628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60" name="Rectangle 559"/>
                  <p:cNvSpPr/>
                  <p:nvPr/>
                </p:nvSpPr>
                <p:spPr>
                  <a:xfrm>
                    <a:off x="7620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61" name="Rectangle 560"/>
                  <p:cNvSpPr/>
                  <p:nvPr/>
                </p:nvSpPr>
                <p:spPr>
                  <a:xfrm>
                    <a:off x="80772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62" name="Rectangle 561"/>
                  <p:cNvSpPr/>
                  <p:nvPr/>
                </p:nvSpPr>
                <p:spPr>
                  <a:xfrm>
                    <a:off x="3048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63" name="Rectangle 562"/>
                  <p:cNvSpPr/>
                  <p:nvPr/>
                </p:nvSpPr>
                <p:spPr>
                  <a:xfrm>
                    <a:off x="7620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64" name="Rectangle 563"/>
                  <p:cNvSpPr/>
                  <p:nvPr/>
                </p:nvSpPr>
                <p:spPr>
                  <a:xfrm>
                    <a:off x="12192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65" name="Rectangle 564"/>
                  <p:cNvSpPr/>
                  <p:nvPr/>
                </p:nvSpPr>
                <p:spPr>
                  <a:xfrm>
                    <a:off x="16764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66" name="Rectangle 565"/>
                  <p:cNvSpPr/>
                  <p:nvPr/>
                </p:nvSpPr>
                <p:spPr>
                  <a:xfrm>
                    <a:off x="21336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67" name="Rectangle 566"/>
                  <p:cNvSpPr/>
                  <p:nvPr/>
                </p:nvSpPr>
                <p:spPr>
                  <a:xfrm>
                    <a:off x="25908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68" name="Rectangle 567"/>
                  <p:cNvSpPr/>
                  <p:nvPr/>
                </p:nvSpPr>
                <p:spPr>
                  <a:xfrm>
                    <a:off x="30480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69" name="Rectangle 568"/>
                  <p:cNvSpPr/>
                  <p:nvPr/>
                </p:nvSpPr>
                <p:spPr>
                  <a:xfrm>
                    <a:off x="35052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70" name="Rectangle 569"/>
                  <p:cNvSpPr/>
                  <p:nvPr/>
                </p:nvSpPr>
                <p:spPr>
                  <a:xfrm>
                    <a:off x="39624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71" name="Rectangle 570"/>
                  <p:cNvSpPr/>
                  <p:nvPr/>
                </p:nvSpPr>
                <p:spPr>
                  <a:xfrm>
                    <a:off x="44196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72" name="Rectangle 571"/>
                  <p:cNvSpPr/>
                  <p:nvPr/>
                </p:nvSpPr>
                <p:spPr>
                  <a:xfrm>
                    <a:off x="48768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73" name="Rectangle 572"/>
                  <p:cNvSpPr/>
                  <p:nvPr/>
                </p:nvSpPr>
                <p:spPr>
                  <a:xfrm>
                    <a:off x="53340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74" name="Rectangle 573"/>
                  <p:cNvSpPr/>
                  <p:nvPr/>
                </p:nvSpPr>
                <p:spPr>
                  <a:xfrm>
                    <a:off x="57912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 dirty="0"/>
                  </a:p>
                </p:txBody>
              </p:sp>
              <p:sp>
                <p:nvSpPr>
                  <p:cNvPr id="575" name="Rectangle 574"/>
                  <p:cNvSpPr/>
                  <p:nvPr/>
                </p:nvSpPr>
                <p:spPr>
                  <a:xfrm>
                    <a:off x="62484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76" name="Rectangle 575"/>
                  <p:cNvSpPr/>
                  <p:nvPr/>
                </p:nvSpPr>
                <p:spPr>
                  <a:xfrm>
                    <a:off x="67056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77" name="Rectangle 576"/>
                  <p:cNvSpPr/>
                  <p:nvPr/>
                </p:nvSpPr>
                <p:spPr>
                  <a:xfrm>
                    <a:off x="71628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78" name="Rectangle 577"/>
                  <p:cNvSpPr/>
                  <p:nvPr/>
                </p:nvSpPr>
                <p:spPr>
                  <a:xfrm>
                    <a:off x="76200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79" name="Rectangle 578"/>
                  <p:cNvSpPr/>
                  <p:nvPr/>
                </p:nvSpPr>
                <p:spPr>
                  <a:xfrm>
                    <a:off x="80772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80" name="Rectangle 579"/>
                  <p:cNvSpPr/>
                  <p:nvPr/>
                </p:nvSpPr>
                <p:spPr>
                  <a:xfrm>
                    <a:off x="3048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81" name="Rectangle 580"/>
                  <p:cNvSpPr/>
                  <p:nvPr/>
                </p:nvSpPr>
                <p:spPr>
                  <a:xfrm>
                    <a:off x="7620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82" name="Rectangle 581"/>
                  <p:cNvSpPr/>
                  <p:nvPr/>
                </p:nvSpPr>
                <p:spPr>
                  <a:xfrm>
                    <a:off x="12192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83" name="Rectangle 582"/>
                  <p:cNvSpPr/>
                  <p:nvPr/>
                </p:nvSpPr>
                <p:spPr>
                  <a:xfrm>
                    <a:off x="16764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84" name="Rectangle 583"/>
                  <p:cNvSpPr/>
                  <p:nvPr/>
                </p:nvSpPr>
                <p:spPr>
                  <a:xfrm>
                    <a:off x="21336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85" name="Rectangle 584"/>
                  <p:cNvSpPr/>
                  <p:nvPr/>
                </p:nvSpPr>
                <p:spPr>
                  <a:xfrm>
                    <a:off x="25908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86" name="Rectangle 585"/>
                  <p:cNvSpPr/>
                  <p:nvPr/>
                </p:nvSpPr>
                <p:spPr>
                  <a:xfrm>
                    <a:off x="30480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87" name="Rectangle 586"/>
                  <p:cNvSpPr/>
                  <p:nvPr/>
                </p:nvSpPr>
                <p:spPr>
                  <a:xfrm>
                    <a:off x="35052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88" name="Rectangle 587"/>
                  <p:cNvSpPr/>
                  <p:nvPr/>
                </p:nvSpPr>
                <p:spPr>
                  <a:xfrm>
                    <a:off x="39624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89" name="Rectangle 210"/>
                  <p:cNvSpPr/>
                  <p:nvPr/>
                </p:nvSpPr>
                <p:spPr>
                  <a:xfrm>
                    <a:off x="44196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90" name="Rectangle 589"/>
                  <p:cNvSpPr/>
                  <p:nvPr/>
                </p:nvSpPr>
                <p:spPr>
                  <a:xfrm>
                    <a:off x="48768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91" name="Rectangle 590"/>
                  <p:cNvSpPr/>
                  <p:nvPr/>
                </p:nvSpPr>
                <p:spPr>
                  <a:xfrm>
                    <a:off x="53340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92" name="Rectangle 591"/>
                  <p:cNvSpPr/>
                  <p:nvPr/>
                </p:nvSpPr>
                <p:spPr>
                  <a:xfrm>
                    <a:off x="57912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93" name="Rectangle 592"/>
                  <p:cNvSpPr/>
                  <p:nvPr/>
                </p:nvSpPr>
                <p:spPr>
                  <a:xfrm>
                    <a:off x="62484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94" name="Rectangle 593"/>
                  <p:cNvSpPr/>
                  <p:nvPr/>
                </p:nvSpPr>
                <p:spPr>
                  <a:xfrm>
                    <a:off x="67056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95" name="Rectangle 594"/>
                  <p:cNvSpPr/>
                  <p:nvPr/>
                </p:nvSpPr>
                <p:spPr>
                  <a:xfrm>
                    <a:off x="71628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96" name="Rectangle 595"/>
                  <p:cNvSpPr/>
                  <p:nvPr/>
                </p:nvSpPr>
                <p:spPr>
                  <a:xfrm>
                    <a:off x="76200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97" name="Rectangle 596"/>
                  <p:cNvSpPr/>
                  <p:nvPr/>
                </p:nvSpPr>
                <p:spPr>
                  <a:xfrm>
                    <a:off x="80772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98" name="Rectangle 597"/>
                  <p:cNvSpPr/>
                  <p:nvPr/>
                </p:nvSpPr>
                <p:spPr>
                  <a:xfrm>
                    <a:off x="3048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99" name="Rectangle 598"/>
                  <p:cNvSpPr/>
                  <p:nvPr/>
                </p:nvSpPr>
                <p:spPr>
                  <a:xfrm>
                    <a:off x="7620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00" name="Rectangle 599"/>
                  <p:cNvSpPr/>
                  <p:nvPr/>
                </p:nvSpPr>
                <p:spPr>
                  <a:xfrm>
                    <a:off x="12192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01" name="Rectangle 600"/>
                  <p:cNvSpPr/>
                  <p:nvPr/>
                </p:nvSpPr>
                <p:spPr>
                  <a:xfrm>
                    <a:off x="16764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02" name="Rectangle 601"/>
                  <p:cNvSpPr/>
                  <p:nvPr/>
                </p:nvSpPr>
                <p:spPr>
                  <a:xfrm>
                    <a:off x="21336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03" name="Rectangle 602"/>
                  <p:cNvSpPr/>
                  <p:nvPr/>
                </p:nvSpPr>
                <p:spPr>
                  <a:xfrm>
                    <a:off x="25908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04" name="Rectangle 603"/>
                  <p:cNvSpPr/>
                  <p:nvPr/>
                </p:nvSpPr>
                <p:spPr>
                  <a:xfrm>
                    <a:off x="30480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05" name="Rectangle 604"/>
                  <p:cNvSpPr/>
                  <p:nvPr/>
                </p:nvSpPr>
                <p:spPr>
                  <a:xfrm>
                    <a:off x="35052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06" name="Rectangle 605"/>
                  <p:cNvSpPr/>
                  <p:nvPr/>
                </p:nvSpPr>
                <p:spPr>
                  <a:xfrm>
                    <a:off x="39624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07" name="Rectangle 606"/>
                  <p:cNvSpPr/>
                  <p:nvPr/>
                </p:nvSpPr>
                <p:spPr>
                  <a:xfrm>
                    <a:off x="44196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08" name="Rectangle 607"/>
                  <p:cNvSpPr/>
                  <p:nvPr/>
                </p:nvSpPr>
                <p:spPr>
                  <a:xfrm>
                    <a:off x="48768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09" name="Rectangle 608"/>
                  <p:cNvSpPr/>
                  <p:nvPr/>
                </p:nvSpPr>
                <p:spPr>
                  <a:xfrm>
                    <a:off x="53340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10" name="Rectangle 609"/>
                  <p:cNvSpPr/>
                  <p:nvPr/>
                </p:nvSpPr>
                <p:spPr>
                  <a:xfrm>
                    <a:off x="57912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11" name="Rectangle 610"/>
                  <p:cNvSpPr/>
                  <p:nvPr/>
                </p:nvSpPr>
                <p:spPr>
                  <a:xfrm>
                    <a:off x="62484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12" name="Rectangle 611"/>
                  <p:cNvSpPr/>
                  <p:nvPr/>
                </p:nvSpPr>
                <p:spPr>
                  <a:xfrm>
                    <a:off x="67056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13" name="Rectangle 612"/>
                  <p:cNvSpPr/>
                  <p:nvPr/>
                </p:nvSpPr>
                <p:spPr>
                  <a:xfrm>
                    <a:off x="71628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14" name="Rectangle 613"/>
                  <p:cNvSpPr/>
                  <p:nvPr/>
                </p:nvSpPr>
                <p:spPr>
                  <a:xfrm>
                    <a:off x="76200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15" name="Rectangle 614"/>
                  <p:cNvSpPr/>
                  <p:nvPr/>
                </p:nvSpPr>
                <p:spPr>
                  <a:xfrm>
                    <a:off x="80772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16" name="Rectangle 615"/>
                  <p:cNvSpPr/>
                  <p:nvPr/>
                </p:nvSpPr>
                <p:spPr>
                  <a:xfrm>
                    <a:off x="3048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17" name="Rectangle 616"/>
                  <p:cNvSpPr/>
                  <p:nvPr/>
                </p:nvSpPr>
                <p:spPr>
                  <a:xfrm>
                    <a:off x="7620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18" name="Rectangle 617"/>
                  <p:cNvSpPr/>
                  <p:nvPr/>
                </p:nvSpPr>
                <p:spPr>
                  <a:xfrm>
                    <a:off x="12192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19" name="Rectangle 618"/>
                  <p:cNvSpPr/>
                  <p:nvPr/>
                </p:nvSpPr>
                <p:spPr>
                  <a:xfrm>
                    <a:off x="16764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20" name="Rectangle 619"/>
                  <p:cNvSpPr/>
                  <p:nvPr/>
                </p:nvSpPr>
                <p:spPr>
                  <a:xfrm>
                    <a:off x="21336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21" name="Rectangle 620"/>
                  <p:cNvSpPr/>
                  <p:nvPr/>
                </p:nvSpPr>
                <p:spPr>
                  <a:xfrm>
                    <a:off x="25908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22" name="Rectangle 621"/>
                  <p:cNvSpPr/>
                  <p:nvPr/>
                </p:nvSpPr>
                <p:spPr>
                  <a:xfrm>
                    <a:off x="30480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23" name="Rectangle 622"/>
                  <p:cNvSpPr/>
                  <p:nvPr/>
                </p:nvSpPr>
                <p:spPr>
                  <a:xfrm>
                    <a:off x="35052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24" name="Rectangle 623"/>
                  <p:cNvSpPr/>
                  <p:nvPr/>
                </p:nvSpPr>
                <p:spPr>
                  <a:xfrm>
                    <a:off x="39624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25" name="Rectangle 624"/>
                  <p:cNvSpPr/>
                  <p:nvPr/>
                </p:nvSpPr>
                <p:spPr>
                  <a:xfrm>
                    <a:off x="44196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26" name="Rectangle 625"/>
                  <p:cNvSpPr/>
                  <p:nvPr/>
                </p:nvSpPr>
                <p:spPr>
                  <a:xfrm>
                    <a:off x="48768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27" name="Rectangle 626"/>
                  <p:cNvSpPr/>
                  <p:nvPr/>
                </p:nvSpPr>
                <p:spPr>
                  <a:xfrm>
                    <a:off x="53340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28" name="Rectangle 375"/>
                  <p:cNvSpPr/>
                  <p:nvPr/>
                </p:nvSpPr>
                <p:spPr>
                  <a:xfrm>
                    <a:off x="57912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29" name="Rectangle 628"/>
                  <p:cNvSpPr/>
                  <p:nvPr/>
                </p:nvSpPr>
                <p:spPr>
                  <a:xfrm>
                    <a:off x="62484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30" name="Rectangle 629"/>
                  <p:cNvSpPr/>
                  <p:nvPr/>
                </p:nvSpPr>
                <p:spPr>
                  <a:xfrm>
                    <a:off x="67056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31" name="Rectangle 630"/>
                  <p:cNvSpPr/>
                  <p:nvPr/>
                </p:nvSpPr>
                <p:spPr>
                  <a:xfrm>
                    <a:off x="71628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32" name="Rectangle 631"/>
                  <p:cNvSpPr/>
                  <p:nvPr/>
                </p:nvSpPr>
                <p:spPr>
                  <a:xfrm>
                    <a:off x="76200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33" name="Rectangle 632"/>
                  <p:cNvSpPr/>
                  <p:nvPr/>
                </p:nvSpPr>
                <p:spPr>
                  <a:xfrm>
                    <a:off x="80772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34" name="Rectangle 633"/>
                  <p:cNvSpPr/>
                  <p:nvPr/>
                </p:nvSpPr>
                <p:spPr>
                  <a:xfrm>
                    <a:off x="3048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35" name="Rectangle 634"/>
                  <p:cNvSpPr/>
                  <p:nvPr/>
                </p:nvSpPr>
                <p:spPr>
                  <a:xfrm>
                    <a:off x="7620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36" name="Rectangle 635"/>
                  <p:cNvSpPr/>
                  <p:nvPr/>
                </p:nvSpPr>
                <p:spPr>
                  <a:xfrm>
                    <a:off x="12192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37" name="Rectangle 636"/>
                  <p:cNvSpPr/>
                  <p:nvPr/>
                </p:nvSpPr>
                <p:spPr>
                  <a:xfrm>
                    <a:off x="16764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38" name="Rectangle 637"/>
                  <p:cNvSpPr/>
                  <p:nvPr/>
                </p:nvSpPr>
                <p:spPr>
                  <a:xfrm>
                    <a:off x="21336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39" name="Rectangle 638"/>
                  <p:cNvSpPr/>
                  <p:nvPr/>
                </p:nvSpPr>
                <p:spPr>
                  <a:xfrm>
                    <a:off x="25908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40" name="Rectangle 639"/>
                  <p:cNvSpPr/>
                  <p:nvPr/>
                </p:nvSpPr>
                <p:spPr>
                  <a:xfrm>
                    <a:off x="30480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41" name="Rectangle 640"/>
                  <p:cNvSpPr/>
                  <p:nvPr/>
                </p:nvSpPr>
                <p:spPr>
                  <a:xfrm>
                    <a:off x="35052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42" name="Rectangle 641"/>
                  <p:cNvSpPr/>
                  <p:nvPr/>
                </p:nvSpPr>
                <p:spPr>
                  <a:xfrm>
                    <a:off x="39624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43" name="Rectangle 642"/>
                  <p:cNvSpPr/>
                  <p:nvPr/>
                </p:nvSpPr>
                <p:spPr>
                  <a:xfrm>
                    <a:off x="44196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44" name="Rectangle 643"/>
                  <p:cNvSpPr/>
                  <p:nvPr/>
                </p:nvSpPr>
                <p:spPr>
                  <a:xfrm>
                    <a:off x="48768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45" name="Rectangle 644"/>
                  <p:cNvSpPr/>
                  <p:nvPr/>
                </p:nvSpPr>
                <p:spPr>
                  <a:xfrm>
                    <a:off x="53340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46" name="Rectangle 645"/>
                  <p:cNvSpPr/>
                  <p:nvPr/>
                </p:nvSpPr>
                <p:spPr>
                  <a:xfrm>
                    <a:off x="57912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47" name="Rectangle 646"/>
                  <p:cNvSpPr/>
                  <p:nvPr/>
                </p:nvSpPr>
                <p:spPr>
                  <a:xfrm>
                    <a:off x="62484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48" name="Rectangle 647"/>
                  <p:cNvSpPr/>
                  <p:nvPr/>
                </p:nvSpPr>
                <p:spPr>
                  <a:xfrm>
                    <a:off x="67056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49" name="Rectangle 648"/>
                  <p:cNvSpPr/>
                  <p:nvPr/>
                </p:nvSpPr>
                <p:spPr>
                  <a:xfrm>
                    <a:off x="71628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50" name="Rectangle 649"/>
                  <p:cNvSpPr/>
                  <p:nvPr/>
                </p:nvSpPr>
                <p:spPr>
                  <a:xfrm>
                    <a:off x="76200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51" name="Rectangle 650"/>
                  <p:cNvSpPr/>
                  <p:nvPr/>
                </p:nvSpPr>
                <p:spPr>
                  <a:xfrm>
                    <a:off x="80772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52" name="Rectangle 651"/>
                  <p:cNvSpPr/>
                  <p:nvPr/>
                </p:nvSpPr>
                <p:spPr>
                  <a:xfrm>
                    <a:off x="3048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53" name="Rectangle 652"/>
                  <p:cNvSpPr/>
                  <p:nvPr/>
                </p:nvSpPr>
                <p:spPr>
                  <a:xfrm>
                    <a:off x="7620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54" name="Rectangle 653"/>
                  <p:cNvSpPr/>
                  <p:nvPr/>
                </p:nvSpPr>
                <p:spPr>
                  <a:xfrm>
                    <a:off x="12192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55" name="Rectangle 654"/>
                  <p:cNvSpPr/>
                  <p:nvPr/>
                </p:nvSpPr>
                <p:spPr>
                  <a:xfrm>
                    <a:off x="16764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56" name="Rectangle 655"/>
                  <p:cNvSpPr/>
                  <p:nvPr/>
                </p:nvSpPr>
                <p:spPr>
                  <a:xfrm>
                    <a:off x="21336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57" name="Rectangle 656"/>
                  <p:cNvSpPr/>
                  <p:nvPr/>
                </p:nvSpPr>
                <p:spPr>
                  <a:xfrm>
                    <a:off x="25908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58" name="Rectangle 657"/>
                  <p:cNvSpPr/>
                  <p:nvPr/>
                </p:nvSpPr>
                <p:spPr>
                  <a:xfrm>
                    <a:off x="30480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59" name="Rectangle 658"/>
                  <p:cNvSpPr/>
                  <p:nvPr/>
                </p:nvSpPr>
                <p:spPr>
                  <a:xfrm>
                    <a:off x="35052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60" name="Rectangle 659"/>
                  <p:cNvSpPr/>
                  <p:nvPr/>
                </p:nvSpPr>
                <p:spPr>
                  <a:xfrm>
                    <a:off x="39624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61" name="Rectangle 660"/>
                  <p:cNvSpPr/>
                  <p:nvPr/>
                </p:nvSpPr>
                <p:spPr>
                  <a:xfrm>
                    <a:off x="44196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62" name="Rectangle 661"/>
                  <p:cNvSpPr/>
                  <p:nvPr/>
                </p:nvSpPr>
                <p:spPr>
                  <a:xfrm>
                    <a:off x="48768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63" name="Rectangle 662"/>
                  <p:cNvSpPr/>
                  <p:nvPr/>
                </p:nvSpPr>
                <p:spPr>
                  <a:xfrm>
                    <a:off x="53340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64" name="Rectangle 663"/>
                  <p:cNvSpPr/>
                  <p:nvPr/>
                </p:nvSpPr>
                <p:spPr>
                  <a:xfrm>
                    <a:off x="57912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65" name="Rectangle 664"/>
                  <p:cNvSpPr/>
                  <p:nvPr/>
                </p:nvSpPr>
                <p:spPr>
                  <a:xfrm>
                    <a:off x="62484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66" name="Rectangle 665"/>
                  <p:cNvSpPr/>
                  <p:nvPr/>
                </p:nvSpPr>
                <p:spPr>
                  <a:xfrm>
                    <a:off x="67056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67" name="Rectangle 666"/>
                  <p:cNvSpPr/>
                  <p:nvPr/>
                </p:nvSpPr>
                <p:spPr>
                  <a:xfrm>
                    <a:off x="71628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68" name="Rectangle 667"/>
                  <p:cNvSpPr/>
                  <p:nvPr/>
                </p:nvSpPr>
                <p:spPr>
                  <a:xfrm>
                    <a:off x="76200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69" name="Rectangle 668"/>
                  <p:cNvSpPr/>
                  <p:nvPr/>
                </p:nvSpPr>
                <p:spPr>
                  <a:xfrm>
                    <a:off x="80772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70" name="Rectangle 669"/>
                  <p:cNvSpPr/>
                  <p:nvPr/>
                </p:nvSpPr>
                <p:spPr>
                  <a:xfrm>
                    <a:off x="3048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71" name="Rectangle 670"/>
                  <p:cNvSpPr/>
                  <p:nvPr/>
                </p:nvSpPr>
                <p:spPr>
                  <a:xfrm>
                    <a:off x="7620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72" name="Rectangle 671"/>
                  <p:cNvSpPr/>
                  <p:nvPr/>
                </p:nvSpPr>
                <p:spPr>
                  <a:xfrm>
                    <a:off x="12192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73" name="Rectangle 672"/>
                  <p:cNvSpPr/>
                  <p:nvPr/>
                </p:nvSpPr>
                <p:spPr>
                  <a:xfrm>
                    <a:off x="16764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74" name="Rectangle 673"/>
                  <p:cNvSpPr/>
                  <p:nvPr/>
                </p:nvSpPr>
                <p:spPr>
                  <a:xfrm>
                    <a:off x="21336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75" name="Rectangle 674"/>
                  <p:cNvSpPr/>
                  <p:nvPr/>
                </p:nvSpPr>
                <p:spPr>
                  <a:xfrm>
                    <a:off x="25908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76" name="Rectangle 675"/>
                  <p:cNvSpPr/>
                  <p:nvPr/>
                </p:nvSpPr>
                <p:spPr>
                  <a:xfrm>
                    <a:off x="30480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77" name="Rectangle 676"/>
                  <p:cNvSpPr/>
                  <p:nvPr/>
                </p:nvSpPr>
                <p:spPr>
                  <a:xfrm>
                    <a:off x="35052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78" name="Rectangle 677"/>
                  <p:cNvSpPr/>
                  <p:nvPr/>
                </p:nvSpPr>
                <p:spPr>
                  <a:xfrm>
                    <a:off x="39624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79" name="Rectangle 678"/>
                  <p:cNvSpPr/>
                  <p:nvPr/>
                </p:nvSpPr>
                <p:spPr>
                  <a:xfrm>
                    <a:off x="44196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80" name="Rectangle 679"/>
                  <p:cNvSpPr/>
                  <p:nvPr/>
                </p:nvSpPr>
                <p:spPr>
                  <a:xfrm>
                    <a:off x="48768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81" name="Rectangle 680"/>
                  <p:cNvSpPr/>
                  <p:nvPr/>
                </p:nvSpPr>
                <p:spPr>
                  <a:xfrm>
                    <a:off x="53340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82" name="Rectangle 681"/>
                  <p:cNvSpPr/>
                  <p:nvPr/>
                </p:nvSpPr>
                <p:spPr>
                  <a:xfrm>
                    <a:off x="57912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83" name="Rectangle 682"/>
                  <p:cNvSpPr/>
                  <p:nvPr/>
                </p:nvSpPr>
                <p:spPr>
                  <a:xfrm>
                    <a:off x="62484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84" name="Rectangle 683"/>
                  <p:cNvSpPr/>
                  <p:nvPr/>
                </p:nvSpPr>
                <p:spPr>
                  <a:xfrm>
                    <a:off x="67056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85" name="Rectangle 684"/>
                  <p:cNvSpPr/>
                  <p:nvPr/>
                </p:nvSpPr>
                <p:spPr>
                  <a:xfrm>
                    <a:off x="71628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86" name="Rectangle 685"/>
                  <p:cNvSpPr/>
                  <p:nvPr/>
                </p:nvSpPr>
                <p:spPr>
                  <a:xfrm>
                    <a:off x="76200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87" name="Rectangle 686"/>
                  <p:cNvSpPr/>
                  <p:nvPr/>
                </p:nvSpPr>
                <p:spPr>
                  <a:xfrm>
                    <a:off x="80772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88" name="Rectangle 687"/>
                  <p:cNvSpPr/>
                  <p:nvPr/>
                </p:nvSpPr>
                <p:spPr>
                  <a:xfrm>
                    <a:off x="3048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89" name="Rectangle 688"/>
                  <p:cNvSpPr/>
                  <p:nvPr/>
                </p:nvSpPr>
                <p:spPr>
                  <a:xfrm>
                    <a:off x="7620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90" name="Rectangle 689"/>
                  <p:cNvSpPr/>
                  <p:nvPr/>
                </p:nvSpPr>
                <p:spPr>
                  <a:xfrm>
                    <a:off x="12192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91" name="Rectangle 690"/>
                  <p:cNvSpPr/>
                  <p:nvPr/>
                </p:nvSpPr>
                <p:spPr>
                  <a:xfrm>
                    <a:off x="16764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92" name="Rectangle 691"/>
                  <p:cNvSpPr/>
                  <p:nvPr/>
                </p:nvSpPr>
                <p:spPr>
                  <a:xfrm>
                    <a:off x="21336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93" name="Rectangle 692"/>
                  <p:cNvSpPr/>
                  <p:nvPr/>
                </p:nvSpPr>
                <p:spPr>
                  <a:xfrm>
                    <a:off x="25908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94" name="Rectangle 693"/>
                  <p:cNvSpPr/>
                  <p:nvPr/>
                </p:nvSpPr>
                <p:spPr>
                  <a:xfrm>
                    <a:off x="30480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95" name="Rectangle 694"/>
                  <p:cNvSpPr/>
                  <p:nvPr/>
                </p:nvSpPr>
                <p:spPr>
                  <a:xfrm>
                    <a:off x="35052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96" name="Rectangle 695"/>
                  <p:cNvSpPr/>
                  <p:nvPr/>
                </p:nvSpPr>
                <p:spPr>
                  <a:xfrm>
                    <a:off x="39624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97" name="Rectangle 696"/>
                  <p:cNvSpPr/>
                  <p:nvPr/>
                </p:nvSpPr>
                <p:spPr>
                  <a:xfrm>
                    <a:off x="44196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98" name="Rectangle 697"/>
                  <p:cNvSpPr/>
                  <p:nvPr/>
                </p:nvSpPr>
                <p:spPr>
                  <a:xfrm>
                    <a:off x="48768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99" name="Rectangle 698"/>
                  <p:cNvSpPr/>
                  <p:nvPr/>
                </p:nvSpPr>
                <p:spPr>
                  <a:xfrm>
                    <a:off x="53340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700" name="Rectangle 699"/>
                  <p:cNvSpPr/>
                  <p:nvPr/>
                </p:nvSpPr>
                <p:spPr>
                  <a:xfrm>
                    <a:off x="57912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701" name="Rectangle 700"/>
                  <p:cNvSpPr/>
                  <p:nvPr/>
                </p:nvSpPr>
                <p:spPr>
                  <a:xfrm>
                    <a:off x="62484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702" name="Rectangle 701"/>
                  <p:cNvSpPr/>
                  <p:nvPr/>
                </p:nvSpPr>
                <p:spPr>
                  <a:xfrm>
                    <a:off x="67056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703" name="Rectangle 702"/>
                  <p:cNvSpPr/>
                  <p:nvPr/>
                </p:nvSpPr>
                <p:spPr>
                  <a:xfrm>
                    <a:off x="71628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705" name="Rectangle 704"/>
                  <p:cNvSpPr/>
                  <p:nvPr/>
                </p:nvSpPr>
                <p:spPr>
                  <a:xfrm>
                    <a:off x="76200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706" name="Rectangle 705"/>
                  <p:cNvSpPr/>
                  <p:nvPr/>
                </p:nvSpPr>
                <p:spPr>
                  <a:xfrm>
                    <a:off x="80772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</p:grpSp>
          </p:grpSp>
          <p:grpSp>
            <p:nvGrpSpPr>
              <p:cNvPr id="171" name="Group 822"/>
              <p:cNvGrpSpPr/>
              <p:nvPr/>
            </p:nvGrpSpPr>
            <p:grpSpPr>
              <a:xfrm>
                <a:off x="1143000" y="2209799"/>
                <a:ext cx="5638800" cy="631442"/>
                <a:chOff x="914400" y="2209799"/>
                <a:chExt cx="5638800" cy="631442"/>
              </a:xfrm>
            </p:grpSpPr>
            <p:grpSp>
              <p:nvGrpSpPr>
                <p:cNvPr id="378" name="Group 453"/>
                <p:cNvGrpSpPr/>
                <p:nvPr/>
              </p:nvGrpSpPr>
              <p:grpSpPr>
                <a:xfrm>
                  <a:off x="914400" y="2209799"/>
                  <a:ext cx="1045026" cy="609597"/>
                  <a:chOff x="304800" y="914400"/>
                  <a:chExt cx="8229600" cy="4800600"/>
                </a:xfrm>
              </p:grpSpPr>
              <p:sp>
                <p:nvSpPr>
                  <p:cNvPr id="380" name="Rectangle 379"/>
                  <p:cNvSpPr/>
                  <p:nvPr/>
                </p:nvSpPr>
                <p:spPr>
                  <a:xfrm>
                    <a:off x="3048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81" name="Rectangle 380"/>
                  <p:cNvSpPr/>
                  <p:nvPr/>
                </p:nvSpPr>
                <p:spPr>
                  <a:xfrm>
                    <a:off x="762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82" name="Rectangle 381"/>
                  <p:cNvSpPr/>
                  <p:nvPr/>
                </p:nvSpPr>
                <p:spPr>
                  <a:xfrm>
                    <a:off x="12192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83" name="Rectangle 382"/>
                  <p:cNvSpPr/>
                  <p:nvPr/>
                </p:nvSpPr>
                <p:spPr>
                  <a:xfrm>
                    <a:off x="16764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84" name="Rectangle 383"/>
                  <p:cNvSpPr/>
                  <p:nvPr/>
                </p:nvSpPr>
                <p:spPr>
                  <a:xfrm>
                    <a:off x="21336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85" name="Rectangle 384"/>
                  <p:cNvSpPr/>
                  <p:nvPr/>
                </p:nvSpPr>
                <p:spPr>
                  <a:xfrm>
                    <a:off x="25908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86" name="Rectangle 385"/>
                  <p:cNvSpPr/>
                  <p:nvPr/>
                </p:nvSpPr>
                <p:spPr>
                  <a:xfrm>
                    <a:off x="3048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87" name="Rectangle 386"/>
                  <p:cNvSpPr/>
                  <p:nvPr/>
                </p:nvSpPr>
                <p:spPr>
                  <a:xfrm>
                    <a:off x="35052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88" name="Rectangle 387"/>
                  <p:cNvSpPr/>
                  <p:nvPr/>
                </p:nvSpPr>
                <p:spPr>
                  <a:xfrm>
                    <a:off x="39624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89" name="Rectangle 388"/>
                  <p:cNvSpPr/>
                  <p:nvPr/>
                </p:nvSpPr>
                <p:spPr>
                  <a:xfrm>
                    <a:off x="44196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90" name="Rectangle 389"/>
                  <p:cNvSpPr/>
                  <p:nvPr/>
                </p:nvSpPr>
                <p:spPr>
                  <a:xfrm>
                    <a:off x="48768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91" name="Rectangle 390"/>
                  <p:cNvSpPr/>
                  <p:nvPr/>
                </p:nvSpPr>
                <p:spPr>
                  <a:xfrm>
                    <a:off x="5334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92" name="Rectangle 391"/>
                  <p:cNvSpPr/>
                  <p:nvPr/>
                </p:nvSpPr>
                <p:spPr>
                  <a:xfrm>
                    <a:off x="57912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93" name="Rectangle 392"/>
                  <p:cNvSpPr/>
                  <p:nvPr/>
                </p:nvSpPr>
                <p:spPr>
                  <a:xfrm>
                    <a:off x="62484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94" name="Rectangle 393"/>
                  <p:cNvSpPr/>
                  <p:nvPr/>
                </p:nvSpPr>
                <p:spPr>
                  <a:xfrm>
                    <a:off x="67056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95" name="Rectangle 394"/>
                  <p:cNvSpPr/>
                  <p:nvPr/>
                </p:nvSpPr>
                <p:spPr>
                  <a:xfrm>
                    <a:off x="71628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96" name="Rectangle 395"/>
                  <p:cNvSpPr/>
                  <p:nvPr/>
                </p:nvSpPr>
                <p:spPr>
                  <a:xfrm>
                    <a:off x="7620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97" name="Rectangle 396"/>
                  <p:cNvSpPr/>
                  <p:nvPr/>
                </p:nvSpPr>
                <p:spPr>
                  <a:xfrm>
                    <a:off x="80772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98" name="Rectangle 397"/>
                  <p:cNvSpPr/>
                  <p:nvPr/>
                </p:nvSpPr>
                <p:spPr>
                  <a:xfrm>
                    <a:off x="3048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99" name="Rectangle 398"/>
                  <p:cNvSpPr/>
                  <p:nvPr/>
                </p:nvSpPr>
                <p:spPr>
                  <a:xfrm>
                    <a:off x="7620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00" name="Rectangle 399"/>
                  <p:cNvSpPr/>
                  <p:nvPr/>
                </p:nvSpPr>
                <p:spPr>
                  <a:xfrm>
                    <a:off x="12192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01" name="Rectangle 400"/>
                  <p:cNvSpPr/>
                  <p:nvPr/>
                </p:nvSpPr>
                <p:spPr>
                  <a:xfrm>
                    <a:off x="16764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02" name="Rectangle 401"/>
                  <p:cNvSpPr/>
                  <p:nvPr/>
                </p:nvSpPr>
                <p:spPr>
                  <a:xfrm>
                    <a:off x="21336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03" name="Rectangle 402"/>
                  <p:cNvSpPr/>
                  <p:nvPr/>
                </p:nvSpPr>
                <p:spPr>
                  <a:xfrm>
                    <a:off x="25908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04" name="Rectangle 403"/>
                  <p:cNvSpPr/>
                  <p:nvPr/>
                </p:nvSpPr>
                <p:spPr>
                  <a:xfrm>
                    <a:off x="30480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05" name="Rectangle 404"/>
                  <p:cNvSpPr/>
                  <p:nvPr/>
                </p:nvSpPr>
                <p:spPr>
                  <a:xfrm>
                    <a:off x="35052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06" name="Rectangle 405"/>
                  <p:cNvSpPr/>
                  <p:nvPr/>
                </p:nvSpPr>
                <p:spPr>
                  <a:xfrm>
                    <a:off x="39624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07" name="Rectangle 406"/>
                  <p:cNvSpPr/>
                  <p:nvPr/>
                </p:nvSpPr>
                <p:spPr>
                  <a:xfrm>
                    <a:off x="44196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08" name="Rectangle 407"/>
                  <p:cNvSpPr/>
                  <p:nvPr/>
                </p:nvSpPr>
                <p:spPr>
                  <a:xfrm>
                    <a:off x="48768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09" name="Rectangle 408"/>
                  <p:cNvSpPr/>
                  <p:nvPr/>
                </p:nvSpPr>
                <p:spPr>
                  <a:xfrm>
                    <a:off x="53340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10" name="Rectangle 409"/>
                  <p:cNvSpPr/>
                  <p:nvPr/>
                </p:nvSpPr>
                <p:spPr>
                  <a:xfrm>
                    <a:off x="57912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 dirty="0"/>
                  </a:p>
                </p:txBody>
              </p:sp>
              <p:sp>
                <p:nvSpPr>
                  <p:cNvPr id="411" name="Rectangle 410"/>
                  <p:cNvSpPr/>
                  <p:nvPr/>
                </p:nvSpPr>
                <p:spPr>
                  <a:xfrm>
                    <a:off x="62484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12" name="Rectangle 411"/>
                  <p:cNvSpPr/>
                  <p:nvPr/>
                </p:nvSpPr>
                <p:spPr>
                  <a:xfrm>
                    <a:off x="67056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13" name="Rectangle 412"/>
                  <p:cNvSpPr/>
                  <p:nvPr/>
                </p:nvSpPr>
                <p:spPr>
                  <a:xfrm>
                    <a:off x="71628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14" name="Rectangle 413"/>
                  <p:cNvSpPr/>
                  <p:nvPr/>
                </p:nvSpPr>
                <p:spPr>
                  <a:xfrm>
                    <a:off x="76200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15" name="Rectangle 414"/>
                  <p:cNvSpPr/>
                  <p:nvPr/>
                </p:nvSpPr>
                <p:spPr>
                  <a:xfrm>
                    <a:off x="80772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16" name="Rectangle 415"/>
                  <p:cNvSpPr/>
                  <p:nvPr/>
                </p:nvSpPr>
                <p:spPr>
                  <a:xfrm>
                    <a:off x="3048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17" name="Rectangle 416"/>
                  <p:cNvSpPr/>
                  <p:nvPr/>
                </p:nvSpPr>
                <p:spPr>
                  <a:xfrm>
                    <a:off x="7620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18" name="Rectangle 417"/>
                  <p:cNvSpPr/>
                  <p:nvPr/>
                </p:nvSpPr>
                <p:spPr>
                  <a:xfrm>
                    <a:off x="12192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19" name="Rectangle 418"/>
                  <p:cNvSpPr/>
                  <p:nvPr/>
                </p:nvSpPr>
                <p:spPr>
                  <a:xfrm>
                    <a:off x="16764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20" name="Rectangle 419"/>
                  <p:cNvSpPr/>
                  <p:nvPr/>
                </p:nvSpPr>
                <p:spPr>
                  <a:xfrm>
                    <a:off x="21336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21" name="Rectangle 420"/>
                  <p:cNvSpPr/>
                  <p:nvPr/>
                </p:nvSpPr>
                <p:spPr>
                  <a:xfrm>
                    <a:off x="25908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22" name="Rectangle 421"/>
                  <p:cNvSpPr/>
                  <p:nvPr/>
                </p:nvSpPr>
                <p:spPr>
                  <a:xfrm>
                    <a:off x="30480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23" name="Rectangle 422"/>
                  <p:cNvSpPr/>
                  <p:nvPr/>
                </p:nvSpPr>
                <p:spPr>
                  <a:xfrm>
                    <a:off x="35052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24" name="Rectangle 423"/>
                  <p:cNvSpPr/>
                  <p:nvPr/>
                </p:nvSpPr>
                <p:spPr>
                  <a:xfrm>
                    <a:off x="39624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25" name="Rectangle 424"/>
                  <p:cNvSpPr/>
                  <p:nvPr/>
                </p:nvSpPr>
                <p:spPr>
                  <a:xfrm>
                    <a:off x="44196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26" name="Rectangle 425"/>
                  <p:cNvSpPr/>
                  <p:nvPr/>
                </p:nvSpPr>
                <p:spPr>
                  <a:xfrm>
                    <a:off x="48768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27" name="Rectangle 426"/>
                  <p:cNvSpPr/>
                  <p:nvPr/>
                </p:nvSpPr>
                <p:spPr>
                  <a:xfrm>
                    <a:off x="53340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28" name="Rectangle 427"/>
                  <p:cNvSpPr/>
                  <p:nvPr/>
                </p:nvSpPr>
                <p:spPr>
                  <a:xfrm>
                    <a:off x="57912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29" name="Rectangle 428"/>
                  <p:cNvSpPr/>
                  <p:nvPr/>
                </p:nvSpPr>
                <p:spPr>
                  <a:xfrm>
                    <a:off x="62484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30" name="Rectangle 429"/>
                  <p:cNvSpPr/>
                  <p:nvPr/>
                </p:nvSpPr>
                <p:spPr>
                  <a:xfrm>
                    <a:off x="67056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31" name="Rectangle 430"/>
                  <p:cNvSpPr/>
                  <p:nvPr/>
                </p:nvSpPr>
                <p:spPr>
                  <a:xfrm>
                    <a:off x="71628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32" name="Rectangle 431"/>
                  <p:cNvSpPr/>
                  <p:nvPr/>
                </p:nvSpPr>
                <p:spPr>
                  <a:xfrm>
                    <a:off x="76200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33" name="Rectangle 432"/>
                  <p:cNvSpPr/>
                  <p:nvPr/>
                </p:nvSpPr>
                <p:spPr>
                  <a:xfrm>
                    <a:off x="80772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34" name="Rectangle 433"/>
                  <p:cNvSpPr/>
                  <p:nvPr/>
                </p:nvSpPr>
                <p:spPr>
                  <a:xfrm>
                    <a:off x="3048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35" name="Rectangle 434"/>
                  <p:cNvSpPr/>
                  <p:nvPr/>
                </p:nvSpPr>
                <p:spPr>
                  <a:xfrm>
                    <a:off x="7620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36" name="Rectangle 435"/>
                  <p:cNvSpPr/>
                  <p:nvPr/>
                </p:nvSpPr>
                <p:spPr>
                  <a:xfrm>
                    <a:off x="12192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37" name="Rectangle 436"/>
                  <p:cNvSpPr/>
                  <p:nvPr/>
                </p:nvSpPr>
                <p:spPr>
                  <a:xfrm>
                    <a:off x="16764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38" name="Rectangle 437"/>
                  <p:cNvSpPr/>
                  <p:nvPr/>
                </p:nvSpPr>
                <p:spPr>
                  <a:xfrm>
                    <a:off x="21336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39" name="Rectangle 438"/>
                  <p:cNvSpPr/>
                  <p:nvPr/>
                </p:nvSpPr>
                <p:spPr>
                  <a:xfrm>
                    <a:off x="25908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40" name="Rectangle 439"/>
                  <p:cNvSpPr/>
                  <p:nvPr/>
                </p:nvSpPr>
                <p:spPr>
                  <a:xfrm>
                    <a:off x="30480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41" name="Rectangle 440"/>
                  <p:cNvSpPr/>
                  <p:nvPr/>
                </p:nvSpPr>
                <p:spPr>
                  <a:xfrm>
                    <a:off x="35052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42" name="Rectangle 441"/>
                  <p:cNvSpPr/>
                  <p:nvPr/>
                </p:nvSpPr>
                <p:spPr>
                  <a:xfrm>
                    <a:off x="39624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43" name="Rectangle 442"/>
                  <p:cNvSpPr/>
                  <p:nvPr/>
                </p:nvSpPr>
                <p:spPr>
                  <a:xfrm>
                    <a:off x="44196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44" name="Rectangle 443"/>
                  <p:cNvSpPr/>
                  <p:nvPr/>
                </p:nvSpPr>
                <p:spPr>
                  <a:xfrm>
                    <a:off x="48768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45" name="Rectangle 444"/>
                  <p:cNvSpPr/>
                  <p:nvPr/>
                </p:nvSpPr>
                <p:spPr>
                  <a:xfrm>
                    <a:off x="53340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46" name="Rectangle 445"/>
                  <p:cNvSpPr/>
                  <p:nvPr/>
                </p:nvSpPr>
                <p:spPr>
                  <a:xfrm>
                    <a:off x="57912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47" name="Rectangle 446"/>
                  <p:cNvSpPr/>
                  <p:nvPr/>
                </p:nvSpPr>
                <p:spPr>
                  <a:xfrm>
                    <a:off x="62484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48" name="Rectangle 447"/>
                  <p:cNvSpPr/>
                  <p:nvPr/>
                </p:nvSpPr>
                <p:spPr>
                  <a:xfrm>
                    <a:off x="67056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49" name="Rectangle 448"/>
                  <p:cNvSpPr/>
                  <p:nvPr/>
                </p:nvSpPr>
                <p:spPr>
                  <a:xfrm>
                    <a:off x="71628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50" name="Rectangle 449"/>
                  <p:cNvSpPr/>
                  <p:nvPr/>
                </p:nvSpPr>
                <p:spPr>
                  <a:xfrm>
                    <a:off x="76200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51" name="Rectangle 450"/>
                  <p:cNvSpPr/>
                  <p:nvPr/>
                </p:nvSpPr>
                <p:spPr>
                  <a:xfrm>
                    <a:off x="80772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52" name="Rectangle 451"/>
                  <p:cNvSpPr/>
                  <p:nvPr/>
                </p:nvSpPr>
                <p:spPr>
                  <a:xfrm>
                    <a:off x="3048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53" name="Rectangle 452"/>
                  <p:cNvSpPr/>
                  <p:nvPr/>
                </p:nvSpPr>
                <p:spPr>
                  <a:xfrm>
                    <a:off x="7620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54" name="Rectangle 453"/>
                  <p:cNvSpPr/>
                  <p:nvPr/>
                </p:nvSpPr>
                <p:spPr>
                  <a:xfrm>
                    <a:off x="12192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55" name="Rectangle 454"/>
                  <p:cNvSpPr/>
                  <p:nvPr/>
                </p:nvSpPr>
                <p:spPr>
                  <a:xfrm>
                    <a:off x="16764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56" name="Rectangle 455"/>
                  <p:cNvSpPr/>
                  <p:nvPr/>
                </p:nvSpPr>
                <p:spPr>
                  <a:xfrm>
                    <a:off x="21336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57" name="Rectangle 456"/>
                  <p:cNvSpPr/>
                  <p:nvPr/>
                </p:nvSpPr>
                <p:spPr>
                  <a:xfrm>
                    <a:off x="25908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58" name="Rectangle 457"/>
                  <p:cNvSpPr/>
                  <p:nvPr/>
                </p:nvSpPr>
                <p:spPr>
                  <a:xfrm>
                    <a:off x="30480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59" name="Rectangle 458"/>
                  <p:cNvSpPr/>
                  <p:nvPr/>
                </p:nvSpPr>
                <p:spPr>
                  <a:xfrm>
                    <a:off x="35052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60" name="Rectangle 459"/>
                  <p:cNvSpPr/>
                  <p:nvPr/>
                </p:nvSpPr>
                <p:spPr>
                  <a:xfrm>
                    <a:off x="39624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61" name="Rectangle 460"/>
                  <p:cNvSpPr/>
                  <p:nvPr/>
                </p:nvSpPr>
                <p:spPr>
                  <a:xfrm>
                    <a:off x="44196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62" name="Rectangle 461"/>
                  <p:cNvSpPr/>
                  <p:nvPr/>
                </p:nvSpPr>
                <p:spPr>
                  <a:xfrm>
                    <a:off x="48768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63" name="Rectangle 462"/>
                  <p:cNvSpPr/>
                  <p:nvPr/>
                </p:nvSpPr>
                <p:spPr>
                  <a:xfrm>
                    <a:off x="53340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64" name="Rectangle 463"/>
                  <p:cNvSpPr/>
                  <p:nvPr/>
                </p:nvSpPr>
                <p:spPr>
                  <a:xfrm>
                    <a:off x="57912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65" name="Rectangle 464"/>
                  <p:cNvSpPr/>
                  <p:nvPr/>
                </p:nvSpPr>
                <p:spPr>
                  <a:xfrm>
                    <a:off x="62484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66" name="Rectangle 465"/>
                  <p:cNvSpPr/>
                  <p:nvPr/>
                </p:nvSpPr>
                <p:spPr>
                  <a:xfrm>
                    <a:off x="67056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67" name="Rectangle 466"/>
                  <p:cNvSpPr/>
                  <p:nvPr/>
                </p:nvSpPr>
                <p:spPr>
                  <a:xfrm>
                    <a:off x="71628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68" name="Rectangle 467"/>
                  <p:cNvSpPr/>
                  <p:nvPr/>
                </p:nvSpPr>
                <p:spPr>
                  <a:xfrm>
                    <a:off x="76200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69" name="Rectangle 468"/>
                  <p:cNvSpPr/>
                  <p:nvPr/>
                </p:nvSpPr>
                <p:spPr>
                  <a:xfrm>
                    <a:off x="80772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70" name="Rectangle 469"/>
                  <p:cNvSpPr/>
                  <p:nvPr/>
                </p:nvSpPr>
                <p:spPr>
                  <a:xfrm>
                    <a:off x="3048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71" name="Rectangle 470"/>
                  <p:cNvSpPr/>
                  <p:nvPr/>
                </p:nvSpPr>
                <p:spPr>
                  <a:xfrm>
                    <a:off x="7620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72" name="Rectangle 471"/>
                  <p:cNvSpPr/>
                  <p:nvPr/>
                </p:nvSpPr>
                <p:spPr>
                  <a:xfrm>
                    <a:off x="12192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73" name="Rectangle 472"/>
                  <p:cNvSpPr/>
                  <p:nvPr/>
                </p:nvSpPr>
                <p:spPr>
                  <a:xfrm>
                    <a:off x="16764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74" name="Rectangle 473"/>
                  <p:cNvSpPr/>
                  <p:nvPr/>
                </p:nvSpPr>
                <p:spPr>
                  <a:xfrm>
                    <a:off x="21336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75" name="Rectangle 474"/>
                  <p:cNvSpPr/>
                  <p:nvPr/>
                </p:nvSpPr>
                <p:spPr>
                  <a:xfrm>
                    <a:off x="25908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76" name="Rectangle 475"/>
                  <p:cNvSpPr/>
                  <p:nvPr/>
                </p:nvSpPr>
                <p:spPr>
                  <a:xfrm>
                    <a:off x="30480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77" name="Rectangle 476"/>
                  <p:cNvSpPr/>
                  <p:nvPr/>
                </p:nvSpPr>
                <p:spPr>
                  <a:xfrm>
                    <a:off x="35052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78" name="Rectangle 477"/>
                  <p:cNvSpPr/>
                  <p:nvPr/>
                </p:nvSpPr>
                <p:spPr>
                  <a:xfrm>
                    <a:off x="39624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79" name="Rectangle 478"/>
                  <p:cNvSpPr/>
                  <p:nvPr/>
                </p:nvSpPr>
                <p:spPr>
                  <a:xfrm>
                    <a:off x="44196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80" name="Rectangle 479"/>
                  <p:cNvSpPr/>
                  <p:nvPr/>
                </p:nvSpPr>
                <p:spPr>
                  <a:xfrm>
                    <a:off x="48768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81" name="Rectangle 480"/>
                  <p:cNvSpPr/>
                  <p:nvPr/>
                </p:nvSpPr>
                <p:spPr>
                  <a:xfrm>
                    <a:off x="53340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82" name="Rectangle 481"/>
                  <p:cNvSpPr/>
                  <p:nvPr/>
                </p:nvSpPr>
                <p:spPr>
                  <a:xfrm>
                    <a:off x="57912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83" name="Rectangle 482"/>
                  <p:cNvSpPr/>
                  <p:nvPr/>
                </p:nvSpPr>
                <p:spPr>
                  <a:xfrm>
                    <a:off x="62484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84" name="Rectangle 483"/>
                  <p:cNvSpPr/>
                  <p:nvPr/>
                </p:nvSpPr>
                <p:spPr>
                  <a:xfrm>
                    <a:off x="67056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85" name="Rectangle 484"/>
                  <p:cNvSpPr/>
                  <p:nvPr/>
                </p:nvSpPr>
                <p:spPr>
                  <a:xfrm>
                    <a:off x="71628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86" name="Rectangle 485"/>
                  <p:cNvSpPr/>
                  <p:nvPr/>
                </p:nvSpPr>
                <p:spPr>
                  <a:xfrm>
                    <a:off x="76200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87" name="Rectangle 486"/>
                  <p:cNvSpPr/>
                  <p:nvPr/>
                </p:nvSpPr>
                <p:spPr>
                  <a:xfrm>
                    <a:off x="80772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88" name="Rectangle 487"/>
                  <p:cNvSpPr/>
                  <p:nvPr/>
                </p:nvSpPr>
                <p:spPr>
                  <a:xfrm>
                    <a:off x="3048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89" name="Rectangle 488"/>
                  <p:cNvSpPr/>
                  <p:nvPr/>
                </p:nvSpPr>
                <p:spPr>
                  <a:xfrm>
                    <a:off x="7620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90" name="Rectangle 489"/>
                  <p:cNvSpPr/>
                  <p:nvPr/>
                </p:nvSpPr>
                <p:spPr>
                  <a:xfrm>
                    <a:off x="12192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91" name="Rectangle 490"/>
                  <p:cNvSpPr/>
                  <p:nvPr/>
                </p:nvSpPr>
                <p:spPr>
                  <a:xfrm>
                    <a:off x="16764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92" name="Rectangle 491"/>
                  <p:cNvSpPr/>
                  <p:nvPr/>
                </p:nvSpPr>
                <p:spPr>
                  <a:xfrm>
                    <a:off x="21336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93" name="Rectangle 492"/>
                  <p:cNvSpPr/>
                  <p:nvPr/>
                </p:nvSpPr>
                <p:spPr>
                  <a:xfrm>
                    <a:off x="25908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94" name="Rectangle 493"/>
                  <p:cNvSpPr/>
                  <p:nvPr/>
                </p:nvSpPr>
                <p:spPr>
                  <a:xfrm>
                    <a:off x="30480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95" name="Rectangle 494"/>
                  <p:cNvSpPr/>
                  <p:nvPr/>
                </p:nvSpPr>
                <p:spPr>
                  <a:xfrm>
                    <a:off x="35052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96" name="Rectangle 495"/>
                  <p:cNvSpPr/>
                  <p:nvPr/>
                </p:nvSpPr>
                <p:spPr>
                  <a:xfrm>
                    <a:off x="39624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97" name="Rectangle 496"/>
                  <p:cNvSpPr/>
                  <p:nvPr/>
                </p:nvSpPr>
                <p:spPr>
                  <a:xfrm>
                    <a:off x="44196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98" name="Rectangle 497"/>
                  <p:cNvSpPr/>
                  <p:nvPr/>
                </p:nvSpPr>
                <p:spPr>
                  <a:xfrm>
                    <a:off x="48768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99" name="Rectangle 498"/>
                  <p:cNvSpPr/>
                  <p:nvPr/>
                </p:nvSpPr>
                <p:spPr>
                  <a:xfrm>
                    <a:off x="53340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00" name="Rectangle 499"/>
                  <p:cNvSpPr/>
                  <p:nvPr/>
                </p:nvSpPr>
                <p:spPr>
                  <a:xfrm>
                    <a:off x="57912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01" name="Rectangle 500"/>
                  <p:cNvSpPr/>
                  <p:nvPr/>
                </p:nvSpPr>
                <p:spPr>
                  <a:xfrm>
                    <a:off x="62484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02" name="Rectangle 501"/>
                  <p:cNvSpPr/>
                  <p:nvPr/>
                </p:nvSpPr>
                <p:spPr>
                  <a:xfrm>
                    <a:off x="67056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03" name="Rectangle 502"/>
                  <p:cNvSpPr/>
                  <p:nvPr/>
                </p:nvSpPr>
                <p:spPr>
                  <a:xfrm>
                    <a:off x="71628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04" name="Rectangle 503"/>
                  <p:cNvSpPr/>
                  <p:nvPr/>
                </p:nvSpPr>
                <p:spPr>
                  <a:xfrm>
                    <a:off x="76200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05" name="Rectangle 504"/>
                  <p:cNvSpPr/>
                  <p:nvPr/>
                </p:nvSpPr>
                <p:spPr>
                  <a:xfrm>
                    <a:off x="80772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06" name="Rectangle 505"/>
                  <p:cNvSpPr/>
                  <p:nvPr/>
                </p:nvSpPr>
                <p:spPr>
                  <a:xfrm>
                    <a:off x="3048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07" name="Rectangle 506"/>
                  <p:cNvSpPr/>
                  <p:nvPr/>
                </p:nvSpPr>
                <p:spPr>
                  <a:xfrm>
                    <a:off x="7620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08" name="Rectangle 507"/>
                  <p:cNvSpPr/>
                  <p:nvPr/>
                </p:nvSpPr>
                <p:spPr>
                  <a:xfrm>
                    <a:off x="12192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09" name="Rectangle 508"/>
                  <p:cNvSpPr/>
                  <p:nvPr/>
                </p:nvSpPr>
                <p:spPr>
                  <a:xfrm>
                    <a:off x="16764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10" name="Rectangle 509"/>
                  <p:cNvSpPr/>
                  <p:nvPr/>
                </p:nvSpPr>
                <p:spPr>
                  <a:xfrm>
                    <a:off x="21336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11" name="Rectangle 510"/>
                  <p:cNvSpPr/>
                  <p:nvPr/>
                </p:nvSpPr>
                <p:spPr>
                  <a:xfrm>
                    <a:off x="25908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12" name="Rectangle 511"/>
                  <p:cNvSpPr/>
                  <p:nvPr/>
                </p:nvSpPr>
                <p:spPr>
                  <a:xfrm>
                    <a:off x="30480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13" name="Rectangle 512"/>
                  <p:cNvSpPr/>
                  <p:nvPr/>
                </p:nvSpPr>
                <p:spPr>
                  <a:xfrm>
                    <a:off x="35052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14" name="Rectangle 513"/>
                  <p:cNvSpPr/>
                  <p:nvPr/>
                </p:nvSpPr>
                <p:spPr>
                  <a:xfrm>
                    <a:off x="39624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15" name="Rectangle 514"/>
                  <p:cNvSpPr/>
                  <p:nvPr/>
                </p:nvSpPr>
                <p:spPr>
                  <a:xfrm>
                    <a:off x="44196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16" name="Rectangle 515"/>
                  <p:cNvSpPr/>
                  <p:nvPr/>
                </p:nvSpPr>
                <p:spPr>
                  <a:xfrm>
                    <a:off x="48768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17" name="Rectangle 516"/>
                  <p:cNvSpPr/>
                  <p:nvPr/>
                </p:nvSpPr>
                <p:spPr>
                  <a:xfrm>
                    <a:off x="53340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18" name="Rectangle 517"/>
                  <p:cNvSpPr/>
                  <p:nvPr/>
                </p:nvSpPr>
                <p:spPr>
                  <a:xfrm>
                    <a:off x="57912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19" name="Rectangle 518"/>
                  <p:cNvSpPr/>
                  <p:nvPr/>
                </p:nvSpPr>
                <p:spPr>
                  <a:xfrm>
                    <a:off x="62484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20" name="Rectangle 519"/>
                  <p:cNvSpPr/>
                  <p:nvPr/>
                </p:nvSpPr>
                <p:spPr>
                  <a:xfrm>
                    <a:off x="67056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21" name="Rectangle 520"/>
                  <p:cNvSpPr/>
                  <p:nvPr/>
                </p:nvSpPr>
                <p:spPr>
                  <a:xfrm>
                    <a:off x="71628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22" name="Rectangle 521"/>
                  <p:cNvSpPr/>
                  <p:nvPr/>
                </p:nvSpPr>
                <p:spPr>
                  <a:xfrm>
                    <a:off x="76200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23" name="Rectangle 522"/>
                  <p:cNvSpPr/>
                  <p:nvPr/>
                </p:nvSpPr>
                <p:spPr>
                  <a:xfrm>
                    <a:off x="80772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24" name="Rectangle 523"/>
                  <p:cNvSpPr/>
                  <p:nvPr/>
                </p:nvSpPr>
                <p:spPr>
                  <a:xfrm>
                    <a:off x="3048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25" name="Rectangle 524"/>
                  <p:cNvSpPr/>
                  <p:nvPr/>
                </p:nvSpPr>
                <p:spPr>
                  <a:xfrm>
                    <a:off x="7620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26" name="Rectangle 525"/>
                  <p:cNvSpPr/>
                  <p:nvPr/>
                </p:nvSpPr>
                <p:spPr>
                  <a:xfrm>
                    <a:off x="12192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27" name="Rectangle 526"/>
                  <p:cNvSpPr/>
                  <p:nvPr/>
                </p:nvSpPr>
                <p:spPr>
                  <a:xfrm>
                    <a:off x="16764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28" name="Rectangle 527"/>
                  <p:cNvSpPr/>
                  <p:nvPr/>
                </p:nvSpPr>
                <p:spPr>
                  <a:xfrm>
                    <a:off x="21336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29" name="Rectangle 528"/>
                  <p:cNvSpPr/>
                  <p:nvPr/>
                </p:nvSpPr>
                <p:spPr>
                  <a:xfrm>
                    <a:off x="25908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30" name="Rectangle 529"/>
                  <p:cNvSpPr/>
                  <p:nvPr/>
                </p:nvSpPr>
                <p:spPr>
                  <a:xfrm>
                    <a:off x="30480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31" name="Rectangle 530"/>
                  <p:cNvSpPr/>
                  <p:nvPr/>
                </p:nvSpPr>
                <p:spPr>
                  <a:xfrm>
                    <a:off x="35052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32" name="Rectangle 531"/>
                  <p:cNvSpPr/>
                  <p:nvPr/>
                </p:nvSpPr>
                <p:spPr>
                  <a:xfrm>
                    <a:off x="39624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33" name="Rectangle 532"/>
                  <p:cNvSpPr/>
                  <p:nvPr/>
                </p:nvSpPr>
                <p:spPr>
                  <a:xfrm>
                    <a:off x="44196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34" name="Rectangle 533"/>
                  <p:cNvSpPr/>
                  <p:nvPr/>
                </p:nvSpPr>
                <p:spPr>
                  <a:xfrm>
                    <a:off x="48768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35" name="Rectangle 534"/>
                  <p:cNvSpPr/>
                  <p:nvPr/>
                </p:nvSpPr>
                <p:spPr>
                  <a:xfrm>
                    <a:off x="53340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36" name="Rectangle 535"/>
                  <p:cNvSpPr/>
                  <p:nvPr/>
                </p:nvSpPr>
                <p:spPr>
                  <a:xfrm>
                    <a:off x="57912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37" name="Rectangle 536"/>
                  <p:cNvSpPr/>
                  <p:nvPr/>
                </p:nvSpPr>
                <p:spPr>
                  <a:xfrm>
                    <a:off x="62484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38" name="Rectangle 537"/>
                  <p:cNvSpPr/>
                  <p:nvPr/>
                </p:nvSpPr>
                <p:spPr>
                  <a:xfrm>
                    <a:off x="67056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39" name="Rectangle 538"/>
                  <p:cNvSpPr/>
                  <p:nvPr/>
                </p:nvSpPr>
                <p:spPr>
                  <a:xfrm>
                    <a:off x="71628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40" name="Rectangle 539"/>
                  <p:cNvSpPr/>
                  <p:nvPr/>
                </p:nvSpPr>
                <p:spPr>
                  <a:xfrm>
                    <a:off x="76200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41" name="Rectangle 540"/>
                  <p:cNvSpPr/>
                  <p:nvPr/>
                </p:nvSpPr>
                <p:spPr>
                  <a:xfrm>
                    <a:off x="80772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</p:grpSp>
            <p:sp>
              <p:nvSpPr>
                <p:cNvPr id="379" name="TextBox 378"/>
                <p:cNvSpPr txBox="1"/>
                <p:nvPr/>
              </p:nvSpPr>
              <p:spPr>
                <a:xfrm>
                  <a:off x="2133601" y="2229535"/>
                  <a:ext cx="4419599" cy="611706"/>
                </a:xfrm>
                <a:prstGeom prst="rect">
                  <a:avLst/>
                </a:prstGeom>
                <a:noFill/>
                <a:effectLst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b="1" dirty="0" smtClean="0">
                      <a:solidFill>
                        <a:srgbClr val="FF0000"/>
                      </a:solidFill>
                      <a:latin typeface="+mj-lt"/>
                    </a:rPr>
                    <a:t>atomicity violations</a:t>
                  </a:r>
                  <a:endParaRPr lang="en-US" sz="1200" dirty="0">
                    <a:solidFill>
                      <a:srgbClr val="FF0000"/>
                    </a:solidFill>
                    <a:latin typeface="+mj-lt"/>
                  </a:endParaRPr>
                </a:p>
              </p:txBody>
            </p:sp>
          </p:grpSp>
          <p:grpSp>
            <p:nvGrpSpPr>
              <p:cNvPr id="172" name="Group 823"/>
              <p:cNvGrpSpPr/>
              <p:nvPr/>
            </p:nvGrpSpPr>
            <p:grpSpPr>
              <a:xfrm>
                <a:off x="1142999" y="3239869"/>
                <a:ext cx="3200401" cy="611707"/>
                <a:chOff x="914399" y="3239869"/>
                <a:chExt cx="3200401" cy="611707"/>
              </a:xfrm>
            </p:grpSpPr>
            <p:grpSp>
              <p:nvGrpSpPr>
                <p:cNvPr id="338" name="Group 616"/>
                <p:cNvGrpSpPr/>
                <p:nvPr/>
              </p:nvGrpSpPr>
              <p:grpSpPr>
                <a:xfrm flipV="1">
                  <a:off x="914399" y="3385234"/>
                  <a:ext cx="838194" cy="279400"/>
                  <a:chOff x="304800" y="914400"/>
                  <a:chExt cx="6400800" cy="2133600"/>
                </a:xfrm>
              </p:grpSpPr>
              <p:sp>
                <p:nvSpPr>
                  <p:cNvPr id="340" name="Rectangle 339"/>
                  <p:cNvSpPr/>
                  <p:nvPr/>
                </p:nvSpPr>
                <p:spPr>
                  <a:xfrm>
                    <a:off x="3048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41" name="Rectangle 340"/>
                  <p:cNvSpPr/>
                  <p:nvPr/>
                </p:nvSpPr>
                <p:spPr>
                  <a:xfrm>
                    <a:off x="762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42" name="Rectangle 341"/>
                  <p:cNvSpPr/>
                  <p:nvPr/>
                </p:nvSpPr>
                <p:spPr>
                  <a:xfrm>
                    <a:off x="12192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43" name="Rectangle 342"/>
                  <p:cNvSpPr/>
                  <p:nvPr/>
                </p:nvSpPr>
                <p:spPr>
                  <a:xfrm>
                    <a:off x="16764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44" name="Rectangle 343"/>
                  <p:cNvSpPr/>
                  <p:nvPr/>
                </p:nvSpPr>
                <p:spPr>
                  <a:xfrm>
                    <a:off x="21336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45" name="Rectangle 344"/>
                  <p:cNvSpPr/>
                  <p:nvPr/>
                </p:nvSpPr>
                <p:spPr>
                  <a:xfrm>
                    <a:off x="25908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46" name="Rectangle 345"/>
                  <p:cNvSpPr/>
                  <p:nvPr/>
                </p:nvSpPr>
                <p:spPr>
                  <a:xfrm>
                    <a:off x="3048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47" name="Rectangle 346"/>
                  <p:cNvSpPr/>
                  <p:nvPr/>
                </p:nvSpPr>
                <p:spPr>
                  <a:xfrm>
                    <a:off x="35052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48" name="Rectangle 347"/>
                  <p:cNvSpPr/>
                  <p:nvPr/>
                </p:nvSpPr>
                <p:spPr>
                  <a:xfrm>
                    <a:off x="39624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49" name="Rectangle 348"/>
                  <p:cNvSpPr/>
                  <p:nvPr/>
                </p:nvSpPr>
                <p:spPr>
                  <a:xfrm>
                    <a:off x="44196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50" name="Rectangle 349"/>
                  <p:cNvSpPr/>
                  <p:nvPr/>
                </p:nvSpPr>
                <p:spPr>
                  <a:xfrm>
                    <a:off x="48768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51" name="Rectangle 350"/>
                  <p:cNvSpPr/>
                  <p:nvPr/>
                </p:nvSpPr>
                <p:spPr>
                  <a:xfrm>
                    <a:off x="5334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52" name="Rectangle 351"/>
                  <p:cNvSpPr/>
                  <p:nvPr/>
                </p:nvSpPr>
                <p:spPr>
                  <a:xfrm>
                    <a:off x="3048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53" name="Rectangle 352"/>
                  <p:cNvSpPr/>
                  <p:nvPr/>
                </p:nvSpPr>
                <p:spPr>
                  <a:xfrm>
                    <a:off x="7620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54" name="Rectangle 353"/>
                  <p:cNvSpPr/>
                  <p:nvPr/>
                </p:nvSpPr>
                <p:spPr>
                  <a:xfrm>
                    <a:off x="12192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55" name="Rectangle 354"/>
                  <p:cNvSpPr/>
                  <p:nvPr/>
                </p:nvSpPr>
                <p:spPr>
                  <a:xfrm>
                    <a:off x="16764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56" name="Rectangle 355"/>
                  <p:cNvSpPr/>
                  <p:nvPr/>
                </p:nvSpPr>
                <p:spPr>
                  <a:xfrm>
                    <a:off x="21336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57" name="Rectangle 356"/>
                  <p:cNvSpPr/>
                  <p:nvPr/>
                </p:nvSpPr>
                <p:spPr>
                  <a:xfrm>
                    <a:off x="25908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58" name="Rectangle 357"/>
                  <p:cNvSpPr/>
                  <p:nvPr/>
                </p:nvSpPr>
                <p:spPr>
                  <a:xfrm>
                    <a:off x="30480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59" name="Rectangle 358"/>
                  <p:cNvSpPr/>
                  <p:nvPr/>
                </p:nvSpPr>
                <p:spPr>
                  <a:xfrm>
                    <a:off x="35052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60" name="Rectangle 359"/>
                  <p:cNvSpPr/>
                  <p:nvPr/>
                </p:nvSpPr>
                <p:spPr>
                  <a:xfrm>
                    <a:off x="39624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61" name="Rectangle 360"/>
                  <p:cNvSpPr/>
                  <p:nvPr/>
                </p:nvSpPr>
                <p:spPr>
                  <a:xfrm>
                    <a:off x="44196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62" name="Rectangle 361"/>
                  <p:cNvSpPr/>
                  <p:nvPr/>
                </p:nvSpPr>
                <p:spPr>
                  <a:xfrm>
                    <a:off x="48768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63" name="Rectangle 362"/>
                  <p:cNvSpPr/>
                  <p:nvPr/>
                </p:nvSpPr>
                <p:spPr>
                  <a:xfrm>
                    <a:off x="53340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64" name="Rectangle 363"/>
                  <p:cNvSpPr/>
                  <p:nvPr/>
                </p:nvSpPr>
                <p:spPr>
                  <a:xfrm>
                    <a:off x="57912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65" name="Rectangle 364"/>
                  <p:cNvSpPr/>
                  <p:nvPr/>
                </p:nvSpPr>
                <p:spPr>
                  <a:xfrm>
                    <a:off x="62484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66" name="Rectangle 365"/>
                  <p:cNvSpPr/>
                  <p:nvPr/>
                </p:nvSpPr>
                <p:spPr>
                  <a:xfrm>
                    <a:off x="3048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67" name="Rectangle 366"/>
                  <p:cNvSpPr/>
                  <p:nvPr/>
                </p:nvSpPr>
                <p:spPr>
                  <a:xfrm>
                    <a:off x="7620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68" name="Rectangle 367"/>
                  <p:cNvSpPr/>
                  <p:nvPr/>
                </p:nvSpPr>
                <p:spPr>
                  <a:xfrm>
                    <a:off x="12192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69" name="Rectangle 368"/>
                  <p:cNvSpPr/>
                  <p:nvPr/>
                </p:nvSpPr>
                <p:spPr>
                  <a:xfrm>
                    <a:off x="16764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70" name="Rectangle 369"/>
                  <p:cNvSpPr/>
                  <p:nvPr/>
                </p:nvSpPr>
                <p:spPr>
                  <a:xfrm>
                    <a:off x="21336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71" name="Rectangle 370"/>
                  <p:cNvSpPr/>
                  <p:nvPr/>
                </p:nvSpPr>
                <p:spPr>
                  <a:xfrm>
                    <a:off x="3048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72" name="Rectangle 371"/>
                  <p:cNvSpPr/>
                  <p:nvPr/>
                </p:nvSpPr>
                <p:spPr>
                  <a:xfrm>
                    <a:off x="7620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73" name="Rectangle 372"/>
                  <p:cNvSpPr/>
                  <p:nvPr/>
                </p:nvSpPr>
                <p:spPr>
                  <a:xfrm>
                    <a:off x="12192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74" name="Rectangle 373"/>
                  <p:cNvSpPr/>
                  <p:nvPr/>
                </p:nvSpPr>
                <p:spPr>
                  <a:xfrm>
                    <a:off x="16764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75" name="Rectangle 374"/>
                  <p:cNvSpPr/>
                  <p:nvPr/>
                </p:nvSpPr>
                <p:spPr>
                  <a:xfrm>
                    <a:off x="21336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76" name="Rectangle 375"/>
                  <p:cNvSpPr/>
                  <p:nvPr/>
                </p:nvSpPr>
                <p:spPr>
                  <a:xfrm>
                    <a:off x="25908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77" name="Rectangle 376"/>
                  <p:cNvSpPr/>
                  <p:nvPr/>
                </p:nvSpPr>
                <p:spPr>
                  <a:xfrm>
                    <a:off x="30480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</p:grpSp>
            <p:sp>
              <p:nvSpPr>
                <p:cNvPr id="339" name="TextBox 338"/>
                <p:cNvSpPr txBox="1"/>
                <p:nvPr/>
              </p:nvSpPr>
              <p:spPr>
                <a:xfrm>
                  <a:off x="2133600" y="3239869"/>
                  <a:ext cx="1981200" cy="611707"/>
                </a:xfrm>
                <a:prstGeom prst="rect">
                  <a:avLst/>
                </a:prstGeom>
                <a:noFill/>
                <a:effectLst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b="1" dirty="0" smtClean="0">
                      <a:solidFill>
                        <a:srgbClr val="FF0000"/>
                      </a:solidFill>
                      <a:latin typeface="+mj-lt"/>
                    </a:rPr>
                    <a:t>deadlock</a:t>
                  </a:r>
                  <a:endParaRPr lang="en-US" sz="1200" dirty="0">
                    <a:solidFill>
                      <a:srgbClr val="FF0000"/>
                    </a:solidFill>
                    <a:latin typeface="+mj-lt"/>
                  </a:endParaRPr>
                </a:p>
              </p:txBody>
            </p:sp>
          </p:grpSp>
          <p:grpSp>
            <p:nvGrpSpPr>
              <p:cNvPr id="173" name="Group 824"/>
              <p:cNvGrpSpPr/>
              <p:nvPr/>
            </p:nvGrpSpPr>
            <p:grpSpPr>
              <a:xfrm>
                <a:off x="1164771" y="4134533"/>
                <a:ext cx="4474029" cy="631443"/>
                <a:chOff x="936171" y="4134533"/>
                <a:chExt cx="4474029" cy="631443"/>
              </a:xfrm>
            </p:grpSpPr>
            <p:grpSp>
              <p:nvGrpSpPr>
                <p:cNvPr id="174" name="Group 655"/>
                <p:cNvGrpSpPr/>
                <p:nvPr/>
              </p:nvGrpSpPr>
              <p:grpSpPr>
                <a:xfrm>
                  <a:off x="936171" y="4134533"/>
                  <a:ext cx="1045026" cy="609597"/>
                  <a:chOff x="304800" y="914400"/>
                  <a:chExt cx="8229600" cy="4800600"/>
                </a:xfrm>
              </p:grpSpPr>
              <p:sp>
                <p:nvSpPr>
                  <p:cNvPr id="176" name="Rectangle 175"/>
                  <p:cNvSpPr/>
                  <p:nvPr/>
                </p:nvSpPr>
                <p:spPr>
                  <a:xfrm>
                    <a:off x="3048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77" name="Rectangle 176"/>
                  <p:cNvSpPr/>
                  <p:nvPr/>
                </p:nvSpPr>
                <p:spPr>
                  <a:xfrm>
                    <a:off x="7620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78" name="Rectangle 177"/>
                  <p:cNvSpPr/>
                  <p:nvPr/>
                </p:nvSpPr>
                <p:spPr>
                  <a:xfrm>
                    <a:off x="12192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79" name="Rectangle 178"/>
                  <p:cNvSpPr/>
                  <p:nvPr/>
                </p:nvSpPr>
                <p:spPr>
                  <a:xfrm>
                    <a:off x="16764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80" name="Rectangle 179"/>
                  <p:cNvSpPr/>
                  <p:nvPr/>
                </p:nvSpPr>
                <p:spPr>
                  <a:xfrm>
                    <a:off x="21336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81" name="Rectangle 180"/>
                  <p:cNvSpPr/>
                  <p:nvPr/>
                </p:nvSpPr>
                <p:spPr>
                  <a:xfrm>
                    <a:off x="25908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82" name="Rectangle 181"/>
                  <p:cNvSpPr/>
                  <p:nvPr/>
                </p:nvSpPr>
                <p:spPr>
                  <a:xfrm>
                    <a:off x="30480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83" name="Rectangle 182"/>
                  <p:cNvSpPr/>
                  <p:nvPr/>
                </p:nvSpPr>
                <p:spPr>
                  <a:xfrm>
                    <a:off x="35052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84" name="Rectangle 183"/>
                  <p:cNvSpPr/>
                  <p:nvPr/>
                </p:nvSpPr>
                <p:spPr>
                  <a:xfrm>
                    <a:off x="39624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85" name="Rectangle 184"/>
                  <p:cNvSpPr/>
                  <p:nvPr/>
                </p:nvSpPr>
                <p:spPr>
                  <a:xfrm>
                    <a:off x="44196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86" name="Rectangle 185"/>
                  <p:cNvSpPr/>
                  <p:nvPr/>
                </p:nvSpPr>
                <p:spPr>
                  <a:xfrm>
                    <a:off x="48768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87" name="Rectangle 186"/>
                  <p:cNvSpPr/>
                  <p:nvPr/>
                </p:nvSpPr>
                <p:spPr>
                  <a:xfrm>
                    <a:off x="53340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88" name="Rectangle 187"/>
                  <p:cNvSpPr/>
                  <p:nvPr/>
                </p:nvSpPr>
                <p:spPr>
                  <a:xfrm>
                    <a:off x="57912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89" name="Rectangle 188"/>
                  <p:cNvSpPr/>
                  <p:nvPr/>
                </p:nvSpPr>
                <p:spPr>
                  <a:xfrm>
                    <a:off x="62484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90" name="Rectangle 189"/>
                  <p:cNvSpPr/>
                  <p:nvPr/>
                </p:nvSpPr>
                <p:spPr>
                  <a:xfrm>
                    <a:off x="67056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91" name="Rectangle 190"/>
                  <p:cNvSpPr/>
                  <p:nvPr/>
                </p:nvSpPr>
                <p:spPr>
                  <a:xfrm>
                    <a:off x="71628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92" name="Rectangle 191"/>
                  <p:cNvSpPr/>
                  <p:nvPr/>
                </p:nvSpPr>
                <p:spPr>
                  <a:xfrm>
                    <a:off x="76200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93" name="Rectangle 192"/>
                  <p:cNvSpPr/>
                  <p:nvPr/>
                </p:nvSpPr>
                <p:spPr>
                  <a:xfrm>
                    <a:off x="80772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94" name="Rectangle 193"/>
                  <p:cNvSpPr/>
                  <p:nvPr/>
                </p:nvSpPr>
                <p:spPr>
                  <a:xfrm>
                    <a:off x="3048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95" name="Rectangle 194"/>
                  <p:cNvSpPr/>
                  <p:nvPr/>
                </p:nvSpPr>
                <p:spPr>
                  <a:xfrm>
                    <a:off x="7620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96" name="Rectangle 195"/>
                  <p:cNvSpPr/>
                  <p:nvPr/>
                </p:nvSpPr>
                <p:spPr>
                  <a:xfrm>
                    <a:off x="12192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97" name="Rectangle 196"/>
                  <p:cNvSpPr/>
                  <p:nvPr/>
                </p:nvSpPr>
                <p:spPr>
                  <a:xfrm>
                    <a:off x="16764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98" name="Rectangle 197"/>
                  <p:cNvSpPr/>
                  <p:nvPr/>
                </p:nvSpPr>
                <p:spPr>
                  <a:xfrm>
                    <a:off x="21336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99" name="Rectangle 198"/>
                  <p:cNvSpPr/>
                  <p:nvPr/>
                </p:nvSpPr>
                <p:spPr>
                  <a:xfrm>
                    <a:off x="25908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00" name="Rectangle 199"/>
                  <p:cNvSpPr/>
                  <p:nvPr/>
                </p:nvSpPr>
                <p:spPr>
                  <a:xfrm>
                    <a:off x="30480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01" name="Rectangle 200"/>
                  <p:cNvSpPr/>
                  <p:nvPr/>
                </p:nvSpPr>
                <p:spPr>
                  <a:xfrm>
                    <a:off x="35052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02" name="Rectangle 201"/>
                  <p:cNvSpPr/>
                  <p:nvPr/>
                </p:nvSpPr>
                <p:spPr>
                  <a:xfrm>
                    <a:off x="39624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03" name="Rectangle 202"/>
                  <p:cNvSpPr/>
                  <p:nvPr/>
                </p:nvSpPr>
                <p:spPr>
                  <a:xfrm>
                    <a:off x="44196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04" name="Rectangle 203"/>
                  <p:cNvSpPr/>
                  <p:nvPr/>
                </p:nvSpPr>
                <p:spPr>
                  <a:xfrm>
                    <a:off x="48768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05" name="Rectangle 204"/>
                  <p:cNvSpPr/>
                  <p:nvPr/>
                </p:nvSpPr>
                <p:spPr>
                  <a:xfrm>
                    <a:off x="53340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06" name="Rectangle 205"/>
                  <p:cNvSpPr/>
                  <p:nvPr/>
                </p:nvSpPr>
                <p:spPr>
                  <a:xfrm>
                    <a:off x="57912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 dirty="0"/>
                  </a:p>
                </p:txBody>
              </p:sp>
              <p:sp>
                <p:nvSpPr>
                  <p:cNvPr id="207" name="Rectangle 206"/>
                  <p:cNvSpPr/>
                  <p:nvPr/>
                </p:nvSpPr>
                <p:spPr>
                  <a:xfrm>
                    <a:off x="62484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08" name="Rectangle 207"/>
                  <p:cNvSpPr/>
                  <p:nvPr/>
                </p:nvSpPr>
                <p:spPr>
                  <a:xfrm>
                    <a:off x="67056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09" name="Rectangle 208"/>
                  <p:cNvSpPr/>
                  <p:nvPr/>
                </p:nvSpPr>
                <p:spPr>
                  <a:xfrm>
                    <a:off x="71628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10" name="Rectangle 209"/>
                  <p:cNvSpPr/>
                  <p:nvPr/>
                </p:nvSpPr>
                <p:spPr>
                  <a:xfrm>
                    <a:off x="76200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11" name="Rectangle 210"/>
                  <p:cNvSpPr/>
                  <p:nvPr/>
                </p:nvSpPr>
                <p:spPr>
                  <a:xfrm>
                    <a:off x="80772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12" name="Rectangle 211"/>
                  <p:cNvSpPr/>
                  <p:nvPr/>
                </p:nvSpPr>
                <p:spPr>
                  <a:xfrm>
                    <a:off x="3048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13" name="Rectangle 212"/>
                  <p:cNvSpPr/>
                  <p:nvPr/>
                </p:nvSpPr>
                <p:spPr>
                  <a:xfrm>
                    <a:off x="7620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14" name="Rectangle 213"/>
                  <p:cNvSpPr/>
                  <p:nvPr/>
                </p:nvSpPr>
                <p:spPr>
                  <a:xfrm>
                    <a:off x="12192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15" name="Rectangle 214"/>
                  <p:cNvSpPr/>
                  <p:nvPr/>
                </p:nvSpPr>
                <p:spPr>
                  <a:xfrm>
                    <a:off x="16764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16" name="Rectangle 215"/>
                  <p:cNvSpPr/>
                  <p:nvPr/>
                </p:nvSpPr>
                <p:spPr>
                  <a:xfrm>
                    <a:off x="21336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17" name="Rectangle 216"/>
                  <p:cNvSpPr/>
                  <p:nvPr/>
                </p:nvSpPr>
                <p:spPr>
                  <a:xfrm>
                    <a:off x="25908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18" name="Rectangle 217"/>
                  <p:cNvSpPr/>
                  <p:nvPr/>
                </p:nvSpPr>
                <p:spPr>
                  <a:xfrm>
                    <a:off x="30480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19" name="Rectangle 218"/>
                  <p:cNvSpPr/>
                  <p:nvPr/>
                </p:nvSpPr>
                <p:spPr>
                  <a:xfrm>
                    <a:off x="35052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20" name="Rectangle 219"/>
                  <p:cNvSpPr/>
                  <p:nvPr/>
                </p:nvSpPr>
                <p:spPr>
                  <a:xfrm>
                    <a:off x="39624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21" name="Rectangle 220"/>
                  <p:cNvSpPr/>
                  <p:nvPr/>
                </p:nvSpPr>
                <p:spPr>
                  <a:xfrm>
                    <a:off x="44196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22" name="Rectangle 221"/>
                  <p:cNvSpPr/>
                  <p:nvPr/>
                </p:nvSpPr>
                <p:spPr>
                  <a:xfrm>
                    <a:off x="48768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23" name="Rectangle 222"/>
                  <p:cNvSpPr/>
                  <p:nvPr/>
                </p:nvSpPr>
                <p:spPr>
                  <a:xfrm>
                    <a:off x="53340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24" name="Rectangle 223"/>
                  <p:cNvSpPr/>
                  <p:nvPr/>
                </p:nvSpPr>
                <p:spPr>
                  <a:xfrm>
                    <a:off x="57912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25" name="Rectangle 224"/>
                  <p:cNvSpPr/>
                  <p:nvPr/>
                </p:nvSpPr>
                <p:spPr>
                  <a:xfrm>
                    <a:off x="62484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26" name="Rectangle 225"/>
                  <p:cNvSpPr/>
                  <p:nvPr/>
                </p:nvSpPr>
                <p:spPr>
                  <a:xfrm>
                    <a:off x="67056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27" name="Rectangle 226"/>
                  <p:cNvSpPr/>
                  <p:nvPr/>
                </p:nvSpPr>
                <p:spPr>
                  <a:xfrm>
                    <a:off x="71628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28" name="Rectangle 227"/>
                  <p:cNvSpPr/>
                  <p:nvPr/>
                </p:nvSpPr>
                <p:spPr>
                  <a:xfrm>
                    <a:off x="76200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29" name="Rectangle 228"/>
                  <p:cNvSpPr/>
                  <p:nvPr/>
                </p:nvSpPr>
                <p:spPr>
                  <a:xfrm>
                    <a:off x="80772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30" name="Rectangle 229"/>
                  <p:cNvSpPr/>
                  <p:nvPr/>
                </p:nvSpPr>
                <p:spPr>
                  <a:xfrm>
                    <a:off x="3048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31" name="Rectangle 230"/>
                  <p:cNvSpPr/>
                  <p:nvPr/>
                </p:nvSpPr>
                <p:spPr>
                  <a:xfrm>
                    <a:off x="7620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32" name="Rectangle 231"/>
                  <p:cNvSpPr/>
                  <p:nvPr/>
                </p:nvSpPr>
                <p:spPr>
                  <a:xfrm>
                    <a:off x="12192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33" name="Rectangle 232"/>
                  <p:cNvSpPr/>
                  <p:nvPr/>
                </p:nvSpPr>
                <p:spPr>
                  <a:xfrm>
                    <a:off x="16764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34" name="Rectangle 233"/>
                  <p:cNvSpPr/>
                  <p:nvPr/>
                </p:nvSpPr>
                <p:spPr>
                  <a:xfrm>
                    <a:off x="21336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35" name="Rectangle 234"/>
                  <p:cNvSpPr/>
                  <p:nvPr/>
                </p:nvSpPr>
                <p:spPr>
                  <a:xfrm>
                    <a:off x="25908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36" name="Rectangle 235"/>
                  <p:cNvSpPr/>
                  <p:nvPr/>
                </p:nvSpPr>
                <p:spPr>
                  <a:xfrm>
                    <a:off x="30480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37" name="Rectangle 236"/>
                  <p:cNvSpPr/>
                  <p:nvPr/>
                </p:nvSpPr>
                <p:spPr>
                  <a:xfrm>
                    <a:off x="35052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38" name="Rectangle 237"/>
                  <p:cNvSpPr/>
                  <p:nvPr/>
                </p:nvSpPr>
                <p:spPr>
                  <a:xfrm>
                    <a:off x="39624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39" name="Rectangle 238"/>
                  <p:cNvSpPr/>
                  <p:nvPr/>
                </p:nvSpPr>
                <p:spPr>
                  <a:xfrm>
                    <a:off x="44196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40" name="Rectangle 239"/>
                  <p:cNvSpPr/>
                  <p:nvPr/>
                </p:nvSpPr>
                <p:spPr>
                  <a:xfrm>
                    <a:off x="48768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41" name="Rectangle 240"/>
                  <p:cNvSpPr/>
                  <p:nvPr/>
                </p:nvSpPr>
                <p:spPr>
                  <a:xfrm>
                    <a:off x="53340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42" name="Rectangle 241"/>
                  <p:cNvSpPr/>
                  <p:nvPr/>
                </p:nvSpPr>
                <p:spPr>
                  <a:xfrm>
                    <a:off x="57912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43" name="Rectangle 242"/>
                  <p:cNvSpPr/>
                  <p:nvPr/>
                </p:nvSpPr>
                <p:spPr>
                  <a:xfrm>
                    <a:off x="62484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44" name="Rectangle 243"/>
                  <p:cNvSpPr/>
                  <p:nvPr/>
                </p:nvSpPr>
                <p:spPr>
                  <a:xfrm>
                    <a:off x="67056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45" name="Rectangle 244"/>
                  <p:cNvSpPr/>
                  <p:nvPr/>
                </p:nvSpPr>
                <p:spPr>
                  <a:xfrm>
                    <a:off x="71628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46" name="Rectangle 245"/>
                  <p:cNvSpPr/>
                  <p:nvPr/>
                </p:nvSpPr>
                <p:spPr>
                  <a:xfrm>
                    <a:off x="76200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47" name="Rectangle 246"/>
                  <p:cNvSpPr/>
                  <p:nvPr/>
                </p:nvSpPr>
                <p:spPr>
                  <a:xfrm>
                    <a:off x="80772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48" name="Rectangle 247"/>
                  <p:cNvSpPr/>
                  <p:nvPr/>
                </p:nvSpPr>
                <p:spPr>
                  <a:xfrm>
                    <a:off x="3048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49" name="Rectangle 248"/>
                  <p:cNvSpPr/>
                  <p:nvPr/>
                </p:nvSpPr>
                <p:spPr>
                  <a:xfrm>
                    <a:off x="7620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50" name="Rectangle 249"/>
                  <p:cNvSpPr/>
                  <p:nvPr/>
                </p:nvSpPr>
                <p:spPr>
                  <a:xfrm>
                    <a:off x="12192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51" name="Rectangle 250"/>
                  <p:cNvSpPr/>
                  <p:nvPr/>
                </p:nvSpPr>
                <p:spPr>
                  <a:xfrm>
                    <a:off x="16764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52" name="Rectangle 251"/>
                  <p:cNvSpPr/>
                  <p:nvPr/>
                </p:nvSpPr>
                <p:spPr>
                  <a:xfrm>
                    <a:off x="21336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53" name="Rectangle 252"/>
                  <p:cNvSpPr/>
                  <p:nvPr/>
                </p:nvSpPr>
                <p:spPr>
                  <a:xfrm>
                    <a:off x="25908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54" name="Rectangle 253"/>
                  <p:cNvSpPr/>
                  <p:nvPr/>
                </p:nvSpPr>
                <p:spPr>
                  <a:xfrm>
                    <a:off x="30480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55" name="Rectangle 254"/>
                  <p:cNvSpPr/>
                  <p:nvPr/>
                </p:nvSpPr>
                <p:spPr>
                  <a:xfrm>
                    <a:off x="35052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56" name="Rectangle 255"/>
                  <p:cNvSpPr/>
                  <p:nvPr/>
                </p:nvSpPr>
                <p:spPr>
                  <a:xfrm>
                    <a:off x="39624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57" name="Rectangle 256"/>
                  <p:cNvSpPr/>
                  <p:nvPr/>
                </p:nvSpPr>
                <p:spPr>
                  <a:xfrm>
                    <a:off x="44196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58" name="Rectangle 257"/>
                  <p:cNvSpPr/>
                  <p:nvPr/>
                </p:nvSpPr>
                <p:spPr>
                  <a:xfrm>
                    <a:off x="48768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59" name="Rectangle 258"/>
                  <p:cNvSpPr/>
                  <p:nvPr/>
                </p:nvSpPr>
                <p:spPr>
                  <a:xfrm>
                    <a:off x="53340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60" name="Rectangle 259"/>
                  <p:cNvSpPr/>
                  <p:nvPr/>
                </p:nvSpPr>
                <p:spPr>
                  <a:xfrm>
                    <a:off x="57912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61" name="Rectangle 260"/>
                  <p:cNvSpPr/>
                  <p:nvPr/>
                </p:nvSpPr>
                <p:spPr>
                  <a:xfrm>
                    <a:off x="62484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62" name="Rectangle 261"/>
                  <p:cNvSpPr/>
                  <p:nvPr/>
                </p:nvSpPr>
                <p:spPr>
                  <a:xfrm>
                    <a:off x="67056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63" name="Rectangle 262"/>
                  <p:cNvSpPr/>
                  <p:nvPr/>
                </p:nvSpPr>
                <p:spPr>
                  <a:xfrm>
                    <a:off x="71628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64" name="Rectangle 263"/>
                  <p:cNvSpPr/>
                  <p:nvPr/>
                </p:nvSpPr>
                <p:spPr>
                  <a:xfrm>
                    <a:off x="76200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65" name="Rectangle 264"/>
                  <p:cNvSpPr/>
                  <p:nvPr/>
                </p:nvSpPr>
                <p:spPr>
                  <a:xfrm>
                    <a:off x="80772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66" name="Rectangle 265"/>
                  <p:cNvSpPr/>
                  <p:nvPr/>
                </p:nvSpPr>
                <p:spPr>
                  <a:xfrm>
                    <a:off x="3048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67" name="Rectangle 266"/>
                  <p:cNvSpPr/>
                  <p:nvPr/>
                </p:nvSpPr>
                <p:spPr>
                  <a:xfrm>
                    <a:off x="7620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68" name="Rectangle 267"/>
                  <p:cNvSpPr/>
                  <p:nvPr/>
                </p:nvSpPr>
                <p:spPr>
                  <a:xfrm>
                    <a:off x="12192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69" name="Rectangle 268"/>
                  <p:cNvSpPr/>
                  <p:nvPr/>
                </p:nvSpPr>
                <p:spPr>
                  <a:xfrm>
                    <a:off x="16764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70" name="Rectangle 269"/>
                  <p:cNvSpPr/>
                  <p:nvPr/>
                </p:nvSpPr>
                <p:spPr>
                  <a:xfrm>
                    <a:off x="21336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71" name="Rectangle 270"/>
                  <p:cNvSpPr/>
                  <p:nvPr/>
                </p:nvSpPr>
                <p:spPr>
                  <a:xfrm>
                    <a:off x="25908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72" name="Rectangle 271"/>
                  <p:cNvSpPr/>
                  <p:nvPr/>
                </p:nvSpPr>
                <p:spPr>
                  <a:xfrm>
                    <a:off x="30480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73" name="Rectangle 272"/>
                  <p:cNvSpPr/>
                  <p:nvPr/>
                </p:nvSpPr>
                <p:spPr>
                  <a:xfrm>
                    <a:off x="35052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74" name="Rectangle 273"/>
                  <p:cNvSpPr/>
                  <p:nvPr/>
                </p:nvSpPr>
                <p:spPr>
                  <a:xfrm>
                    <a:off x="39624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75" name="Rectangle 274"/>
                  <p:cNvSpPr/>
                  <p:nvPr/>
                </p:nvSpPr>
                <p:spPr>
                  <a:xfrm>
                    <a:off x="44196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76" name="Rectangle 275"/>
                  <p:cNvSpPr/>
                  <p:nvPr/>
                </p:nvSpPr>
                <p:spPr>
                  <a:xfrm>
                    <a:off x="48768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77" name="Rectangle 276"/>
                  <p:cNvSpPr/>
                  <p:nvPr/>
                </p:nvSpPr>
                <p:spPr>
                  <a:xfrm>
                    <a:off x="53340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78" name="Rectangle 277"/>
                  <p:cNvSpPr/>
                  <p:nvPr/>
                </p:nvSpPr>
                <p:spPr>
                  <a:xfrm>
                    <a:off x="57912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79" name="Rectangle 278"/>
                  <p:cNvSpPr/>
                  <p:nvPr/>
                </p:nvSpPr>
                <p:spPr>
                  <a:xfrm>
                    <a:off x="62484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80" name="Rectangle 279"/>
                  <p:cNvSpPr/>
                  <p:nvPr/>
                </p:nvSpPr>
                <p:spPr>
                  <a:xfrm>
                    <a:off x="67056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81" name="Rectangle 280"/>
                  <p:cNvSpPr/>
                  <p:nvPr/>
                </p:nvSpPr>
                <p:spPr>
                  <a:xfrm>
                    <a:off x="71628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82" name="Rectangle 281"/>
                  <p:cNvSpPr/>
                  <p:nvPr/>
                </p:nvSpPr>
                <p:spPr>
                  <a:xfrm>
                    <a:off x="76200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83" name="Rectangle 282"/>
                  <p:cNvSpPr/>
                  <p:nvPr/>
                </p:nvSpPr>
                <p:spPr>
                  <a:xfrm>
                    <a:off x="80772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84" name="Rectangle 283"/>
                  <p:cNvSpPr/>
                  <p:nvPr/>
                </p:nvSpPr>
                <p:spPr>
                  <a:xfrm>
                    <a:off x="3048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85" name="Rectangle 284"/>
                  <p:cNvSpPr/>
                  <p:nvPr/>
                </p:nvSpPr>
                <p:spPr>
                  <a:xfrm>
                    <a:off x="7620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86" name="Rectangle 285"/>
                  <p:cNvSpPr/>
                  <p:nvPr/>
                </p:nvSpPr>
                <p:spPr>
                  <a:xfrm>
                    <a:off x="12192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87" name="Rectangle 286"/>
                  <p:cNvSpPr/>
                  <p:nvPr/>
                </p:nvSpPr>
                <p:spPr>
                  <a:xfrm>
                    <a:off x="16764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88" name="Rectangle 287"/>
                  <p:cNvSpPr/>
                  <p:nvPr/>
                </p:nvSpPr>
                <p:spPr>
                  <a:xfrm>
                    <a:off x="21336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89" name="Rectangle 288"/>
                  <p:cNvSpPr/>
                  <p:nvPr/>
                </p:nvSpPr>
                <p:spPr>
                  <a:xfrm>
                    <a:off x="25908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90" name="Rectangle 289"/>
                  <p:cNvSpPr/>
                  <p:nvPr/>
                </p:nvSpPr>
                <p:spPr>
                  <a:xfrm>
                    <a:off x="30480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91" name="Rectangle 290"/>
                  <p:cNvSpPr/>
                  <p:nvPr/>
                </p:nvSpPr>
                <p:spPr>
                  <a:xfrm>
                    <a:off x="35052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92" name="Rectangle 291"/>
                  <p:cNvSpPr/>
                  <p:nvPr/>
                </p:nvSpPr>
                <p:spPr>
                  <a:xfrm>
                    <a:off x="39624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93" name="Rectangle 292"/>
                  <p:cNvSpPr/>
                  <p:nvPr/>
                </p:nvSpPr>
                <p:spPr>
                  <a:xfrm>
                    <a:off x="44196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94" name="Rectangle 293"/>
                  <p:cNvSpPr/>
                  <p:nvPr/>
                </p:nvSpPr>
                <p:spPr>
                  <a:xfrm>
                    <a:off x="48768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95" name="Rectangle 294"/>
                  <p:cNvSpPr/>
                  <p:nvPr/>
                </p:nvSpPr>
                <p:spPr>
                  <a:xfrm>
                    <a:off x="53340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96" name="Rectangle 295"/>
                  <p:cNvSpPr/>
                  <p:nvPr/>
                </p:nvSpPr>
                <p:spPr>
                  <a:xfrm>
                    <a:off x="57912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97" name="Rectangle 296"/>
                  <p:cNvSpPr/>
                  <p:nvPr/>
                </p:nvSpPr>
                <p:spPr>
                  <a:xfrm>
                    <a:off x="62484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98" name="Rectangle 297"/>
                  <p:cNvSpPr/>
                  <p:nvPr/>
                </p:nvSpPr>
                <p:spPr>
                  <a:xfrm>
                    <a:off x="67056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99" name="Rectangle 298"/>
                  <p:cNvSpPr/>
                  <p:nvPr/>
                </p:nvSpPr>
                <p:spPr>
                  <a:xfrm>
                    <a:off x="71628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00" name="Rectangle 299"/>
                  <p:cNvSpPr/>
                  <p:nvPr/>
                </p:nvSpPr>
                <p:spPr>
                  <a:xfrm>
                    <a:off x="76200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01" name="Rectangle 300"/>
                  <p:cNvSpPr/>
                  <p:nvPr/>
                </p:nvSpPr>
                <p:spPr>
                  <a:xfrm>
                    <a:off x="80772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02" name="Rectangle 301"/>
                  <p:cNvSpPr/>
                  <p:nvPr/>
                </p:nvSpPr>
                <p:spPr>
                  <a:xfrm>
                    <a:off x="3048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03" name="Rectangle 302"/>
                  <p:cNvSpPr/>
                  <p:nvPr/>
                </p:nvSpPr>
                <p:spPr>
                  <a:xfrm>
                    <a:off x="7620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04" name="Rectangle 303"/>
                  <p:cNvSpPr/>
                  <p:nvPr/>
                </p:nvSpPr>
                <p:spPr>
                  <a:xfrm>
                    <a:off x="12192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05" name="Rectangle 304"/>
                  <p:cNvSpPr/>
                  <p:nvPr/>
                </p:nvSpPr>
                <p:spPr>
                  <a:xfrm>
                    <a:off x="16764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06" name="Rectangle 305"/>
                  <p:cNvSpPr/>
                  <p:nvPr/>
                </p:nvSpPr>
                <p:spPr>
                  <a:xfrm>
                    <a:off x="21336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07" name="Rectangle 306"/>
                  <p:cNvSpPr/>
                  <p:nvPr/>
                </p:nvSpPr>
                <p:spPr>
                  <a:xfrm>
                    <a:off x="25908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08" name="Rectangle 307"/>
                  <p:cNvSpPr/>
                  <p:nvPr/>
                </p:nvSpPr>
                <p:spPr>
                  <a:xfrm>
                    <a:off x="30480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09" name="Rectangle 308"/>
                  <p:cNvSpPr/>
                  <p:nvPr/>
                </p:nvSpPr>
                <p:spPr>
                  <a:xfrm>
                    <a:off x="35052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10" name="Rectangle 309"/>
                  <p:cNvSpPr/>
                  <p:nvPr/>
                </p:nvSpPr>
                <p:spPr>
                  <a:xfrm>
                    <a:off x="39624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11" name="Rectangle 310"/>
                  <p:cNvSpPr/>
                  <p:nvPr/>
                </p:nvSpPr>
                <p:spPr>
                  <a:xfrm>
                    <a:off x="44196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12" name="Rectangle 311"/>
                  <p:cNvSpPr/>
                  <p:nvPr/>
                </p:nvSpPr>
                <p:spPr>
                  <a:xfrm>
                    <a:off x="48768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13" name="Rectangle 312"/>
                  <p:cNvSpPr/>
                  <p:nvPr/>
                </p:nvSpPr>
                <p:spPr>
                  <a:xfrm>
                    <a:off x="53340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14" name="Rectangle 313"/>
                  <p:cNvSpPr/>
                  <p:nvPr/>
                </p:nvSpPr>
                <p:spPr>
                  <a:xfrm>
                    <a:off x="57912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15" name="Rectangle 314"/>
                  <p:cNvSpPr/>
                  <p:nvPr/>
                </p:nvSpPr>
                <p:spPr>
                  <a:xfrm>
                    <a:off x="62484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16" name="Rectangle 315"/>
                  <p:cNvSpPr/>
                  <p:nvPr/>
                </p:nvSpPr>
                <p:spPr>
                  <a:xfrm>
                    <a:off x="67056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17" name="Rectangle 316"/>
                  <p:cNvSpPr/>
                  <p:nvPr/>
                </p:nvSpPr>
                <p:spPr>
                  <a:xfrm>
                    <a:off x="71628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18" name="Rectangle 317"/>
                  <p:cNvSpPr/>
                  <p:nvPr/>
                </p:nvSpPr>
                <p:spPr>
                  <a:xfrm>
                    <a:off x="76200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19" name="Rectangle 318"/>
                  <p:cNvSpPr/>
                  <p:nvPr/>
                </p:nvSpPr>
                <p:spPr>
                  <a:xfrm>
                    <a:off x="80772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20" name="Rectangle 319"/>
                  <p:cNvSpPr/>
                  <p:nvPr/>
                </p:nvSpPr>
                <p:spPr>
                  <a:xfrm>
                    <a:off x="3048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21" name="Rectangle 320"/>
                  <p:cNvSpPr/>
                  <p:nvPr/>
                </p:nvSpPr>
                <p:spPr>
                  <a:xfrm>
                    <a:off x="7620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22" name="Rectangle 321"/>
                  <p:cNvSpPr/>
                  <p:nvPr/>
                </p:nvSpPr>
                <p:spPr>
                  <a:xfrm>
                    <a:off x="12192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23" name="Rectangle 322"/>
                  <p:cNvSpPr/>
                  <p:nvPr/>
                </p:nvSpPr>
                <p:spPr>
                  <a:xfrm>
                    <a:off x="16764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24" name="Rectangle 323"/>
                  <p:cNvSpPr/>
                  <p:nvPr/>
                </p:nvSpPr>
                <p:spPr>
                  <a:xfrm>
                    <a:off x="21336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25" name="Rectangle 324"/>
                  <p:cNvSpPr/>
                  <p:nvPr/>
                </p:nvSpPr>
                <p:spPr>
                  <a:xfrm>
                    <a:off x="25908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26" name="Rectangle 325"/>
                  <p:cNvSpPr/>
                  <p:nvPr/>
                </p:nvSpPr>
                <p:spPr>
                  <a:xfrm>
                    <a:off x="30480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27" name="Rectangle 326"/>
                  <p:cNvSpPr/>
                  <p:nvPr/>
                </p:nvSpPr>
                <p:spPr>
                  <a:xfrm>
                    <a:off x="35052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28" name="Rectangle 327"/>
                  <p:cNvSpPr/>
                  <p:nvPr/>
                </p:nvSpPr>
                <p:spPr>
                  <a:xfrm>
                    <a:off x="39624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29" name="Rectangle 328"/>
                  <p:cNvSpPr/>
                  <p:nvPr/>
                </p:nvSpPr>
                <p:spPr>
                  <a:xfrm>
                    <a:off x="44196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30" name="Rectangle 329"/>
                  <p:cNvSpPr/>
                  <p:nvPr/>
                </p:nvSpPr>
                <p:spPr>
                  <a:xfrm>
                    <a:off x="48768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31" name="Rectangle 330"/>
                  <p:cNvSpPr/>
                  <p:nvPr/>
                </p:nvSpPr>
                <p:spPr>
                  <a:xfrm>
                    <a:off x="53340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32" name="Rectangle 331"/>
                  <p:cNvSpPr/>
                  <p:nvPr/>
                </p:nvSpPr>
                <p:spPr>
                  <a:xfrm>
                    <a:off x="57912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33" name="Rectangle 332"/>
                  <p:cNvSpPr/>
                  <p:nvPr/>
                </p:nvSpPr>
                <p:spPr>
                  <a:xfrm>
                    <a:off x="62484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34" name="Rectangle 333"/>
                  <p:cNvSpPr/>
                  <p:nvPr/>
                </p:nvSpPr>
                <p:spPr>
                  <a:xfrm>
                    <a:off x="67056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35" name="Rectangle 334"/>
                  <p:cNvSpPr/>
                  <p:nvPr/>
                </p:nvSpPr>
                <p:spPr>
                  <a:xfrm>
                    <a:off x="71628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36" name="Rectangle 335"/>
                  <p:cNvSpPr/>
                  <p:nvPr/>
                </p:nvSpPr>
                <p:spPr>
                  <a:xfrm>
                    <a:off x="76200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37" name="Rectangle 336"/>
                  <p:cNvSpPr/>
                  <p:nvPr/>
                </p:nvSpPr>
                <p:spPr>
                  <a:xfrm>
                    <a:off x="80772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</p:grpSp>
            <p:sp>
              <p:nvSpPr>
                <p:cNvPr id="175" name="TextBox 174"/>
                <p:cNvSpPr txBox="1"/>
                <p:nvPr/>
              </p:nvSpPr>
              <p:spPr>
                <a:xfrm>
                  <a:off x="2133600" y="4154269"/>
                  <a:ext cx="3276600" cy="611707"/>
                </a:xfrm>
                <a:prstGeom prst="rect">
                  <a:avLst/>
                </a:prstGeom>
                <a:noFill/>
                <a:effectLst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b="1" dirty="0" smtClean="0">
                      <a:solidFill>
                        <a:srgbClr val="FF0000"/>
                      </a:solidFill>
                      <a:latin typeface="+mj-lt"/>
                    </a:rPr>
                    <a:t>order violations</a:t>
                  </a:r>
                  <a:endParaRPr lang="en-US" sz="1200" dirty="0">
                    <a:solidFill>
                      <a:srgbClr val="FF0000"/>
                    </a:solidFill>
                    <a:latin typeface="+mj-lt"/>
                  </a:endParaRPr>
                </a:p>
              </p:txBody>
            </p:sp>
          </p:grpSp>
        </p:grpSp>
        <p:sp>
          <p:nvSpPr>
            <p:cNvPr id="707" name="&quot;No&quot; Symbol 706"/>
            <p:cNvSpPr/>
            <p:nvPr/>
          </p:nvSpPr>
          <p:spPr bwMode="auto">
            <a:xfrm>
              <a:off x="2286000" y="990600"/>
              <a:ext cx="4038600" cy="4038600"/>
            </a:xfrm>
            <a:prstGeom prst="noSmoking">
              <a:avLst/>
            </a:prstGeom>
            <a:solidFill>
              <a:srgbClr val="CC3300">
                <a:alpha val="45098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9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TextBox 703"/>
          <p:cNvSpPr txBox="1"/>
          <p:nvPr/>
        </p:nvSpPr>
        <p:spPr>
          <a:xfrm>
            <a:off x="3505200" y="2590800"/>
            <a:ext cx="2133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/>
              <a:t>Grace</a:t>
            </a:r>
            <a:endParaRPr lang="en-US" sz="48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1132597" y="3962400"/>
            <a:ext cx="6878806" cy="46166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Lucida Console" pitchFamily="49" charset="0"/>
              </a:rPr>
              <a:t>% </a:t>
            </a:r>
            <a:r>
              <a:rPr lang="en-US" sz="2400" b="1" dirty="0" smtClean="0">
                <a:latin typeface="Lucida Console" pitchFamily="49" charset="0"/>
              </a:rPr>
              <a:t>g++ </a:t>
            </a:r>
            <a:r>
              <a:rPr lang="en-US" sz="2400" dirty="0" smtClean="0">
                <a:latin typeface="Lucida Console" pitchFamily="49" charset="0"/>
              </a:rPr>
              <a:t>myprog.cpp </a:t>
            </a:r>
            <a:r>
              <a:rPr lang="en-US" sz="2400" b="1" dirty="0" smtClean="0">
                <a:latin typeface="Lucida Console" pitchFamily="49" charset="0"/>
              </a:rPr>
              <a:t>–</a:t>
            </a:r>
            <a:r>
              <a:rPr lang="en-US" sz="2400" b="1" dirty="0" err="1" smtClean="0">
                <a:solidFill>
                  <a:srgbClr val="0070C0"/>
                </a:solidFill>
                <a:latin typeface="Lucida Console" pitchFamily="49" charset="0"/>
              </a:rPr>
              <a:t>lgrace</a:t>
            </a:r>
            <a:r>
              <a:rPr lang="en-US" sz="2400" b="1" dirty="0" smtClean="0">
                <a:latin typeface="Lucida Console" pitchFamily="49" charset="0"/>
              </a:rPr>
              <a:t>   </a:t>
            </a:r>
            <a:r>
              <a:rPr lang="en-US" sz="2400" dirty="0" smtClean="0">
                <a:latin typeface="Lucida Console" pitchFamily="49" charset="0"/>
              </a:rPr>
              <a:t>–o </a:t>
            </a:r>
            <a:r>
              <a:rPr lang="en-US" sz="2400" dirty="0" err="1" smtClean="0">
                <a:latin typeface="Lucida Console" pitchFamily="49" charset="0"/>
              </a:rPr>
              <a:t>myprog</a:t>
            </a:r>
            <a:endParaRPr lang="en-US" sz="2400" dirty="0">
              <a:latin typeface="Lucida Console" pitchFamily="49" charset="0"/>
            </a:endParaRPr>
          </a:p>
        </p:txBody>
      </p:sp>
      <p:grpSp>
        <p:nvGrpSpPr>
          <p:cNvPr id="2" name="Group 983"/>
          <p:cNvGrpSpPr/>
          <p:nvPr/>
        </p:nvGrpSpPr>
        <p:grpSpPr>
          <a:xfrm>
            <a:off x="2825003" y="4572000"/>
            <a:ext cx="3493995" cy="646331"/>
            <a:chOff x="2079171" y="5602069"/>
            <a:chExt cx="3493995" cy="646331"/>
          </a:xfrm>
        </p:grpSpPr>
        <p:grpSp>
          <p:nvGrpSpPr>
            <p:cNvPr id="4" name="Group 981"/>
            <p:cNvGrpSpPr/>
            <p:nvPr/>
          </p:nvGrpSpPr>
          <p:grpSpPr>
            <a:xfrm>
              <a:off x="2079171" y="5638799"/>
              <a:ext cx="1045026" cy="609597"/>
              <a:chOff x="304800" y="914400"/>
              <a:chExt cx="8229600" cy="4800600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04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762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1219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676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2133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2590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3048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3505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3962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4419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4876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5334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5791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6248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6705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7162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7620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8077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304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762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1219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1676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2133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590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3048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3505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3962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4419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4876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5334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5791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6248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6705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7162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7620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8077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304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762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1219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1676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2133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2590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3048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3505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3962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4419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4876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5334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5791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6248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6705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7162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7620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8077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304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762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1219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1676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2133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2590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3048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3505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3962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4419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4876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5334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5791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6248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6705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7162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7620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8077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304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762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1219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1676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2133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2590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3048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3505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3962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4419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4876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5334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 90"/>
              <p:cNvSpPr/>
              <p:nvPr/>
            </p:nvSpPr>
            <p:spPr>
              <a:xfrm>
                <a:off x="5791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Rectangle 91"/>
              <p:cNvSpPr/>
              <p:nvPr/>
            </p:nvSpPr>
            <p:spPr>
              <a:xfrm>
                <a:off x="6248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Rectangle 92"/>
              <p:cNvSpPr/>
              <p:nvPr/>
            </p:nvSpPr>
            <p:spPr>
              <a:xfrm>
                <a:off x="6705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tangle 93"/>
              <p:cNvSpPr/>
              <p:nvPr/>
            </p:nvSpPr>
            <p:spPr>
              <a:xfrm>
                <a:off x="7162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7620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/>
              <p:cNvSpPr/>
              <p:nvPr/>
            </p:nvSpPr>
            <p:spPr>
              <a:xfrm>
                <a:off x="8077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304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762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1219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1676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2133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2590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3048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3505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3962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4419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4876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5334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5791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6248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 110"/>
              <p:cNvSpPr/>
              <p:nvPr/>
            </p:nvSpPr>
            <p:spPr>
              <a:xfrm>
                <a:off x="6705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7162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7620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8077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Rectangle 114"/>
              <p:cNvSpPr/>
              <p:nvPr/>
            </p:nvSpPr>
            <p:spPr>
              <a:xfrm>
                <a:off x="304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tangle 115"/>
              <p:cNvSpPr/>
              <p:nvPr/>
            </p:nvSpPr>
            <p:spPr>
              <a:xfrm>
                <a:off x="762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Rectangle 116"/>
              <p:cNvSpPr/>
              <p:nvPr/>
            </p:nvSpPr>
            <p:spPr>
              <a:xfrm>
                <a:off x="1219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Rectangle 117"/>
              <p:cNvSpPr/>
              <p:nvPr/>
            </p:nvSpPr>
            <p:spPr>
              <a:xfrm>
                <a:off x="1676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ectangle 118"/>
              <p:cNvSpPr/>
              <p:nvPr/>
            </p:nvSpPr>
            <p:spPr>
              <a:xfrm>
                <a:off x="2133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tangle 119"/>
              <p:cNvSpPr/>
              <p:nvPr/>
            </p:nvSpPr>
            <p:spPr>
              <a:xfrm>
                <a:off x="2590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ctangle 120"/>
              <p:cNvSpPr/>
              <p:nvPr/>
            </p:nvSpPr>
            <p:spPr>
              <a:xfrm>
                <a:off x="3048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tangle 121"/>
              <p:cNvSpPr/>
              <p:nvPr/>
            </p:nvSpPr>
            <p:spPr>
              <a:xfrm>
                <a:off x="3505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tangle 122"/>
              <p:cNvSpPr/>
              <p:nvPr/>
            </p:nvSpPr>
            <p:spPr>
              <a:xfrm>
                <a:off x="3962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Rectangle 123"/>
              <p:cNvSpPr/>
              <p:nvPr/>
            </p:nvSpPr>
            <p:spPr>
              <a:xfrm>
                <a:off x="4419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Rectangle 124"/>
              <p:cNvSpPr/>
              <p:nvPr/>
            </p:nvSpPr>
            <p:spPr>
              <a:xfrm>
                <a:off x="4876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tangle 125"/>
              <p:cNvSpPr/>
              <p:nvPr/>
            </p:nvSpPr>
            <p:spPr>
              <a:xfrm>
                <a:off x="5334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Rectangle 126"/>
              <p:cNvSpPr/>
              <p:nvPr/>
            </p:nvSpPr>
            <p:spPr>
              <a:xfrm>
                <a:off x="5791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tangle 127"/>
              <p:cNvSpPr/>
              <p:nvPr/>
            </p:nvSpPr>
            <p:spPr>
              <a:xfrm>
                <a:off x="6248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Rectangle 128"/>
              <p:cNvSpPr/>
              <p:nvPr/>
            </p:nvSpPr>
            <p:spPr>
              <a:xfrm>
                <a:off x="6705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ectangle 129"/>
              <p:cNvSpPr/>
              <p:nvPr/>
            </p:nvSpPr>
            <p:spPr>
              <a:xfrm>
                <a:off x="7162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Rectangle 130"/>
              <p:cNvSpPr/>
              <p:nvPr/>
            </p:nvSpPr>
            <p:spPr>
              <a:xfrm>
                <a:off x="7620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Rectangle 131"/>
              <p:cNvSpPr/>
              <p:nvPr/>
            </p:nvSpPr>
            <p:spPr>
              <a:xfrm>
                <a:off x="8077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Rectangle 132"/>
              <p:cNvSpPr/>
              <p:nvPr/>
            </p:nvSpPr>
            <p:spPr>
              <a:xfrm>
                <a:off x="304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Rectangle 133"/>
              <p:cNvSpPr/>
              <p:nvPr/>
            </p:nvSpPr>
            <p:spPr>
              <a:xfrm>
                <a:off x="762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Rectangle 134"/>
              <p:cNvSpPr/>
              <p:nvPr/>
            </p:nvSpPr>
            <p:spPr>
              <a:xfrm>
                <a:off x="1219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Rectangle 135"/>
              <p:cNvSpPr/>
              <p:nvPr/>
            </p:nvSpPr>
            <p:spPr>
              <a:xfrm>
                <a:off x="1676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Rectangle 136"/>
              <p:cNvSpPr/>
              <p:nvPr/>
            </p:nvSpPr>
            <p:spPr>
              <a:xfrm>
                <a:off x="2133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Rectangle 137"/>
              <p:cNvSpPr/>
              <p:nvPr/>
            </p:nvSpPr>
            <p:spPr>
              <a:xfrm>
                <a:off x="2590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3048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Rectangle 139"/>
              <p:cNvSpPr/>
              <p:nvPr/>
            </p:nvSpPr>
            <p:spPr>
              <a:xfrm>
                <a:off x="3505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Rectangle 140"/>
              <p:cNvSpPr/>
              <p:nvPr/>
            </p:nvSpPr>
            <p:spPr>
              <a:xfrm>
                <a:off x="3962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Rectangle 141"/>
              <p:cNvSpPr/>
              <p:nvPr/>
            </p:nvSpPr>
            <p:spPr>
              <a:xfrm>
                <a:off x="4419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Rectangle 142"/>
              <p:cNvSpPr/>
              <p:nvPr/>
            </p:nvSpPr>
            <p:spPr>
              <a:xfrm>
                <a:off x="4876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Rectangle 143"/>
              <p:cNvSpPr/>
              <p:nvPr/>
            </p:nvSpPr>
            <p:spPr>
              <a:xfrm>
                <a:off x="5334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Rectangle 144"/>
              <p:cNvSpPr/>
              <p:nvPr/>
            </p:nvSpPr>
            <p:spPr>
              <a:xfrm>
                <a:off x="5791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Rectangle 145"/>
              <p:cNvSpPr/>
              <p:nvPr/>
            </p:nvSpPr>
            <p:spPr>
              <a:xfrm>
                <a:off x="6248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Rectangle 146"/>
              <p:cNvSpPr/>
              <p:nvPr/>
            </p:nvSpPr>
            <p:spPr>
              <a:xfrm>
                <a:off x="6705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Rectangle 147"/>
              <p:cNvSpPr/>
              <p:nvPr/>
            </p:nvSpPr>
            <p:spPr>
              <a:xfrm>
                <a:off x="7162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Rectangle 148"/>
              <p:cNvSpPr/>
              <p:nvPr/>
            </p:nvSpPr>
            <p:spPr>
              <a:xfrm>
                <a:off x="7620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Rectangle 149"/>
              <p:cNvSpPr/>
              <p:nvPr/>
            </p:nvSpPr>
            <p:spPr>
              <a:xfrm>
                <a:off x="8077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Rectangle 150"/>
              <p:cNvSpPr/>
              <p:nvPr/>
            </p:nvSpPr>
            <p:spPr>
              <a:xfrm>
                <a:off x="304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Rectangle 151"/>
              <p:cNvSpPr/>
              <p:nvPr/>
            </p:nvSpPr>
            <p:spPr>
              <a:xfrm>
                <a:off x="762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Rectangle 152"/>
              <p:cNvSpPr/>
              <p:nvPr/>
            </p:nvSpPr>
            <p:spPr>
              <a:xfrm>
                <a:off x="1219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Rectangle 153"/>
              <p:cNvSpPr/>
              <p:nvPr/>
            </p:nvSpPr>
            <p:spPr>
              <a:xfrm>
                <a:off x="1676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Rectangle 154"/>
              <p:cNvSpPr/>
              <p:nvPr/>
            </p:nvSpPr>
            <p:spPr>
              <a:xfrm>
                <a:off x="2133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Rectangle 155"/>
              <p:cNvSpPr/>
              <p:nvPr/>
            </p:nvSpPr>
            <p:spPr>
              <a:xfrm>
                <a:off x="2590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Rectangle 156"/>
              <p:cNvSpPr/>
              <p:nvPr/>
            </p:nvSpPr>
            <p:spPr>
              <a:xfrm>
                <a:off x="3048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Rectangle 157"/>
              <p:cNvSpPr/>
              <p:nvPr/>
            </p:nvSpPr>
            <p:spPr>
              <a:xfrm>
                <a:off x="3505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Rectangle 158"/>
              <p:cNvSpPr/>
              <p:nvPr/>
            </p:nvSpPr>
            <p:spPr>
              <a:xfrm>
                <a:off x="3962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Rectangle 159"/>
              <p:cNvSpPr/>
              <p:nvPr/>
            </p:nvSpPr>
            <p:spPr>
              <a:xfrm>
                <a:off x="4419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Rectangle 160"/>
              <p:cNvSpPr/>
              <p:nvPr/>
            </p:nvSpPr>
            <p:spPr>
              <a:xfrm>
                <a:off x="4876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Rectangle 161"/>
              <p:cNvSpPr/>
              <p:nvPr/>
            </p:nvSpPr>
            <p:spPr>
              <a:xfrm>
                <a:off x="5334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Rectangle 162"/>
              <p:cNvSpPr/>
              <p:nvPr/>
            </p:nvSpPr>
            <p:spPr>
              <a:xfrm>
                <a:off x="5791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Rectangle 163"/>
              <p:cNvSpPr/>
              <p:nvPr/>
            </p:nvSpPr>
            <p:spPr>
              <a:xfrm>
                <a:off x="6248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Rectangle 164"/>
              <p:cNvSpPr/>
              <p:nvPr/>
            </p:nvSpPr>
            <p:spPr>
              <a:xfrm>
                <a:off x="6705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Rectangle 165"/>
              <p:cNvSpPr/>
              <p:nvPr/>
            </p:nvSpPr>
            <p:spPr>
              <a:xfrm>
                <a:off x="7162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Rectangle 166"/>
              <p:cNvSpPr/>
              <p:nvPr/>
            </p:nvSpPr>
            <p:spPr>
              <a:xfrm>
                <a:off x="7620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Rectangle 167"/>
              <p:cNvSpPr/>
              <p:nvPr/>
            </p:nvSpPr>
            <p:spPr>
              <a:xfrm>
                <a:off x="8077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3287166" y="5602069"/>
              <a:ext cx="2286000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92D050"/>
                  </a:solidFill>
                  <a:latin typeface="+mj-lt"/>
                </a:rPr>
                <a:t>sequential</a:t>
              </a:r>
              <a:endParaRPr lang="en-US" sz="3600" dirty="0">
                <a:solidFill>
                  <a:srgbClr val="92D050"/>
                </a:solidFill>
                <a:latin typeface="+mj-lt"/>
              </a:endParaRPr>
            </a:p>
          </p:txBody>
        </p:sp>
      </p:grpSp>
      <p:grpSp>
        <p:nvGrpSpPr>
          <p:cNvPr id="5" name="Group 707"/>
          <p:cNvGrpSpPr/>
          <p:nvPr/>
        </p:nvGrpSpPr>
        <p:grpSpPr>
          <a:xfrm>
            <a:off x="3565585" y="5181600"/>
            <a:ext cx="2340634" cy="1676400"/>
            <a:chOff x="2133599" y="990600"/>
            <a:chExt cx="5638801" cy="4038600"/>
          </a:xfrm>
        </p:grpSpPr>
        <p:grpSp>
          <p:nvGrpSpPr>
            <p:cNvPr id="169" name="Group 168"/>
            <p:cNvGrpSpPr/>
            <p:nvPr/>
          </p:nvGrpSpPr>
          <p:grpSpPr>
            <a:xfrm>
              <a:off x="2133599" y="1295400"/>
              <a:ext cx="5638801" cy="3546776"/>
              <a:chOff x="1142999" y="1219200"/>
              <a:chExt cx="5638801" cy="3546776"/>
            </a:xfrm>
          </p:grpSpPr>
          <p:grpSp>
            <p:nvGrpSpPr>
              <p:cNvPr id="170" name="Group 821"/>
              <p:cNvGrpSpPr/>
              <p:nvPr/>
            </p:nvGrpSpPr>
            <p:grpSpPr>
              <a:xfrm>
                <a:off x="1143000" y="1219200"/>
                <a:ext cx="4724400" cy="627961"/>
                <a:chOff x="914400" y="1219200"/>
                <a:chExt cx="4724400" cy="627961"/>
              </a:xfrm>
            </p:grpSpPr>
            <p:sp>
              <p:nvSpPr>
                <p:cNvPr id="542" name="TextBox 541"/>
                <p:cNvSpPr txBox="1"/>
                <p:nvPr/>
              </p:nvSpPr>
              <p:spPr>
                <a:xfrm>
                  <a:off x="2133601" y="1219200"/>
                  <a:ext cx="3505199" cy="611706"/>
                </a:xfrm>
                <a:prstGeom prst="rect">
                  <a:avLst/>
                </a:prstGeom>
                <a:noFill/>
                <a:effectLst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b="1" dirty="0" smtClean="0">
                      <a:solidFill>
                        <a:srgbClr val="FF0000"/>
                      </a:solidFill>
                      <a:latin typeface="+mj-lt"/>
                    </a:rPr>
                    <a:t>race conditions</a:t>
                  </a:r>
                  <a:endParaRPr lang="en-US" sz="1200" dirty="0">
                    <a:solidFill>
                      <a:srgbClr val="FF0000"/>
                    </a:solidFill>
                    <a:latin typeface="+mj-lt"/>
                  </a:endParaRPr>
                </a:p>
              </p:txBody>
            </p:sp>
            <p:grpSp>
              <p:nvGrpSpPr>
                <p:cNvPr id="171" name="Group 164"/>
                <p:cNvGrpSpPr/>
                <p:nvPr/>
              </p:nvGrpSpPr>
              <p:grpSpPr>
                <a:xfrm>
                  <a:off x="914400" y="1237564"/>
                  <a:ext cx="1045026" cy="609597"/>
                  <a:chOff x="304800" y="914400"/>
                  <a:chExt cx="8229600" cy="4800600"/>
                </a:xfrm>
              </p:grpSpPr>
              <p:sp>
                <p:nvSpPr>
                  <p:cNvPr id="544" name="Rectangle 543"/>
                  <p:cNvSpPr/>
                  <p:nvPr/>
                </p:nvSpPr>
                <p:spPr>
                  <a:xfrm>
                    <a:off x="3048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45" name="Rectangle 544"/>
                  <p:cNvSpPr/>
                  <p:nvPr/>
                </p:nvSpPr>
                <p:spPr>
                  <a:xfrm>
                    <a:off x="762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46" name="Rectangle 545"/>
                  <p:cNvSpPr/>
                  <p:nvPr/>
                </p:nvSpPr>
                <p:spPr>
                  <a:xfrm>
                    <a:off x="12192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47" name="Rectangle 546"/>
                  <p:cNvSpPr/>
                  <p:nvPr/>
                </p:nvSpPr>
                <p:spPr>
                  <a:xfrm>
                    <a:off x="16764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48" name="Rectangle 547"/>
                  <p:cNvSpPr/>
                  <p:nvPr/>
                </p:nvSpPr>
                <p:spPr>
                  <a:xfrm>
                    <a:off x="21336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49" name="Rectangle 170"/>
                  <p:cNvSpPr/>
                  <p:nvPr/>
                </p:nvSpPr>
                <p:spPr>
                  <a:xfrm>
                    <a:off x="25908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50" name="Rectangle 549"/>
                  <p:cNvSpPr/>
                  <p:nvPr/>
                </p:nvSpPr>
                <p:spPr>
                  <a:xfrm>
                    <a:off x="3048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51" name="Rectangle 550"/>
                  <p:cNvSpPr/>
                  <p:nvPr/>
                </p:nvSpPr>
                <p:spPr>
                  <a:xfrm>
                    <a:off x="35052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52" name="Rectangle 551"/>
                  <p:cNvSpPr/>
                  <p:nvPr/>
                </p:nvSpPr>
                <p:spPr>
                  <a:xfrm>
                    <a:off x="39624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53" name="Rectangle 552"/>
                  <p:cNvSpPr/>
                  <p:nvPr/>
                </p:nvSpPr>
                <p:spPr>
                  <a:xfrm>
                    <a:off x="44196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54" name="Rectangle 553"/>
                  <p:cNvSpPr/>
                  <p:nvPr/>
                </p:nvSpPr>
                <p:spPr>
                  <a:xfrm>
                    <a:off x="48768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55" name="Rectangle 554"/>
                  <p:cNvSpPr/>
                  <p:nvPr/>
                </p:nvSpPr>
                <p:spPr>
                  <a:xfrm>
                    <a:off x="5334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56" name="Rectangle 555"/>
                  <p:cNvSpPr/>
                  <p:nvPr/>
                </p:nvSpPr>
                <p:spPr>
                  <a:xfrm>
                    <a:off x="57912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57" name="Rectangle 556"/>
                  <p:cNvSpPr/>
                  <p:nvPr/>
                </p:nvSpPr>
                <p:spPr>
                  <a:xfrm>
                    <a:off x="62484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58" name="Rectangle 557"/>
                  <p:cNvSpPr/>
                  <p:nvPr/>
                </p:nvSpPr>
                <p:spPr>
                  <a:xfrm>
                    <a:off x="67056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59" name="Rectangle 558"/>
                  <p:cNvSpPr/>
                  <p:nvPr/>
                </p:nvSpPr>
                <p:spPr>
                  <a:xfrm>
                    <a:off x="71628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60" name="Rectangle 559"/>
                  <p:cNvSpPr/>
                  <p:nvPr/>
                </p:nvSpPr>
                <p:spPr>
                  <a:xfrm>
                    <a:off x="7620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61" name="Rectangle 560"/>
                  <p:cNvSpPr/>
                  <p:nvPr/>
                </p:nvSpPr>
                <p:spPr>
                  <a:xfrm>
                    <a:off x="80772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62" name="Rectangle 561"/>
                  <p:cNvSpPr/>
                  <p:nvPr/>
                </p:nvSpPr>
                <p:spPr>
                  <a:xfrm>
                    <a:off x="3048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63" name="Rectangle 562"/>
                  <p:cNvSpPr/>
                  <p:nvPr/>
                </p:nvSpPr>
                <p:spPr>
                  <a:xfrm>
                    <a:off x="7620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64" name="Rectangle 563"/>
                  <p:cNvSpPr/>
                  <p:nvPr/>
                </p:nvSpPr>
                <p:spPr>
                  <a:xfrm>
                    <a:off x="12192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65" name="Rectangle 564"/>
                  <p:cNvSpPr/>
                  <p:nvPr/>
                </p:nvSpPr>
                <p:spPr>
                  <a:xfrm>
                    <a:off x="16764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66" name="Rectangle 565"/>
                  <p:cNvSpPr/>
                  <p:nvPr/>
                </p:nvSpPr>
                <p:spPr>
                  <a:xfrm>
                    <a:off x="21336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67" name="Rectangle 566"/>
                  <p:cNvSpPr/>
                  <p:nvPr/>
                </p:nvSpPr>
                <p:spPr>
                  <a:xfrm>
                    <a:off x="25908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68" name="Rectangle 567"/>
                  <p:cNvSpPr/>
                  <p:nvPr/>
                </p:nvSpPr>
                <p:spPr>
                  <a:xfrm>
                    <a:off x="30480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69" name="Rectangle 568"/>
                  <p:cNvSpPr/>
                  <p:nvPr/>
                </p:nvSpPr>
                <p:spPr>
                  <a:xfrm>
                    <a:off x="35052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70" name="Rectangle 569"/>
                  <p:cNvSpPr/>
                  <p:nvPr/>
                </p:nvSpPr>
                <p:spPr>
                  <a:xfrm>
                    <a:off x="39624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71" name="Rectangle 570"/>
                  <p:cNvSpPr/>
                  <p:nvPr/>
                </p:nvSpPr>
                <p:spPr>
                  <a:xfrm>
                    <a:off x="44196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72" name="Rectangle 571"/>
                  <p:cNvSpPr/>
                  <p:nvPr/>
                </p:nvSpPr>
                <p:spPr>
                  <a:xfrm>
                    <a:off x="48768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73" name="Rectangle 572"/>
                  <p:cNvSpPr/>
                  <p:nvPr/>
                </p:nvSpPr>
                <p:spPr>
                  <a:xfrm>
                    <a:off x="53340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74" name="Rectangle 573"/>
                  <p:cNvSpPr/>
                  <p:nvPr/>
                </p:nvSpPr>
                <p:spPr>
                  <a:xfrm>
                    <a:off x="57912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 dirty="0"/>
                  </a:p>
                </p:txBody>
              </p:sp>
              <p:sp>
                <p:nvSpPr>
                  <p:cNvPr id="575" name="Rectangle 574"/>
                  <p:cNvSpPr/>
                  <p:nvPr/>
                </p:nvSpPr>
                <p:spPr>
                  <a:xfrm>
                    <a:off x="62484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76" name="Rectangle 575"/>
                  <p:cNvSpPr/>
                  <p:nvPr/>
                </p:nvSpPr>
                <p:spPr>
                  <a:xfrm>
                    <a:off x="67056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77" name="Rectangle 576"/>
                  <p:cNvSpPr/>
                  <p:nvPr/>
                </p:nvSpPr>
                <p:spPr>
                  <a:xfrm>
                    <a:off x="71628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78" name="Rectangle 577"/>
                  <p:cNvSpPr/>
                  <p:nvPr/>
                </p:nvSpPr>
                <p:spPr>
                  <a:xfrm>
                    <a:off x="76200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79" name="Rectangle 578"/>
                  <p:cNvSpPr/>
                  <p:nvPr/>
                </p:nvSpPr>
                <p:spPr>
                  <a:xfrm>
                    <a:off x="80772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80" name="Rectangle 579"/>
                  <p:cNvSpPr/>
                  <p:nvPr/>
                </p:nvSpPr>
                <p:spPr>
                  <a:xfrm>
                    <a:off x="3048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81" name="Rectangle 580"/>
                  <p:cNvSpPr/>
                  <p:nvPr/>
                </p:nvSpPr>
                <p:spPr>
                  <a:xfrm>
                    <a:off x="7620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82" name="Rectangle 581"/>
                  <p:cNvSpPr/>
                  <p:nvPr/>
                </p:nvSpPr>
                <p:spPr>
                  <a:xfrm>
                    <a:off x="12192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83" name="Rectangle 582"/>
                  <p:cNvSpPr/>
                  <p:nvPr/>
                </p:nvSpPr>
                <p:spPr>
                  <a:xfrm>
                    <a:off x="16764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84" name="Rectangle 583"/>
                  <p:cNvSpPr/>
                  <p:nvPr/>
                </p:nvSpPr>
                <p:spPr>
                  <a:xfrm>
                    <a:off x="21336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85" name="Rectangle 584"/>
                  <p:cNvSpPr/>
                  <p:nvPr/>
                </p:nvSpPr>
                <p:spPr>
                  <a:xfrm>
                    <a:off x="25908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86" name="Rectangle 585"/>
                  <p:cNvSpPr/>
                  <p:nvPr/>
                </p:nvSpPr>
                <p:spPr>
                  <a:xfrm>
                    <a:off x="30480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87" name="Rectangle 586"/>
                  <p:cNvSpPr/>
                  <p:nvPr/>
                </p:nvSpPr>
                <p:spPr>
                  <a:xfrm>
                    <a:off x="35052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88" name="Rectangle 587"/>
                  <p:cNvSpPr/>
                  <p:nvPr/>
                </p:nvSpPr>
                <p:spPr>
                  <a:xfrm>
                    <a:off x="39624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89" name="Rectangle 210"/>
                  <p:cNvSpPr/>
                  <p:nvPr/>
                </p:nvSpPr>
                <p:spPr>
                  <a:xfrm>
                    <a:off x="44196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90" name="Rectangle 589"/>
                  <p:cNvSpPr/>
                  <p:nvPr/>
                </p:nvSpPr>
                <p:spPr>
                  <a:xfrm>
                    <a:off x="48768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91" name="Rectangle 590"/>
                  <p:cNvSpPr/>
                  <p:nvPr/>
                </p:nvSpPr>
                <p:spPr>
                  <a:xfrm>
                    <a:off x="53340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92" name="Rectangle 591"/>
                  <p:cNvSpPr/>
                  <p:nvPr/>
                </p:nvSpPr>
                <p:spPr>
                  <a:xfrm>
                    <a:off x="57912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93" name="Rectangle 592"/>
                  <p:cNvSpPr/>
                  <p:nvPr/>
                </p:nvSpPr>
                <p:spPr>
                  <a:xfrm>
                    <a:off x="62484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94" name="Rectangle 593"/>
                  <p:cNvSpPr/>
                  <p:nvPr/>
                </p:nvSpPr>
                <p:spPr>
                  <a:xfrm>
                    <a:off x="67056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95" name="Rectangle 594"/>
                  <p:cNvSpPr/>
                  <p:nvPr/>
                </p:nvSpPr>
                <p:spPr>
                  <a:xfrm>
                    <a:off x="71628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96" name="Rectangle 595"/>
                  <p:cNvSpPr/>
                  <p:nvPr/>
                </p:nvSpPr>
                <p:spPr>
                  <a:xfrm>
                    <a:off x="76200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97" name="Rectangle 596"/>
                  <p:cNvSpPr/>
                  <p:nvPr/>
                </p:nvSpPr>
                <p:spPr>
                  <a:xfrm>
                    <a:off x="80772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98" name="Rectangle 597"/>
                  <p:cNvSpPr/>
                  <p:nvPr/>
                </p:nvSpPr>
                <p:spPr>
                  <a:xfrm>
                    <a:off x="3048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99" name="Rectangle 598"/>
                  <p:cNvSpPr/>
                  <p:nvPr/>
                </p:nvSpPr>
                <p:spPr>
                  <a:xfrm>
                    <a:off x="7620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00" name="Rectangle 599"/>
                  <p:cNvSpPr/>
                  <p:nvPr/>
                </p:nvSpPr>
                <p:spPr>
                  <a:xfrm>
                    <a:off x="12192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01" name="Rectangle 600"/>
                  <p:cNvSpPr/>
                  <p:nvPr/>
                </p:nvSpPr>
                <p:spPr>
                  <a:xfrm>
                    <a:off x="16764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02" name="Rectangle 601"/>
                  <p:cNvSpPr/>
                  <p:nvPr/>
                </p:nvSpPr>
                <p:spPr>
                  <a:xfrm>
                    <a:off x="21336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03" name="Rectangle 602"/>
                  <p:cNvSpPr/>
                  <p:nvPr/>
                </p:nvSpPr>
                <p:spPr>
                  <a:xfrm>
                    <a:off x="25908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04" name="Rectangle 603"/>
                  <p:cNvSpPr/>
                  <p:nvPr/>
                </p:nvSpPr>
                <p:spPr>
                  <a:xfrm>
                    <a:off x="30480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05" name="Rectangle 604"/>
                  <p:cNvSpPr/>
                  <p:nvPr/>
                </p:nvSpPr>
                <p:spPr>
                  <a:xfrm>
                    <a:off x="35052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06" name="Rectangle 605"/>
                  <p:cNvSpPr/>
                  <p:nvPr/>
                </p:nvSpPr>
                <p:spPr>
                  <a:xfrm>
                    <a:off x="39624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07" name="Rectangle 606"/>
                  <p:cNvSpPr/>
                  <p:nvPr/>
                </p:nvSpPr>
                <p:spPr>
                  <a:xfrm>
                    <a:off x="44196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08" name="Rectangle 607"/>
                  <p:cNvSpPr/>
                  <p:nvPr/>
                </p:nvSpPr>
                <p:spPr>
                  <a:xfrm>
                    <a:off x="48768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09" name="Rectangle 608"/>
                  <p:cNvSpPr/>
                  <p:nvPr/>
                </p:nvSpPr>
                <p:spPr>
                  <a:xfrm>
                    <a:off x="53340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10" name="Rectangle 609"/>
                  <p:cNvSpPr/>
                  <p:nvPr/>
                </p:nvSpPr>
                <p:spPr>
                  <a:xfrm>
                    <a:off x="57912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11" name="Rectangle 610"/>
                  <p:cNvSpPr/>
                  <p:nvPr/>
                </p:nvSpPr>
                <p:spPr>
                  <a:xfrm>
                    <a:off x="62484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12" name="Rectangle 611"/>
                  <p:cNvSpPr/>
                  <p:nvPr/>
                </p:nvSpPr>
                <p:spPr>
                  <a:xfrm>
                    <a:off x="67056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13" name="Rectangle 612"/>
                  <p:cNvSpPr/>
                  <p:nvPr/>
                </p:nvSpPr>
                <p:spPr>
                  <a:xfrm>
                    <a:off x="71628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14" name="Rectangle 613"/>
                  <p:cNvSpPr/>
                  <p:nvPr/>
                </p:nvSpPr>
                <p:spPr>
                  <a:xfrm>
                    <a:off x="76200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15" name="Rectangle 614"/>
                  <p:cNvSpPr/>
                  <p:nvPr/>
                </p:nvSpPr>
                <p:spPr>
                  <a:xfrm>
                    <a:off x="80772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16" name="Rectangle 615"/>
                  <p:cNvSpPr/>
                  <p:nvPr/>
                </p:nvSpPr>
                <p:spPr>
                  <a:xfrm>
                    <a:off x="3048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17" name="Rectangle 616"/>
                  <p:cNvSpPr/>
                  <p:nvPr/>
                </p:nvSpPr>
                <p:spPr>
                  <a:xfrm>
                    <a:off x="7620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18" name="Rectangle 617"/>
                  <p:cNvSpPr/>
                  <p:nvPr/>
                </p:nvSpPr>
                <p:spPr>
                  <a:xfrm>
                    <a:off x="12192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19" name="Rectangle 618"/>
                  <p:cNvSpPr/>
                  <p:nvPr/>
                </p:nvSpPr>
                <p:spPr>
                  <a:xfrm>
                    <a:off x="16764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20" name="Rectangle 619"/>
                  <p:cNvSpPr/>
                  <p:nvPr/>
                </p:nvSpPr>
                <p:spPr>
                  <a:xfrm>
                    <a:off x="21336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21" name="Rectangle 620"/>
                  <p:cNvSpPr/>
                  <p:nvPr/>
                </p:nvSpPr>
                <p:spPr>
                  <a:xfrm>
                    <a:off x="25908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22" name="Rectangle 621"/>
                  <p:cNvSpPr/>
                  <p:nvPr/>
                </p:nvSpPr>
                <p:spPr>
                  <a:xfrm>
                    <a:off x="30480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23" name="Rectangle 622"/>
                  <p:cNvSpPr/>
                  <p:nvPr/>
                </p:nvSpPr>
                <p:spPr>
                  <a:xfrm>
                    <a:off x="35052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24" name="Rectangle 623"/>
                  <p:cNvSpPr/>
                  <p:nvPr/>
                </p:nvSpPr>
                <p:spPr>
                  <a:xfrm>
                    <a:off x="39624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25" name="Rectangle 624"/>
                  <p:cNvSpPr/>
                  <p:nvPr/>
                </p:nvSpPr>
                <p:spPr>
                  <a:xfrm>
                    <a:off x="44196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26" name="Rectangle 625"/>
                  <p:cNvSpPr/>
                  <p:nvPr/>
                </p:nvSpPr>
                <p:spPr>
                  <a:xfrm>
                    <a:off x="48768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27" name="Rectangle 626"/>
                  <p:cNvSpPr/>
                  <p:nvPr/>
                </p:nvSpPr>
                <p:spPr>
                  <a:xfrm>
                    <a:off x="53340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28" name="Rectangle 375"/>
                  <p:cNvSpPr/>
                  <p:nvPr/>
                </p:nvSpPr>
                <p:spPr>
                  <a:xfrm>
                    <a:off x="57912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29" name="Rectangle 628"/>
                  <p:cNvSpPr/>
                  <p:nvPr/>
                </p:nvSpPr>
                <p:spPr>
                  <a:xfrm>
                    <a:off x="62484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30" name="Rectangle 629"/>
                  <p:cNvSpPr/>
                  <p:nvPr/>
                </p:nvSpPr>
                <p:spPr>
                  <a:xfrm>
                    <a:off x="67056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31" name="Rectangle 630"/>
                  <p:cNvSpPr/>
                  <p:nvPr/>
                </p:nvSpPr>
                <p:spPr>
                  <a:xfrm>
                    <a:off x="71628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32" name="Rectangle 631"/>
                  <p:cNvSpPr/>
                  <p:nvPr/>
                </p:nvSpPr>
                <p:spPr>
                  <a:xfrm>
                    <a:off x="76200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33" name="Rectangle 632"/>
                  <p:cNvSpPr/>
                  <p:nvPr/>
                </p:nvSpPr>
                <p:spPr>
                  <a:xfrm>
                    <a:off x="80772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34" name="Rectangle 633"/>
                  <p:cNvSpPr/>
                  <p:nvPr/>
                </p:nvSpPr>
                <p:spPr>
                  <a:xfrm>
                    <a:off x="3048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35" name="Rectangle 634"/>
                  <p:cNvSpPr/>
                  <p:nvPr/>
                </p:nvSpPr>
                <p:spPr>
                  <a:xfrm>
                    <a:off x="7620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36" name="Rectangle 635"/>
                  <p:cNvSpPr/>
                  <p:nvPr/>
                </p:nvSpPr>
                <p:spPr>
                  <a:xfrm>
                    <a:off x="12192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37" name="Rectangle 636"/>
                  <p:cNvSpPr/>
                  <p:nvPr/>
                </p:nvSpPr>
                <p:spPr>
                  <a:xfrm>
                    <a:off x="16764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38" name="Rectangle 637"/>
                  <p:cNvSpPr/>
                  <p:nvPr/>
                </p:nvSpPr>
                <p:spPr>
                  <a:xfrm>
                    <a:off x="21336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39" name="Rectangle 638"/>
                  <p:cNvSpPr/>
                  <p:nvPr/>
                </p:nvSpPr>
                <p:spPr>
                  <a:xfrm>
                    <a:off x="25908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40" name="Rectangle 639"/>
                  <p:cNvSpPr/>
                  <p:nvPr/>
                </p:nvSpPr>
                <p:spPr>
                  <a:xfrm>
                    <a:off x="30480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41" name="Rectangle 640"/>
                  <p:cNvSpPr/>
                  <p:nvPr/>
                </p:nvSpPr>
                <p:spPr>
                  <a:xfrm>
                    <a:off x="35052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42" name="Rectangle 641"/>
                  <p:cNvSpPr/>
                  <p:nvPr/>
                </p:nvSpPr>
                <p:spPr>
                  <a:xfrm>
                    <a:off x="39624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43" name="Rectangle 642"/>
                  <p:cNvSpPr/>
                  <p:nvPr/>
                </p:nvSpPr>
                <p:spPr>
                  <a:xfrm>
                    <a:off x="44196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44" name="Rectangle 643"/>
                  <p:cNvSpPr/>
                  <p:nvPr/>
                </p:nvSpPr>
                <p:spPr>
                  <a:xfrm>
                    <a:off x="48768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45" name="Rectangle 644"/>
                  <p:cNvSpPr/>
                  <p:nvPr/>
                </p:nvSpPr>
                <p:spPr>
                  <a:xfrm>
                    <a:off x="53340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46" name="Rectangle 645"/>
                  <p:cNvSpPr/>
                  <p:nvPr/>
                </p:nvSpPr>
                <p:spPr>
                  <a:xfrm>
                    <a:off x="57912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47" name="Rectangle 646"/>
                  <p:cNvSpPr/>
                  <p:nvPr/>
                </p:nvSpPr>
                <p:spPr>
                  <a:xfrm>
                    <a:off x="62484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48" name="Rectangle 647"/>
                  <p:cNvSpPr/>
                  <p:nvPr/>
                </p:nvSpPr>
                <p:spPr>
                  <a:xfrm>
                    <a:off x="67056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49" name="Rectangle 648"/>
                  <p:cNvSpPr/>
                  <p:nvPr/>
                </p:nvSpPr>
                <p:spPr>
                  <a:xfrm>
                    <a:off x="71628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50" name="Rectangle 649"/>
                  <p:cNvSpPr/>
                  <p:nvPr/>
                </p:nvSpPr>
                <p:spPr>
                  <a:xfrm>
                    <a:off x="76200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51" name="Rectangle 650"/>
                  <p:cNvSpPr/>
                  <p:nvPr/>
                </p:nvSpPr>
                <p:spPr>
                  <a:xfrm>
                    <a:off x="80772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52" name="Rectangle 651"/>
                  <p:cNvSpPr/>
                  <p:nvPr/>
                </p:nvSpPr>
                <p:spPr>
                  <a:xfrm>
                    <a:off x="3048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53" name="Rectangle 652"/>
                  <p:cNvSpPr/>
                  <p:nvPr/>
                </p:nvSpPr>
                <p:spPr>
                  <a:xfrm>
                    <a:off x="7620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54" name="Rectangle 653"/>
                  <p:cNvSpPr/>
                  <p:nvPr/>
                </p:nvSpPr>
                <p:spPr>
                  <a:xfrm>
                    <a:off x="12192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55" name="Rectangle 654"/>
                  <p:cNvSpPr/>
                  <p:nvPr/>
                </p:nvSpPr>
                <p:spPr>
                  <a:xfrm>
                    <a:off x="16764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56" name="Rectangle 655"/>
                  <p:cNvSpPr/>
                  <p:nvPr/>
                </p:nvSpPr>
                <p:spPr>
                  <a:xfrm>
                    <a:off x="21336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57" name="Rectangle 656"/>
                  <p:cNvSpPr/>
                  <p:nvPr/>
                </p:nvSpPr>
                <p:spPr>
                  <a:xfrm>
                    <a:off x="25908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58" name="Rectangle 657"/>
                  <p:cNvSpPr/>
                  <p:nvPr/>
                </p:nvSpPr>
                <p:spPr>
                  <a:xfrm>
                    <a:off x="30480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59" name="Rectangle 658"/>
                  <p:cNvSpPr/>
                  <p:nvPr/>
                </p:nvSpPr>
                <p:spPr>
                  <a:xfrm>
                    <a:off x="35052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60" name="Rectangle 659"/>
                  <p:cNvSpPr/>
                  <p:nvPr/>
                </p:nvSpPr>
                <p:spPr>
                  <a:xfrm>
                    <a:off x="39624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61" name="Rectangle 660"/>
                  <p:cNvSpPr/>
                  <p:nvPr/>
                </p:nvSpPr>
                <p:spPr>
                  <a:xfrm>
                    <a:off x="44196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62" name="Rectangle 661"/>
                  <p:cNvSpPr/>
                  <p:nvPr/>
                </p:nvSpPr>
                <p:spPr>
                  <a:xfrm>
                    <a:off x="48768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63" name="Rectangle 662"/>
                  <p:cNvSpPr/>
                  <p:nvPr/>
                </p:nvSpPr>
                <p:spPr>
                  <a:xfrm>
                    <a:off x="53340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64" name="Rectangle 663"/>
                  <p:cNvSpPr/>
                  <p:nvPr/>
                </p:nvSpPr>
                <p:spPr>
                  <a:xfrm>
                    <a:off x="57912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65" name="Rectangle 664"/>
                  <p:cNvSpPr/>
                  <p:nvPr/>
                </p:nvSpPr>
                <p:spPr>
                  <a:xfrm>
                    <a:off x="62484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66" name="Rectangle 665"/>
                  <p:cNvSpPr/>
                  <p:nvPr/>
                </p:nvSpPr>
                <p:spPr>
                  <a:xfrm>
                    <a:off x="67056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67" name="Rectangle 666"/>
                  <p:cNvSpPr/>
                  <p:nvPr/>
                </p:nvSpPr>
                <p:spPr>
                  <a:xfrm>
                    <a:off x="71628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68" name="Rectangle 667"/>
                  <p:cNvSpPr/>
                  <p:nvPr/>
                </p:nvSpPr>
                <p:spPr>
                  <a:xfrm>
                    <a:off x="76200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69" name="Rectangle 668"/>
                  <p:cNvSpPr/>
                  <p:nvPr/>
                </p:nvSpPr>
                <p:spPr>
                  <a:xfrm>
                    <a:off x="80772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70" name="Rectangle 669"/>
                  <p:cNvSpPr/>
                  <p:nvPr/>
                </p:nvSpPr>
                <p:spPr>
                  <a:xfrm>
                    <a:off x="3048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71" name="Rectangle 670"/>
                  <p:cNvSpPr/>
                  <p:nvPr/>
                </p:nvSpPr>
                <p:spPr>
                  <a:xfrm>
                    <a:off x="7620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72" name="Rectangle 671"/>
                  <p:cNvSpPr/>
                  <p:nvPr/>
                </p:nvSpPr>
                <p:spPr>
                  <a:xfrm>
                    <a:off x="12192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73" name="Rectangle 672"/>
                  <p:cNvSpPr/>
                  <p:nvPr/>
                </p:nvSpPr>
                <p:spPr>
                  <a:xfrm>
                    <a:off x="16764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74" name="Rectangle 673"/>
                  <p:cNvSpPr/>
                  <p:nvPr/>
                </p:nvSpPr>
                <p:spPr>
                  <a:xfrm>
                    <a:off x="21336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75" name="Rectangle 674"/>
                  <p:cNvSpPr/>
                  <p:nvPr/>
                </p:nvSpPr>
                <p:spPr>
                  <a:xfrm>
                    <a:off x="25908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76" name="Rectangle 675"/>
                  <p:cNvSpPr/>
                  <p:nvPr/>
                </p:nvSpPr>
                <p:spPr>
                  <a:xfrm>
                    <a:off x="30480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77" name="Rectangle 676"/>
                  <p:cNvSpPr/>
                  <p:nvPr/>
                </p:nvSpPr>
                <p:spPr>
                  <a:xfrm>
                    <a:off x="35052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78" name="Rectangle 677"/>
                  <p:cNvSpPr/>
                  <p:nvPr/>
                </p:nvSpPr>
                <p:spPr>
                  <a:xfrm>
                    <a:off x="39624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79" name="Rectangle 678"/>
                  <p:cNvSpPr/>
                  <p:nvPr/>
                </p:nvSpPr>
                <p:spPr>
                  <a:xfrm>
                    <a:off x="44196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80" name="Rectangle 679"/>
                  <p:cNvSpPr/>
                  <p:nvPr/>
                </p:nvSpPr>
                <p:spPr>
                  <a:xfrm>
                    <a:off x="48768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81" name="Rectangle 680"/>
                  <p:cNvSpPr/>
                  <p:nvPr/>
                </p:nvSpPr>
                <p:spPr>
                  <a:xfrm>
                    <a:off x="53340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82" name="Rectangle 681"/>
                  <p:cNvSpPr/>
                  <p:nvPr/>
                </p:nvSpPr>
                <p:spPr>
                  <a:xfrm>
                    <a:off x="57912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83" name="Rectangle 682"/>
                  <p:cNvSpPr/>
                  <p:nvPr/>
                </p:nvSpPr>
                <p:spPr>
                  <a:xfrm>
                    <a:off x="62484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84" name="Rectangle 683"/>
                  <p:cNvSpPr/>
                  <p:nvPr/>
                </p:nvSpPr>
                <p:spPr>
                  <a:xfrm>
                    <a:off x="67056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85" name="Rectangle 684"/>
                  <p:cNvSpPr/>
                  <p:nvPr/>
                </p:nvSpPr>
                <p:spPr>
                  <a:xfrm>
                    <a:off x="71628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86" name="Rectangle 685"/>
                  <p:cNvSpPr/>
                  <p:nvPr/>
                </p:nvSpPr>
                <p:spPr>
                  <a:xfrm>
                    <a:off x="76200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87" name="Rectangle 686"/>
                  <p:cNvSpPr/>
                  <p:nvPr/>
                </p:nvSpPr>
                <p:spPr>
                  <a:xfrm>
                    <a:off x="8077200" y="4648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88" name="Rectangle 687"/>
                  <p:cNvSpPr/>
                  <p:nvPr/>
                </p:nvSpPr>
                <p:spPr>
                  <a:xfrm>
                    <a:off x="3048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89" name="Rectangle 688"/>
                  <p:cNvSpPr/>
                  <p:nvPr/>
                </p:nvSpPr>
                <p:spPr>
                  <a:xfrm>
                    <a:off x="7620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90" name="Rectangle 689"/>
                  <p:cNvSpPr/>
                  <p:nvPr/>
                </p:nvSpPr>
                <p:spPr>
                  <a:xfrm>
                    <a:off x="12192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91" name="Rectangle 690"/>
                  <p:cNvSpPr/>
                  <p:nvPr/>
                </p:nvSpPr>
                <p:spPr>
                  <a:xfrm>
                    <a:off x="16764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92" name="Rectangle 691"/>
                  <p:cNvSpPr/>
                  <p:nvPr/>
                </p:nvSpPr>
                <p:spPr>
                  <a:xfrm>
                    <a:off x="21336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93" name="Rectangle 692"/>
                  <p:cNvSpPr/>
                  <p:nvPr/>
                </p:nvSpPr>
                <p:spPr>
                  <a:xfrm>
                    <a:off x="25908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94" name="Rectangle 693"/>
                  <p:cNvSpPr/>
                  <p:nvPr/>
                </p:nvSpPr>
                <p:spPr>
                  <a:xfrm>
                    <a:off x="30480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95" name="Rectangle 694"/>
                  <p:cNvSpPr/>
                  <p:nvPr/>
                </p:nvSpPr>
                <p:spPr>
                  <a:xfrm>
                    <a:off x="35052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96" name="Rectangle 695"/>
                  <p:cNvSpPr/>
                  <p:nvPr/>
                </p:nvSpPr>
                <p:spPr>
                  <a:xfrm>
                    <a:off x="39624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97" name="Rectangle 696"/>
                  <p:cNvSpPr/>
                  <p:nvPr/>
                </p:nvSpPr>
                <p:spPr>
                  <a:xfrm>
                    <a:off x="44196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98" name="Rectangle 697"/>
                  <p:cNvSpPr/>
                  <p:nvPr/>
                </p:nvSpPr>
                <p:spPr>
                  <a:xfrm>
                    <a:off x="48768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699" name="Rectangle 698"/>
                  <p:cNvSpPr/>
                  <p:nvPr/>
                </p:nvSpPr>
                <p:spPr>
                  <a:xfrm>
                    <a:off x="53340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700" name="Rectangle 699"/>
                  <p:cNvSpPr/>
                  <p:nvPr/>
                </p:nvSpPr>
                <p:spPr>
                  <a:xfrm>
                    <a:off x="57912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701" name="Rectangle 700"/>
                  <p:cNvSpPr/>
                  <p:nvPr/>
                </p:nvSpPr>
                <p:spPr>
                  <a:xfrm>
                    <a:off x="62484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702" name="Rectangle 701"/>
                  <p:cNvSpPr/>
                  <p:nvPr/>
                </p:nvSpPr>
                <p:spPr>
                  <a:xfrm>
                    <a:off x="67056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703" name="Rectangle 702"/>
                  <p:cNvSpPr/>
                  <p:nvPr/>
                </p:nvSpPr>
                <p:spPr>
                  <a:xfrm>
                    <a:off x="71628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705" name="Rectangle 704"/>
                  <p:cNvSpPr/>
                  <p:nvPr/>
                </p:nvSpPr>
                <p:spPr>
                  <a:xfrm>
                    <a:off x="76200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706" name="Rectangle 705"/>
                  <p:cNvSpPr/>
                  <p:nvPr/>
                </p:nvSpPr>
                <p:spPr>
                  <a:xfrm>
                    <a:off x="80772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</p:grpSp>
          </p:grpSp>
          <p:grpSp>
            <p:nvGrpSpPr>
              <p:cNvPr id="172" name="Group 822"/>
              <p:cNvGrpSpPr/>
              <p:nvPr/>
            </p:nvGrpSpPr>
            <p:grpSpPr>
              <a:xfrm>
                <a:off x="1143000" y="2209799"/>
                <a:ext cx="5638800" cy="631442"/>
                <a:chOff x="914400" y="2209799"/>
                <a:chExt cx="5638800" cy="631442"/>
              </a:xfrm>
            </p:grpSpPr>
            <p:grpSp>
              <p:nvGrpSpPr>
                <p:cNvPr id="173" name="Group 453"/>
                <p:cNvGrpSpPr/>
                <p:nvPr/>
              </p:nvGrpSpPr>
              <p:grpSpPr>
                <a:xfrm>
                  <a:off x="914400" y="2209799"/>
                  <a:ext cx="1045026" cy="609597"/>
                  <a:chOff x="304800" y="914400"/>
                  <a:chExt cx="8229600" cy="4800600"/>
                </a:xfrm>
              </p:grpSpPr>
              <p:sp>
                <p:nvSpPr>
                  <p:cNvPr id="380" name="Rectangle 379"/>
                  <p:cNvSpPr/>
                  <p:nvPr/>
                </p:nvSpPr>
                <p:spPr>
                  <a:xfrm>
                    <a:off x="3048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81" name="Rectangle 380"/>
                  <p:cNvSpPr/>
                  <p:nvPr/>
                </p:nvSpPr>
                <p:spPr>
                  <a:xfrm>
                    <a:off x="762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82" name="Rectangle 381"/>
                  <p:cNvSpPr/>
                  <p:nvPr/>
                </p:nvSpPr>
                <p:spPr>
                  <a:xfrm>
                    <a:off x="12192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83" name="Rectangle 382"/>
                  <p:cNvSpPr/>
                  <p:nvPr/>
                </p:nvSpPr>
                <p:spPr>
                  <a:xfrm>
                    <a:off x="16764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84" name="Rectangle 383"/>
                  <p:cNvSpPr/>
                  <p:nvPr/>
                </p:nvSpPr>
                <p:spPr>
                  <a:xfrm>
                    <a:off x="21336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85" name="Rectangle 384"/>
                  <p:cNvSpPr/>
                  <p:nvPr/>
                </p:nvSpPr>
                <p:spPr>
                  <a:xfrm>
                    <a:off x="25908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86" name="Rectangle 385"/>
                  <p:cNvSpPr/>
                  <p:nvPr/>
                </p:nvSpPr>
                <p:spPr>
                  <a:xfrm>
                    <a:off x="3048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87" name="Rectangle 386"/>
                  <p:cNvSpPr/>
                  <p:nvPr/>
                </p:nvSpPr>
                <p:spPr>
                  <a:xfrm>
                    <a:off x="35052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88" name="Rectangle 387"/>
                  <p:cNvSpPr/>
                  <p:nvPr/>
                </p:nvSpPr>
                <p:spPr>
                  <a:xfrm>
                    <a:off x="39624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89" name="Rectangle 388"/>
                  <p:cNvSpPr/>
                  <p:nvPr/>
                </p:nvSpPr>
                <p:spPr>
                  <a:xfrm>
                    <a:off x="44196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90" name="Rectangle 389"/>
                  <p:cNvSpPr/>
                  <p:nvPr/>
                </p:nvSpPr>
                <p:spPr>
                  <a:xfrm>
                    <a:off x="48768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91" name="Rectangle 390"/>
                  <p:cNvSpPr/>
                  <p:nvPr/>
                </p:nvSpPr>
                <p:spPr>
                  <a:xfrm>
                    <a:off x="5334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92" name="Rectangle 391"/>
                  <p:cNvSpPr/>
                  <p:nvPr/>
                </p:nvSpPr>
                <p:spPr>
                  <a:xfrm>
                    <a:off x="57912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93" name="Rectangle 392"/>
                  <p:cNvSpPr/>
                  <p:nvPr/>
                </p:nvSpPr>
                <p:spPr>
                  <a:xfrm>
                    <a:off x="62484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94" name="Rectangle 393"/>
                  <p:cNvSpPr/>
                  <p:nvPr/>
                </p:nvSpPr>
                <p:spPr>
                  <a:xfrm>
                    <a:off x="67056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95" name="Rectangle 394"/>
                  <p:cNvSpPr/>
                  <p:nvPr/>
                </p:nvSpPr>
                <p:spPr>
                  <a:xfrm>
                    <a:off x="71628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96" name="Rectangle 395"/>
                  <p:cNvSpPr/>
                  <p:nvPr/>
                </p:nvSpPr>
                <p:spPr>
                  <a:xfrm>
                    <a:off x="7620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97" name="Rectangle 396"/>
                  <p:cNvSpPr/>
                  <p:nvPr/>
                </p:nvSpPr>
                <p:spPr>
                  <a:xfrm>
                    <a:off x="80772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98" name="Rectangle 397"/>
                  <p:cNvSpPr/>
                  <p:nvPr/>
                </p:nvSpPr>
                <p:spPr>
                  <a:xfrm>
                    <a:off x="3048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99" name="Rectangle 398"/>
                  <p:cNvSpPr/>
                  <p:nvPr/>
                </p:nvSpPr>
                <p:spPr>
                  <a:xfrm>
                    <a:off x="7620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00" name="Rectangle 399"/>
                  <p:cNvSpPr/>
                  <p:nvPr/>
                </p:nvSpPr>
                <p:spPr>
                  <a:xfrm>
                    <a:off x="12192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01" name="Rectangle 400"/>
                  <p:cNvSpPr/>
                  <p:nvPr/>
                </p:nvSpPr>
                <p:spPr>
                  <a:xfrm>
                    <a:off x="16764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02" name="Rectangle 401"/>
                  <p:cNvSpPr/>
                  <p:nvPr/>
                </p:nvSpPr>
                <p:spPr>
                  <a:xfrm>
                    <a:off x="21336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03" name="Rectangle 402"/>
                  <p:cNvSpPr/>
                  <p:nvPr/>
                </p:nvSpPr>
                <p:spPr>
                  <a:xfrm>
                    <a:off x="25908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04" name="Rectangle 403"/>
                  <p:cNvSpPr/>
                  <p:nvPr/>
                </p:nvSpPr>
                <p:spPr>
                  <a:xfrm>
                    <a:off x="30480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05" name="Rectangle 404"/>
                  <p:cNvSpPr/>
                  <p:nvPr/>
                </p:nvSpPr>
                <p:spPr>
                  <a:xfrm>
                    <a:off x="35052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06" name="Rectangle 405"/>
                  <p:cNvSpPr/>
                  <p:nvPr/>
                </p:nvSpPr>
                <p:spPr>
                  <a:xfrm>
                    <a:off x="39624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07" name="Rectangle 406"/>
                  <p:cNvSpPr/>
                  <p:nvPr/>
                </p:nvSpPr>
                <p:spPr>
                  <a:xfrm>
                    <a:off x="44196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08" name="Rectangle 407"/>
                  <p:cNvSpPr/>
                  <p:nvPr/>
                </p:nvSpPr>
                <p:spPr>
                  <a:xfrm>
                    <a:off x="48768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09" name="Rectangle 408"/>
                  <p:cNvSpPr/>
                  <p:nvPr/>
                </p:nvSpPr>
                <p:spPr>
                  <a:xfrm>
                    <a:off x="53340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10" name="Rectangle 409"/>
                  <p:cNvSpPr/>
                  <p:nvPr/>
                </p:nvSpPr>
                <p:spPr>
                  <a:xfrm>
                    <a:off x="57912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 dirty="0"/>
                  </a:p>
                </p:txBody>
              </p:sp>
              <p:sp>
                <p:nvSpPr>
                  <p:cNvPr id="411" name="Rectangle 410"/>
                  <p:cNvSpPr/>
                  <p:nvPr/>
                </p:nvSpPr>
                <p:spPr>
                  <a:xfrm>
                    <a:off x="62484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12" name="Rectangle 411"/>
                  <p:cNvSpPr/>
                  <p:nvPr/>
                </p:nvSpPr>
                <p:spPr>
                  <a:xfrm>
                    <a:off x="67056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13" name="Rectangle 412"/>
                  <p:cNvSpPr/>
                  <p:nvPr/>
                </p:nvSpPr>
                <p:spPr>
                  <a:xfrm>
                    <a:off x="71628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14" name="Rectangle 413"/>
                  <p:cNvSpPr/>
                  <p:nvPr/>
                </p:nvSpPr>
                <p:spPr>
                  <a:xfrm>
                    <a:off x="76200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15" name="Rectangle 414"/>
                  <p:cNvSpPr/>
                  <p:nvPr/>
                </p:nvSpPr>
                <p:spPr>
                  <a:xfrm>
                    <a:off x="80772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16" name="Rectangle 415"/>
                  <p:cNvSpPr/>
                  <p:nvPr/>
                </p:nvSpPr>
                <p:spPr>
                  <a:xfrm>
                    <a:off x="3048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17" name="Rectangle 416"/>
                  <p:cNvSpPr/>
                  <p:nvPr/>
                </p:nvSpPr>
                <p:spPr>
                  <a:xfrm>
                    <a:off x="7620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18" name="Rectangle 417"/>
                  <p:cNvSpPr/>
                  <p:nvPr/>
                </p:nvSpPr>
                <p:spPr>
                  <a:xfrm>
                    <a:off x="12192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19" name="Rectangle 418"/>
                  <p:cNvSpPr/>
                  <p:nvPr/>
                </p:nvSpPr>
                <p:spPr>
                  <a:xfrm>
                    <a:off x="16764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20" name="Rectangle 419"/>
                  <p:cNvSpPr/>
                  <p:nvPr/>
                </p:nvSpPr>
                <p:spPr>
                  <a:xfrm>
                    <a:off x="21336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21" name="Rectangle 420"/>
                  <p:cNvSpPr/>
                  <p:nvPr/>
                </p:nvSpPr>
                <p:spPr>
                  <a:xfrm>
                    <a:off x="25908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22" name="Rectangle 421"/>
                  <p:cNvSpPr/>
                  <p:nvPr/>
                </p:nvSpPr>
                <p:spPr>
                  <a:xfrm>
                    <a:off x="30480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23" name="Rectangle 422"/>
                  <p:cNvSpPr/>
                  <p:nvPr/>
                </p:nvSpPr>
                <p:spPr>
                  <a:xfrm>
                    <a:off x="35052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24" name="Rectangle 423"/>
                  <p:cNvSpPr/>
                  <p:nvPr/>
                </p:nvSpPr>
                <p:spPr>
                  <a:xfrm>
                    <a:off x="39624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25" name="Rectangle 424"/>
                  <p:cNvSpPr/>
                  <p:nvPr/>
                </p:nvSpPr>
                <p:spPr>
                  <a:xfrm>
                    <a:off x="44196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26" name="Rectangle 425"/>
                  <p:cNvSpPr/>
                  <p:nvPr/>
                </p:nvSpPr>
                <p:spPr>
                  <a:xfrm>
                    <a:off x="48768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27" name="Rectangle 426"/>
                  <p:cNvSpPr/>
                  <p:nvPr/>
                </p:nvSpPr>
                <p:spPr>
                  <a:xfrm>
                    <a:off x="53340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28" name="Rectangle 427"/>
                  <p:cNvSpPr/>
                  <p:nvPr/>
                </p:nvSpPr>
                <p:spPr>
                  <a:xfrm>
                    <a:off x="57912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29" name="Rectangle 428"/>
                  <p:cNvSpPr/>
                  <p:nvPr/>
                </p:nvSpPr>
                <p:spPr>
                  <a:xfrm>
                    <a:off x="62484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30" name="Rectangle 429"/>
                  <p:cNvSpPr/>
                  <p:nvPr/>
                </p:nvSpPr>
                <p:spPr>
                  <a:xfrm>
                    <a:off x="67056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31" name="Rectangle 430"/>
                  <p:cNvSpPr/>
                  <p:nvPr/>
                </p:nvSpPr>
                <p:spPr>
                  <a:xfrm>
                    <a:off x="71628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32" name="Rectangle 431"/>
                  <p:cNvSpPr/>
                  <p:nvPr/>
                </p:nvSpPr>
                <p:spPr>
                  <a:xfrm>
                    <a:off x="76200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33" name="Rectangle 432"/>
                  <p:cNvSpPr/>
                  <p:nvPr/>
                </p:nvSpPr>
                <p:spPr>
                  <a:xfrm>
                    <a:off x="80772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34" name="Rectangle 433"/>
                  <p:cNvSpPr/>
                  <p:nvPr/>
                </p:nvSpPr>
                <p:spPr>
                  <a:xfrm>
                    <a:off x="3048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35" name="Rectangle 434"/>
                  <p:cNvSpPr/>
                  <p:nvPr/>
                </p:nvSpPr>
                <p:spPr>
                  <a:xfrm>
                    <a:off x="7620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36" name="Rectangle 435"/>
                  <p:cNvSpPr/>
                  <p:nvPr/>
                </p:nvSpPr>
                <p:spPr>
                  <a:xfrm>
                    <a:off x="12192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37" name="Rectangle 436"/>
                  <p:cNvSpPr/>
                  <p:nvPr/>
                </p:nvSpPr>
                <p:spPr>
                  <a:xfrm>
                    <a:off x="16764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38" name="Rectangle 437"/>
                  <p:cNvSpPr/>
                  <p:nvPr/>
                </p:nvSpPr>
                <p:spPr>
                  <a:xfrm>
                    <a:off x="21336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39" name="Rectangle 438"/>
                  <p:cNvSpPr/>
                  <p:nvPr/>
                </p:nvSpPr>
                <p:spPr>
                  <a:xfrm>
                    <a:off x="25908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40" name="Rectangle 439"/>
                  <p:cNvSpPr/>
                  <p:nvPr/>
                </p:nvSpPr>
                <p:spPr>
                  <a:xfrm>
                    <a:off x="30480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41" name="Rectangle 440"/>
                  <p:cNvSpPr/>
                  <p:nvPr/>
                </p:nvSpPr>
                <p:spPr>
                  <a:xfrm>
                    <a:off x="35052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42" name="Rectangle 441"/>
                  <p:cNvSpPr/>
                  <p:nvPr/>
                </p:nvSpPr>
                <p:spPr>
                  <a:xfrm>
                    <a:off x="39624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43" name="Rectangle 442"/>
                  <p:cNvSpPr/>
                  <p:nvPr/>
                </p:nvSpPr>
                <p:spPr>
                  <a:xfrm>
                    <a:off x="44196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44" name="Rectangle 443"/>
                  <p:cNvSpPr/>
                  <p:nvPr/>
                </p:nvSpPr>
                <p:spPr>
                  <a:xfrm>
                    <a:off x="48768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45" name="Rectangle 444"/>
                  <p:cNvSpPr/>
                  <p:nvPr/>
                </p:nvSpPr>
                <p:spPr>
                  <a:xfrm>
                    <a:off x="53340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46" name="Rectangle 445"/>
                  <p:cNvSpPr/>
                  <p:nvPr/>
                </p:nvSpPr>
                <p:spPr>
                  <a:xfrm>
                    <a:off x="57912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47" name="Rectangle 446"/>
                  <p:cNvSpPr/>
                  <p:nvPr/>
                </p:nvSpPr>
                <p:spPr>
                  <a:xfrm>
                    <a:off x="62484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48" name="Rectangle 447"/>
                  <p:cNvSpPr/>
                  <p:nvPr/>
                </p:nvSpPr>
                <p:spPr>
                  <a:xfrm>
                    <a:off x="67056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49" name="Rectangle 448"/>
                  <p:cNvSpPr/>
                  <p:nvPr/>
                </p:nvSpPr>
                <p:spPr>
                  <a:xfrm>
                    <a:off x="71628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50" name="Rectangle 449"/>
                  <p:cNvSpPr/>
                  <p:nvPr/>
                </p:nvSpPr>
                <p:spPr>
                  <a:xfrm>
                    <a:off x="76200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51" name="Rectangle 450"/>
                  <p:cNvSpPr/>
                  <p:nvPr/>
                </p:nvSpPr>
                <p:spPr>
                  <a:xfrm>
                    <a:off x="80772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52" name="Rectangle 451"/>
                  <p:cNvSpPr/>
                  <p:nvPr/>
                </p:nvSpPr>
                <p:spPr>
                  <a:xfrm>
                    <a:off x="3048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53" name="Rectangle 452"/>
                  <p:cNvSpPr/>
                  <p:nvPr/>
                </p:nvSpPr>
                <p:spPr>
                  <a:xfrm>
                    <a:off x="7620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54" name="Rectangle 453"/>
                  <p:cNvSpPr/>
                  <p:nvPr/>
                </p:nvSpPr>
                <p:spPr>
                  <a:xfrm>
                    <a:off x="12192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55" name="Rectangle 454"/>
                  <p:cNvSpPr/>
                  <p:nvPr/>
                </p:nvSpPr>
                <p:spPr>
                  <a:xfrm>
                    <a:off x="16764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56" name="Rectangle 455"/>
                  <p:cNvSpPr/>
                  <p:nvPr/>
                </p:nvSpPr>
                <p:spPr>
                  <a:xfrm>
                    <a:off x="21336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57" name="Rectangle 456"/>
                  <p:cNvSpPr/>
                  <p:nvPr/>
                </p:nvSpPr>
                <p:spPr>
                  <a:xfrm>
                    <a:off x="25908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58" name="Rectangle 457"/>
                  <p:cNvSpPr/>
                  <p:nvPr/>
                </p:nvSpPr>
                <p:spPr>
                  <a:xfrm>
                    <a:off x="30480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59" name="Rectangle 458"/>
                  <p:cNvSpPr/>
                  <p:nvPr/>
                </p:nvSpPr>
                <p:spPr>
                  <a:xfrm>
                    <a:off x="35052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60" name="Rectangle 459"/>
                  <p:cNvSpPr/>
                  <p:nvPr/>
                </p:nvSpPr>
                <p:spPr>
                  <a:xfrm>
                    <a:off x="39624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61" name="Rectangle 460"/>
                  <p:cNvSpPr/>
                  <p:nvPr/>
                </p:nvSpPr>
                <p:spPr>
                  <a:xfrm>
                    <a:off x="44196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62" name="Rectangle 461"/>
                  <p:cNvSpPr/>
                  <p:nvPr/>
                </p:nvSpPr>
                <p:spPr>
                  <a:xfrm>
                    <a:off x="48768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63" name="Rectangle 462"/>
                  <p:cNvSpPr/>
                  <p:nvPr/>
                </p:nvSpPr>
                <p:spPr>
                  <a:xfrm>
                    <a:off x="53340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64" name="Rectangle 463"/>
                  <p:cNvSpPr/>
                  <p:nvPr/>
                </p:nvSpPr>
                <p:spPr>
                  <a:xfrm>
                    <a:off x="57912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65" name="Rectangle 464"/>
                  <p:cNvSpPr/>
                  <p:nvPr/>
                </p:nvSpPr>
                <p:spPr>
                  <a:xfrm>
                    <a:off x="62484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66" name="Rectangle 465"/>
                  <p:cNvSpPr/>
                  <p:nvPr/>
                </p:nvSpPr>
                <p:spPr>
                  <a:xfrm>
                    <a:off x="67056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67" name="Rectangle 466"/>
                  <p:cNvSpPr/>
                  <p:nvPr/>
                </p:nvSpPr>
                <p:spPr>
                  <a:xfrm>
                    <a:off x="71628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68" name="Rectangle 467"/>
                  <p:cNvSpPr/>
                  <p:nvPr/>
                </p:nvSpPr>
                <p:spPr>
                  <a:xfrm>
                    <a:off x="76200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69" name="Rectangle 468"/>
                  <p:cNvSpPr/>
                  <p:nvPr/>
                </p:nvSpPr>
                <p:spPr>
                  <a:xfrm>
                    <a:off x="8077200" y="30480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70" name="Rectangle 469"/>
                  <p:cNvSpPr/>
                  <p:nvPr/>
                </p:nvSpPr>
                <p:spPr>
                  <a:xfrm>
                    <a:off x="3048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71" name="Rectangle 470"/>
                  <p:cNvSpPr/>
                  <p:nvPr/>
                </p:nvSpPr>
                <p:spPr>
                  <a:xfrm>
                    <a:off x="7620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72" name="Rectangle 471"/>
                  <p:cNvSpPr/>
                  <p:nvPr/>
                </p:nvSpPr>
                <p:spPr>
                  <a:xfrm>
                    <a:off x="12192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73" name="Rectangle 472"/>
                  <p:cNvSpPr/>
                  <p:nvPr/>
                </p:nvSpPr>
                <p:spPr>
                  <a:xfrm>
                    <a:off x="16764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74" name="Rectangle 473"/>
                  <p:cNvSpPr/>
                  <p:nvPr/>
                </p:nvSpPr>
                <p:spPr>
                  <a:xfrm>
                    <a:off x="21336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75" name="Rectangle 474"/>
                  <p:cNvSpPr/>
                  <p:nvPr/>
                </p:nvSpPr>
                <p:spPr>
                  <a:xfrm>
                    <a:off x="25908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76" name="Rectangle 475"/>
                  <p:cNvSpPr/>
                  <p:nvPr/>
                </p:nvSpPr>
                <p:spPr>
                  <a:xfrm>
                    <a:off x="30480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77" name="Rectangle 476"/>
                  <p:cNvSpPr/>
                  <p:nvPr/>
                </p:nvSpPr>
                <p:spPr>
                  <a:xfrm>
                    <a:off x="35052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78" name="Rectangle 477"/>
                  <p:cNvSpPr/>
                  <p:nvPr/>
                </p:nvSpPr>
                <p:spPr>
                  <a:xfrm>
                    <a:off x="39624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79" name="Rectangle 478"/>
                  <p:cNvSpPr/>
                  <p:nvPr/>
                </p:nvSpPr>
                <p:spPr>
                  <a:xfrm>
                    <a:off x="44196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80" name="Rectangle 479"/>
                  <p:cNvSpPr/>
                  <p:nvPr/>
                </p:nvSpPr>
                <p:spPr>
                  <a:xfrm>
                    <a:off x="48768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81" name="Rectangle 480"/>
                  <p:cNvSpPr/>
                  <p:nvPr/>
                </p:nvSpPr>
                <p:spPr>
                  <a:xfrm>
                    <a:off x="53340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82" name="Rectangle 481"/>
                  <p:cNvSpPr/>
                  <p:nvPr/>
                </p:nvSpPr>
                <p:spPr>
                  <a:xfrm>
                    <a:off x="57912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83" name="Rectangle 482"/>
                  <p:cNvSpPr/>
                  <p:nvPr/>
                </p:nvSpPr>
                <p:spPr>
                  <a:xfrm>
                    <a:off x="62484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84" name="Rectangle 483"/>
                  <p:cNvSpPr/>
                  <p:nvPr/>
                </p:nvSpPr>
                <p:spPr>
                  <a:xfrm>
                    <a:off x="67056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85" name="Rectangle 484"/>
                  <p:cNvSpPr/>
                  <p:nvPr/>
                </p:nvSpPr>
                <p:spPr>
                  <a:xfrm>
                    <a:off x="71628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86" name="Rectangle 485"/>
                  <p:cNvSpPr/>
                  <p:nvPr/>
                </p:nvSpPr>
                <p:spPr>
                  <a:xfrm>
                    <a:off x="76200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87" name="Rectangle 486"/>
                  <p:cNvSpPr/>
                  <p:nvPr/>
                </p:nvSpPr>
                <p:spPr>
                  <a:xfrm>
                    <a:off x="8077200" y="3581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88" name="Rectangle 487"/>
                  <p:cNvSpPr/>
                  <p:nvPr/>
                </p:nvSpPr>
                <p:spPr>
                  <a:xfrm>
                    <a:off x="3048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89" name="Rectangle 488"/>
                  <p:cNvSpPr/>
                  <p:nvPr/>
                </p:nvSpPr>
                <p:spPr>
                  <a:xfrm>
                    <a:off x="7620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90" name="Rectangle 489"/>
                  <p:cNvSpPr/>
                  <p:nvPr/>
                </p:nvSpPr>
                <p:spPr>
                  <a:xfrm>
                    <a:off x="12192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91" name="Rectangle 490"/>
                  <p:cNvSpPr/>
                  <p:nvPr/>
                </p:nvSpPr>
                <p:spPr>
                  <a:xfrm>
                    <a:off x="16764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92" name="Rectangle 491"/>
                  <p:cNvSpPr/>
                  <p:nvPr/>
                </p:nvSpPr>
                <p:spPr>
                  <a:xfrm>
                    <a:off x="21336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93" name="Rectangle 492"/>
                  <p:cNvSpPr/>
                  <p:nvPr/>
                </p:nvSpPr>
                <p:spPr>
                  <a:xfrm>
                    <a:off x="25908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94" name="Rectangle 493"/>
                  <p:cNvSpPr/>
                  <p:nvPr/>
                </p:nvSpPr>
                <p:spPr>
                  <a:xfrm>
                    <a:off x="30480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95" name="Rectangle 494"/>
                  <p:cNvSpPr/>
                  <p:nvPr/>
                </p:nvSpPr>
                <p:spPr>
                  <a:xfrm>
                    <a:off x="35052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96" name="Rectangle 495"/>
                  <p:cNvSpPr/>
                  <p:nvPr/>
                </p:nvSpPr>
                <p:spPr>
                  <a:xfrm>
                    <a:off x="39624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97" name="Rectangle 496"/>
                  <p:cNvSpPr/>
                  <p:nvPr/>
                </p:nvSpPr>
                <p:spPr>
                  <a:xfrm>
                    <a:off x="44196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98" name="Rectangle 497"/>
                  <p:cNvSpPr/>
                  <p:nvPr/>
                </p:nvSpPr>
                <p:spPr>
                  <a:xfrm>
                    <a:off x="48768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499" name="Rectangle 498"/>
                  <p:cNvSpPr/>
                  <p:nvPr/>
                </p:nvSpPr>
                <p:spPr>
                  <a:xfrm>
                    <a:off x="53340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00" name="Rectangle 499"/>
                  <p:cNvSpPr/>
                  <p:nvPr/>
                </p:nvSpPr>
                <p:spPr>
                  <a:xfrm>
                    <a:off x="57912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01" name="Rectangle 500"/>
                  <p:cNvSpPr/>
                  <p:nvPr/>
                </p:nvSpPr>
                <p:spPr>
                  <a:xfrm>
                    <a:off x="62484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02" name="Rectangle 501"/>
                  <p:cNvSpPr/>
                  <p:nvPr/>
                </p:nvSpPr>
                <p:spPr>
                  <a:xfrm>
                    <a:off x="67056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03" name="Rectangle 502"/>
                  <p:cNvSpPr/>
                  <p:nvPr/>
                </p:nvSpPr>
                <p:spPr>
                  <a:xfrm>
                    <a:off x="71628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04" name="Rectangle 503"/>
                  <p:cNvSpPr/>
                  <p:nvPr/>
                </p:nvSpPr>
                <p:spPr>
                  <a:xfrm>
                    <a:off x="76200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05" name="Rectangle 504"/>
                  <p:cNvSpPr/>
                  <p:nvPr/>
                </p:nvSpPr>
                <p:spPr>
                  <a:xfrm>
                    <a:off x="8077200" y="4114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06" name="Rectangle 505"/>
                  <p:cNvSpPr/>
                  <p:nvPr/>
                </p:nvSpPr>
                <p:spPr>
                  <a:xfrm>
                    <a:off x="3048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07" name="Rectangle 506"/>
                  <p:cNvSpPr/>
                  <p:nvPr/>
                </p:nvSpPr>
                <p:spPr>
                  <a:xfrm>
                    <a:off x="7620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08" name="Rectangle 507"/>
                  <p:cNvSpPr/>
                  <p:nvPr/>
                </p:nvSpPr>
                <p:spPr>
                  <a:xfrm>
                    <a:off x="12192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09" name="Rectangle 508"/>
                  <p:cNvSpPr/>
                  <p:nvPr/>
                </p:nvSpPr>
                <p:spPr>
                  <a:xfrm>
                    <a:off x="16764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10" name="Rectangle 509"/>
                  <p:cNvSpPr/>
                  <p:nvPr/>
                </p:nvSpPr>
                <p:spPr>
                  <a:xfrm>
                    <a:off x="21336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11" name="Rectangle 510"/>
                  <p:cNvSpPr/>
                  <p:nvPr/>
                </p:nvSpPr>
                <p:spPr>
                  <a:xfrm>
                    <a:off x="25908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12" name="Rectangle 511"/>
                  <p:cNvSpPr/>
                  <p:nvPr/>
                </p:nvSpPr>
                <p:spPr>
                  <a:xfrm>
                    <a:off x="30480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13" name="Rectangle 512"/>
                  <p:cNvSpPr/>
                  <p:nvPr/>
                </p:nvSpPr>
                <p:spPr>
                  <a:xfrm>
                    <a:off x="35052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14" name="Rectangle 513"/>
                  <p:cNvSpPr/>
                  <p:nvPr/>
                </p:nvSpPr>
                <p:spPr>
                  <a:xfrm>
                    <a:off x="39624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15" name="Rectangle 514"/>
                  <p:cNvSpPr/>
                  <p:nvPr/>
                </p:nvSpPr>
                <p:spPr>
                  <a:xfrm>
                    <a:off x="44196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16" name="Rectangle 515"/>
                  <p:cNvSpPr/>
                  <p:nvPr/>
                </p:nvSpPr>
                <p:spPr>
                  <a:xfrm>
                    <a:off x="48768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17" name="Rectangle 516"/>
                  <p:cNvSpPr/>
                  <p:nvPr/>
                </p:nvSpPr>
                <p:spPr>
                  <a:xfrm>
                    <a:off x="53340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18" name="Rectangle 517"/>
                  <p:cNvSpPr/>
                  <p:nvPr/>
                </p:nvSpPr>
                <p:spPr>
                  <a:xfrm>
                    <a:off x="57912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19" name="Rectangle 518"/>
                  <p:cNvSpPr/>
                  <p:nvPr/>
                </p:nvSpPr>
                <p:spPr>
                  <a:xfrm>
                    <a:off x="62484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20" name="Rectangle 519"/>
                  <p:cNvSpPr/>
                  <p:nvPr/>
                </p:nvSpPr>
                <p:spPr>
                  <a:xfrm>
                    <a:off x="67056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21" name="Rectangle 520"/>
                  <p:cNvSpPr/>
                  <p:nvPr/>
                </p:nvSpPr>
                <p:spPr>
                  <a:xfrm>
                    <a:off x="71628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22" name="Rectangle 521"/>
                  <p:cNvSpPr/>
                  <p:nvPr/>
                </p:nvSpPr>
                <p:spPr>
                  <a:xfrm>
                    <a:off x="76200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23" name="Rectangle 522"/>
                  <p:cNvSpPr/>
                  <p:nvPr/>
                </p:nvSpPr>
                <p:spPr>
                  <a:xfrm>
                    <a:off x="80772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24" name="Rectangle 523"/>
                  <p:cNvSpPr/>
                  <p:nvPr/>
                </p:nvSpPr>
                <p:spPr>
                  <a:xfrm>
                    <a:off x="3048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25" name="Rectangle 524"/>
                  <p:cNvSpPr/>
                  <p:nvPr/>
                </p:nvSpPr>
                <p:spPr>
                  <a:xfrm>
                    <a:off x="7620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26" name="Rectangle 525"/>
                  <p:cNvSpPr/>
                  <p:nvPr/>
                </p:nvSpPr>
                <p:spPr>
                  <a:xfrm>
                    <a:off x="12192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27" name="Rectangle 526"/>
                  <p:cNvSpPr/>
                  <p:nvPr/>
                </p:nvSpPr>
                <p:spPr>
                  <a:xfrm>
                    <a:off x="16764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28" name="Rectangle 527"/>
                  <p:cNvSpPr/>
                  <p:nvPr/>
                </p:nvSpPr>
                <p:spPr>
                  <a:xfrm>
                    <a:off x="21336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29" name="Rectangle 528"/>
                  <p:cNvSpPr/>
                  <p:nvPr/>
                </p:nvSpPr>
                <p:spPr>
                  <a:xfrm>
                    <a:off x="25908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30" name="Rectangle 529"/>
                  <p:cNvSpPr/>
                  <p:nvPr/>
                </p:nvSpPr>
                <p:spPr>
                  <a:xfrm>
                    <a:off x="30480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31" name="Rectangle 530"/>
                  <p:cNvSpPr/>
                  <p:nvPr/>
                </p:nvSpPr>
                <p:spPr>
                  <a:xfrm>
                    <a:off x="35052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32" name="Rectangle 531"/>
                  <p:cNvSpPr/>
                  <p:nvPr/>
                </p:nvSpPr>
                <p:spPr>
                  <a:xfrm>
                    <a:off x="39624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33" name="Rectangle 532"/>
                  <p:cNvSpPr/>
                  <p:nvPr/>
                </p:nvSpPr>
                <p:spPr>
                  <a:xfrm>
                    <a:off x="44196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34" name="Rectangle 533"/>
                  <p:cNvSpPr/>
                  <p:nvPr/>
                </p:nvSpPr>
                <p:spPr>
                  <a:xfrm>
                    <a:off x="48768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35" name="Rectangle 534"/>
                  <p:cNvSpPr/>
                  <p:nvPr/>
                </p:nvSpPr>
                <p:spPr>
                  <a:xfrm>
                    <a:off x="53340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36" name="Rectangle 535"/>
                  <p:cNvSpPr/>
                  <p:nvPr/>
                </p:nvSpPr>
                <p:spPr>
                  <a:xfrm>
                    <a:off x="57912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37" name="Rectangle 536"/>
                  <p:cNvSpPr/>
                  <p:nvPr/>
                </p:nvSpPr>
                <p:spPr>
                  <a:xfrm>
                    <a:off x="62484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38" name="Rectangle 537"/>
                  <p:cNvSpPr/>
                  <p:nvPr/>
                </p:nvSpPr>
                <p:spPr>
                  <a:xfrm>
                    <a:off x="67056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39" name="Rectangle 538"/>
                  <p:cNvSpPr/>
                  <p:nvPr/>
                </p:nvSpPr>
                <p:spPr>
                  <a:xfrm>
                    <a:off x="71628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40" name="Rectangle 539"/>
                  <p:cNvSpPr/>
                  <p:nvPr/>
                </p:nvSpPr>
                <p:spPr>
                  <a:xfrm>
                    <a:off x="76200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541" name="Rectangle 540"/>
                  <p:cNvSpPr/>
                  <p:nvPr/>
                </p:nvSpPr>
                <p:spPr>
                  <a:xfrm>
                    <a:off x="8077200" y="5181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</p:grpSp>
            <p:sp>
              <p:nvSpPr>
                <p:cNvPr id="379" name="TextBox 378"/>
                <p:cNvSpPr txBox="1"/>
                <p:nvPr/>
              </p:nvSpPr>
              <p:spPr>
                <a:xfrm>
                  <a:off x="2133601" y="2229535"/>
                  <a:ext cx="4419599" cy="611706"/>
                </a:xfrm>
                <a:prstGeom prst="rect">
                  <a:avLst/>
                </a:prstGeom>
                <a:noFill/>
                <a:effectLst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b="1" dirty="0" smtClean="0">
                      <a:solidFill>
                        <a:srgbClr val="FF0000"/>
                      </a:solidFill>
                      <a:latin typeface="+mj-lt"/>
                    </a:rPr>
                    <a:t>atomicity violations</a:t>
                  </a:r>
                  <a:endParaRPr lang="en-US" sz="1200" dirty="0">
                    <a:solidFill>
                      <a:srgbClr val="FF0000"/>
                    </a:solidFill>
                    <a:latin typeface="+mj-lt"/>
                  </a:endParaRPr>
                </a:p>
              </p:txBody>
            </p:sp>
          </p:grpSp>
          <p:grpSp>
            <p:nvGrpSpPr>
              <p:cNvPr id="174" name="Group 823"/>
              <p:cNvGrpSpPr/>
              <p:nvPr/>
            </p:nvGrpSpPr>
            <p:grpSpPr>
              <a:xfrm>
                <a:off x="1142999" y="3239869"/>
                <a:ext cx="3200401" cy="611707"/>
                <a:chOff x="914399" y="3239869"/>
                <a:chExt cx="3200401" cy="611707"/>
              </a:xfrm>
            </p:grpSpPr>
            <p:grpSp>
              <p:nvGrpSpPr>
                <p:cNvPr id="338" name="Group 616"/>
                <p:cNvGrpSpPr/>
                <p:nvPr/>
              </p:nvGrpSpPr>
              <p:grpSpPr>
                <a:xfrm flipV="1">
                  <a:off x="914399" y="3385234"/>
                  <a:ext cx="838194" cy="279400"/>
                  <a:chOff x="304800" y="914400"/>
                  <a:chExt cx="6400800" cy="2133600"/>
                </a:xfrm>
              </p:grpSpPr>
              <p:sp>
                <p:nvSpPr>
                  <p:cNvPr id="340" name="Rectangle 339"/>
                  <p:cNvSpPr/>
                  <p:nvPr/>
                </p:nvSpPr>
                <p:spPr>
                  <a:xfrm>
                    <a:off x="3048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41" name="Rectangle 340"/>
                  <p:cNvSpPr/>
                  <p:nvPr/>
                </p:nvSpPr>
                <p:spPr>
                  <a:xfrm>
                    <a:off x="762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42" name="Rectangle 341"/>
                  <p:cNvSpPr/>
                  <p:nvPr/>
                </p:nvSpPr>
                <p:spPr>
                  <a:xfrm>
                    <a:off x="12192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43" name="Rectangle 342"/>
                  <p:cNvSpPr/>
                  <p:nvPr/>
                </p:nvSpPr>
                <p:spPr>
                  <a:xfrm>
                    <a:off x="16764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44" name="Rectangle 343"/>
                  <p:cNvSpPr/>
                  <p:nvPr/>
                </p:nvSpPr>
                <p:spPr>
                  <a:xfrm>
                    <a:off x="21336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45" name="Rectangle 344"/>
                  <p:cNvSpPr/>
                  <p:nvPr/>
                </p:nvSpPr>
                <p:spPr>
                  <a:xfrm>
                    <a:off x="25908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46" name="Rectangle 345"/>
                  <p:cNvSpPr/>
                  <p:nvPr/>
                </p:nvSpPr>
                <p:spPr>
                  <a:xfrm>
                    <a:off x="3048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47" name="Rectangle 346"/>
                  <p:cNvSpPr/>
                  <p:nvPr/>
                </p:nvSpPr>
                <p:spPr>
                  <a:xfrm>
                    <a:off x="35052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48" name="Rectangle 347"/>
                  <p:cNvSpPr/>
                  <p:nvPr/>
                </p:nvSpPr>
                <p:spPr>
                  <a:xfrm>
                    <a:off x="39624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49" name="Rectangle 348"/>
                  <p:cNvSpPr/>
                  <p:nvPr/>
                </p:nvSpPr>
                <p:spPr>
                  <a:xfrm>
                    <a:off x="44196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50" name="Rectangle 349"/>
                  <p:cNvSpPr/>
                  <p:nvPr/>
                </p:nvSpPr>
                <p:spPr>
                  <a:xfrm>
                    <a:off x="48768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51" name="Rectangle 350"/>
                  <p:cNvSpPr/>
                  <p:nvPr/>
                </p:nvSpPr>
                <p:spPr>
                  <a:xfrm>
                    <a:off x="5334000" y="914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52" name="Rectangle 351"/>
                  <p:cNvSpPr/>
                  <p:nvPr/>
                </p:nvSpPr>
                <p:spPr>
                  <a:xfrm>
                    <a:off x="3048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53" name="Rectangle 352"/>
                  <p:cNvSpPr/>
                  <p:nvPr/>
                </p:nvSpPr>
                <p:spPr>
                  <a:xfrm>
                    <a:off x="7620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54" name="Rectangle 353"/>
                  <p:cNvSpPr/>
                  <p:nvPr/>
                </p:nvSpPr>
                <p:spPr>
                  <a:xfrm>
                    <a:off x="12192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55" name="Rectangle 354"/>
                  <p:cNvSpPr/>
                  <p:nvPr/>
                </p:nvSpPr>
                <p:spPr>
                  <a:xfrm>
                    <a:off x="16764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56" name="Rectangle 355"/>
                  <p:cNvSpPr/>
                  <p:nvPr/>
                </p:nvSpPr>
                <p:spPr>
                  <a:xfrm>
                    <a:off x="21336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57" name="Rectangle 356"/>
                  <p:cNvSpPr/>
                  <p:nvPr/>
                </p:nvSpPr>
                <p:spPr>
                  <a:xfrm>
                    <a:off x="25908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58" name="Rectangle 357"/>
                  <p:cNvSpPr/>
                  <p:nvPr/>
                </p:nvSpPr>
                <p:spPr>
                  <a:xfrm>
                    <a:off x="30480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59" name="Rectangle 358"/>
                  <p:cNvSpPr/>
                  <p:nvPr/>
                </p:nvSpPr>
                <p:spPr>
                  <a:xfrm>
                    <a:off x="35052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60" name="Rectangle 359"/>
                  <p:cNvSpPr/>
                  <p:nvPr/>
                </p:nvSpPr>
                <p:spPr>
                  <a:xfrm>
                    <a:off x="39624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61" name="Rectangle 360"/>
                  <p:cNvSpPr/>
                  <p:nvPr/>
                </p:nvSpPr>
                <p:spPr>
                  <a:xfrm>
                    <a:off x="44196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62" name="Rectangle 361"/>
                  <p:cNvSpPr/>
                  <p:nvPr/>
                </p:nvSpPr>
                <p:spPr>
                  <a:xfrm>
                    <a:off x="48768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63" name="Rectangle 362"/>
                  <p:cNvSpPr/>
                  <p:nvPr/>
                </p:nvSpPr>
                <p:spPr>
                  <a:xfrm>
                    <a:off x="53340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64" name="Rectangle 363"/>
                  <p:cNvSpPr/>
                  <p:nvPr/>
                </p:nvSpPr>
                <p:spPr>
                  <a:xfrm>
                    <a:off x="57912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65" name="Rectangle 364"/>
                  <p:cNvSpPr/>
                  <p:nvPr/>
                </p:nvSpPr>
                <p:spPr>
                  <a:xfrm>
                    <a:off x="6248400" y="1447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66" name="Rectangle 365"/>
                  <p:cNvSpPr/>
                  <p:nvPr/>
                </p:nvSpPr>
                <p:spPr>
                  <a:xfrm>
                    <a:off x="3048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67" name="Rectangle 366"/>
                  <p:cNvSpPr/>
                  <p:nvPr/>
                </p:nvSpPr>
                <p:spPr>
                  <a:xfrm>
                    <a:off x="7620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68" name="Rectangle 367"/>
                  <p:cNvSpPr/>
                  <p:nvPr/>
                </p:nvSpPr>
                <p:spPr>
                  <a:xfrm>
                    <a:off x="12192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69" name="Rectangle 368"/>
                  <p:cNvSpPr/>
                  <p:nvPr/>
                </p:nvSpPr>
                <p:spPr>
                  <a:xfrm>
                    <a:off x="16764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70" name="Rectangle 369"/>
                  <p:cNvSpPr/>
                  <p:nvPr/>
                </p:nvSpPr>
                <p:spPr>
                  <a:xfrm>
                    <a:off x="2133600" y="1981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71" name="Rectangle 370"/>
                  <p:cNvSpPr/>
                  <p:nvPr/>
                </p:nvSpPr>
                <p:spPr>
                  <a:xfrm>
                    <a:off x="3048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72" name="Rectangle 371"/>
                  <p:cNvSpPr/>
                  <p:nvPr/>
                </p:nvSpPr>
                <p:spPr>
                  <a:xfrm>
                    <a:off x="7620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73" name="Rectangle 372"/>
                  <p:cNvSpPr/>
                  <p:nvPr/>
                </p:nvSpPr>
                <p:spPr>
                  <a:xfrm>
                    <a:off x="12192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74" name="Rectangle 373"/>
                  <p:cNvSpPr/>
                  <p:nvPr/>
                </p:nvSpPr>
                <p:spPr>
                  <a:xfrm>
                    <a:off x="16764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75" name="Rectangle 374"/>
                  <p:cNvSpPr/>
                  <p:nvPr/>
                </p:nvSpPr>
                <p:spPr>
                  <a:xfrm>
                    <a:off x="21336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76" name="Rectangle 375"/>
                  <p:cNvSpPr/>
                  <p:nvPr/>
                </p:nvSpPr>
                <p:spPr>
                  <a:xfrm>
                    <a:off x="25908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77" name="Rectangle 376"/>
                  <p:cNvSpPr/>
                  <p:nvPr/>
                </p:nvSpPr>
                <p:spPr>
                  <a:xfrm>
                    <a:off x="3048000" y="2514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</p:grpSp>
            <p:sp>
              <p:nvSpPr>
                <p:cNvPr id="339" name="TextBox 338"/>
                <p:cNvSpPr txBox="1"/>
                <p:nvPr/>
              </p:nvSpPr>
              <p:spPr>
                <a:xfrm>
                  <a:off x="2133600" y="3239869"/>
                  <a:ext cx="1981200" cy="611707"/>
                </a:xfrm>
                <a:prstGeom prst="rect">
                  <a:avLst/>
                </a:prstGeom>
                <a:noFill/>
                <a:effectLst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b="1" dirty="0" smtClean="0">
                      <a:solidFill>
                        <a:srgbClr val="FF0000"/>
                      </a:solidFill>
                      <a:latin typeface="+mj-lt"/>
                    </a:rPr>
                    <a:t>deadlock</a:t>
                  </a:r>
                  <a:endParaRPr lang="en-US" sz="1200" dirty="0">
                    <a:solidFill>
                      <a:srgbClr val="FF0000"/>
                    </a:solidFill>
                    <a:latin typeface="+mj-lt"/>
                  </a:endParaRPr>
                </a:p>
              </p:txBody>
            </p:sp>
          </p:grpSp>
          <p:grpSp>
            <p:nvGrpSpPr>
              <p:cNvPr id="378" name="Group 824"/>
              <p:cNvGrpSpPr/>
              <p:nvPr/>
            </p:nvGrpSpPr>
            <p:grpSpPr>
              <a:xfrm>
                <a:off x="1164771" y="4134533"/>
                <a:ext cx="4474029" cy="631443"/>
                <a:chOff x="936171" y="4134533"/>
                <a:chExt cx="4474029" cy="631443"/>
              </a:xfrm>
            </p:grpSpPr>
            <p:grpSp>
              <p:nvGrpSpPr>
                <p:cNvPr id="543" name="Group 655"/>
                <p:cNvGrpSpPr/>
                <p:nvPr/>
              </p:nvGrpSpPr>
              <p:grpSpPr>
                <a:xfrm>
                  <a:off x="936171" y="4134533"/>
                  <a:ext cx="1045026" cy="609597"/>
                  <a:chOff x="304800" y="914400"/>
                  <a:chExt cx="8229600" cy="4800600"/>
                </a:xfrm>
              </p:grpSpPr>
              <p:sp>
                <p:nvSpPr>
                  <p:cNvPr id="176" name="Rectangle 175"/>
                  <p:cNvSpPr/>
                  <p:nvPr/>
                </p:nvSpPr>
                <p:spPr>
                  <a:xfrm>
                    <a:off x="3048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77" name="Rectangle 176"/>
                  <p:cNvSpPr/>
                  <p:nvPr/>
                </p:nvSpPr>
                <p:spPr>
                  <a:xfrm>
                    <a:off x="7620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78" name="Rectangle 177"/>
                  <p:cNvSpPr/>
                  <p:nvPr/>
                </p:nvSpPr>
                <p:spPr>
                  <a:xfrm>
                    <a:off x="12192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79" name="Rectangle 178"/>
                  <p:cNvSpPr/>
                  <p:nvPr/>
                </p:nvSpPr>
                <p:spPr>
                  <a:xfrm>
                    <a:off x="16764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80" name="Rectangle 179"/>
                  <p:cNvSpPr/>
                  <p:nvPr/>
                </p:nvSpPr>
                <p:spPr>
                  <a:xfrm>
                    <a:off x="21336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81" name="Rectangle 180"/>
                  <p:cNvSpPr/>
                  <p:nvPr/>
                </p:nvSpPr>
                <p:spPr>
                  <a:xfrm>
                    <a:off x="25908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82" name="Rectangle 181"/>
                  <p:cNvSpPr/>
                  <p:nvPr/>
                </p:nvSpPr>
                <p:spPr>
                  <a:xfrm>
                    <a:off x="30480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83" name="Rectangle 182"/>
                  <p:cNvSpPr/>
                  <p:nvPr/>
                </p:nvSpPr>
                <p:spPr>
                  <a:xfrm>
                    <a:off x="35052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84" name="Rectangle 183"/>
                  <p:cNvSpPr/>
                  <p:nvPr/>
                </p:nvSpPr>
                <p:spPr>
                  <a:xfrm>
                    <a:off x="39624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85" name="Rectangle 184"/>
                  <p:cNvSpPr/>
                  <p:nvPr/>
                </p:nvSpPr>
                <p:spPr>
                  <a:xfrm>
                    <a:off x="44196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86" name="Rectangle 185"/>
                  <p:cNvSpPr/>
                  <p:nvPr/>
                </p:nvSpPr>
                <p:spPr>
                  <a:xfrm>
                    <a:off x="48768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87" name="Rectangle 186"/>
                  <p:cNvSpPr/>
                  <p:nvPr/>
                </p:nvSpPr>
                <p:spPr>
                  <a:xfrm>
                    <a:off x="53340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88" name="Rectangle 187"/>
                  <p:cNvSpPr/>
                  <p:nvPr/>
                </p:nvSpPr>
                <p:spPr>
                  <a:xfrm>
                    <a:off x="57912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89" name="Rectangle 188"/>
                  <p:cNvSpPr/>
                  <p:nvPr/>
                </p:nvSpPr>
                <p:spPr>
                  <a:xfrm>
                    <a:off x="62484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90" name="Rectangle 189"/>
                  <p:cNvSpPr/>
                  <p:nvPr/>
                </p:nvSpPr>
                <p:spPr>
                  <a:xfrm>
                    <a:off x="67056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91" name="Rectangle 190"/>
                  <p:cNvSpPr/>
                  <p:nvPr/>
                </p:nvSpPr>
                <p:spPr>
                  <a:xfrm>
                    <a:off x="71628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92" name="Rectangle 191"/>
                  <p:cNvSpPr/>
                  <p:nvPr/>
                </p:nvSpPr>
                <p:spPr>
                  <a:xfrm>
                    <a:off x="76200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93" name="Rectangle 192"/>
                  <p:cNvSpPr/>
                  <p:nvPr/>
                </p:nvSpPr>
                <p:spPr>
                  <a:xfrm>
                    <a:off x="8077200" y="9144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94" name="Rectangle 193"/>
                  <p:cNvSpPr/>
                  <p:nvPr/>
                </p:nvSpPr>
                <p:spPr>
                  <a:xfrm>
                    <a:off x="3048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95" name="Rectangle 194"/>
                  <p:cNvSpPr/>
                  <p:nvPr/>
                </p:nvSpPr>
                <p:spPr>
                  <a:xfrm>
                    <a:off x="7620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96" name="Rectangle 195"/>
                  <p:cNvSpPr/>
                  <p:nvPr/>
                </p:nvSpPr>
                <p:spPr>
                  <a:xfrm>
                    <a:off x="12192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97" name="Rectangle 196"/>
                  <p:cNvSpPr/>
                  <p:nvPr/>
                </p:nvSpPr>
                <p:spPr>
                  <a:xfrm>
                    <a:off x="16764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98" name="Rectangle 197"/>
                  <p:cNvSpPr/>
                  <p:nvPr/>
                </p:nvSpPr>
                <p:spPr>
                  <a:xfrm>
                    <a:off x="21336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199" name="Rectangle 198"/>
                  <p:cNvSpPr/>
                  <p:nvPr/>
                </p:nvSpPr>
                <p:spPr>
                  <a:xfrm>
                    <a:off x="25908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00" name="Rectangle 199"/>
                  <p:cNvSpPr/>
                  <p:nvPr/>
                </p:nvSpPr>
                <p:spPr>
                  <a:xfrm>
                    <a:off x="30480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01" name="Rectangle 200"/>
                  <p:cNvSpPr/>
                  <p:nvPr/>
                </p:nvSpPr>
                <p:spPr>
                  <a:xfrm>
                    <a:off x="35052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02" name="Rectangle 201"/>
                  <p:cNvSpPr/>
                  <p:nvPr/>
                </p:nvSpPr>
                <p:spPr>
                  <a:xfrm>
                    <a:off x="39624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03" name="Rectangle 202"/>
                  <p:cNvSpPr/>
                  <p:nvPr/>
                </p:nvSpPr>
                <p:spPr>
                  <a:xfrm>
                    <a:off x="44196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04" name="Rectangle 203"/>
                  <p:cNvSpPr/>
                  <p:nvPr/>
                </p:nvSpPr>
                <p:spPr>
                  <a:xfrm>
                    <a:off x="48768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05" name="Rectangle 204"/>
                  <p:cNvSpPr/>
                  <p:nvPr/>
                </p:nvSpPr>
                <p:spPr>
                  <a:xfrm>
                    <a:off x="53340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06" name="Rectangle 205"/>
                  <p:cNvSpPr/>
                  <p:nvPr/>
                </p:nvSpPr>
                <p:spPr>
                  <a:xfrm>
                    <a:off x="57912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 dirty="0"/>
                  </a:p>
                </p:txBody>
              </p:sp>
              <p:sp>
                <p:nvSpPr>
                  <p:cNvPr id="207" name="Rectangle 206"/>
                  <p:cNvSpPr/>
                  <p:nvPr/>
                </p:nvSpPr>
                <p:spPr>
                  <a:xfrm>
                    <a:off x="62484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08" name="Rectangle 207"/>
                  <p:cNvSpPr/>
                  <p:nvPr/>
                </p:nvSpPr>
                <p:spPr>
                  <a:xfrm>
                    <a:off x="67056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09" name="Rectangle 208"/>
                  <p:cNvSpPr/>
                  <p:nvPr/>
                </p:nvSpPr>
                <p:spPr>
                  <a:xfrm>
                    <a:off x="71628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10" name="Rectangle 209"/>
                  <p:cNvSpPr/>
                  <p:nvPr/>
                </p:nvSpPr>
                <p:spPr>
                  <a:xfrm>
                    <a:off x="76200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11" name="Rectangle 210"/>
                  <p:cNvSpPr/>
                  <p:nvPr/>
                </p:nvSpPr>
                <p:spPr>
                  <a:xfrm>
                    <a:off x="8077200" y="14478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12" name="Rectangle 211"/>
                  <p:cNvSpPr/>
                  <p:nvPr/>
                </p:nvSpPr>
                <p:spPr>
                  <a:xfrm>
                    <a:off x="3048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13" name="Rectangle 212"/>
                  <p:cNvSpPr/>
                  <p:nvPr/>
                </p:nvSpPr>
                <p:spPr>
                  <a:xfrm>
                    <a:off x="7620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14" name="Rectangle 213"/>
                  <p:cNvSpPr/>
                  <p:nvPr/>
                </p:nvSpPr>
                <p:spPr>
                  <a:xfrm>
                    <a:off x="12192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15" name="Rectangle 214"/>
                  <p:cNvSpPr/>
                  <p:nvPr/>
                </p:nvSpPr>
                <p:spPr>
                  <a:xfrm>
                    <a:off x="16764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16" name="Rectangle 215"/>
                  <p:cNvSpPr/>
                  <p:nvPr/>
                </p:nvSpPr>
                <p:spPr>
                  <a:xfrm>
                    <a:off x="21336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17" name="Rectangle 216"/>
                  <p:cNvSpPr/>
                  <p:nvPr/>
                </p:nvSpPr>
                <p:spPr>
                  <a:xfrm>
                    <a:off x="25908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18" name="Rectangle 217"/>
                  <p:cNvSpPr/>
                  <p:nvPr/>
                </p:nvSpPr>
                <p:spPr>
                  <a:xfrm>
                    <a:off x="30480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19" name="Rectangle 218"/>
                  <p:cNvSpPr/>
                  <p:nvPr/>
                </p:nvSpPr>
                <p:spPr>
                  <a:xfrm>
                    <a:off x="35052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20" name="Rectangle 219"/>
                  <p:cNvSpPr/>
                  <p:nvPr/>
                </p:nvSpPr>
                <p:spPr>
                  <a:xfrm>
                    <a:off x="39624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21" name="Rectangle 220"/>
                  <p:cNvSpPr/>
                  <p:nvPr/>
                </p:nvSpPr>
                <p:spPr>
                  <a:xfrm>
                    <a:off x="44196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22" name="Rectangle 221"/>
                  <p:cNvSpPr/>
                  <p:nvPr/>
                </p:nvSpPr>
                <p:spPr>
                  <a:xfrm>
                    <a:off x="48768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23" name="Rectangle 222"/>
                  <p:cNvSpPr/>
                  <p:nvPr/>
                </p:nvSpPr>
                <p:spPr>
                  <a:xfrm>
                    <a:off x="53340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24" name="Rectangle 223"/>
                  <p:cNvSpPr/>
                  <p:nvPr/>
                </p:nvSpPr>
                <p:spPr>
                  <a:xfrm>
                    <a:off x="57912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25" name="Rectangle 224"/>
                  <p:cNvSpPr/>
                  <p:nvPr/>
                </p:nvSpPr>
                <p:spPr>
                  <a:xfrm>
                    <a:off x="62484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26" name="Rectangle 225"/>
                  <p:cNvSpPr/>
                  <p:nvPr/>
                </p:nvSpPr>
                <p:spPr>
                  <a:xfrm>
                    <a:off x="67056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27" name="Rectangle 226"/>
                  <p:cNvSpPr/>
                  <p:nvPr/>
                </p:nvSpPr>
                <p:spPr>
                  <a:xfrm>
                    <a:off x="71628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28" name="Rectangle 227"/>
                  <p:cNvSpPr/>
                  <p:nvPr/>
                </p:nvSpPr>
                <p:spPr>
                  <a:xfrm>
                    <a:off x="76200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29" name="Rectangle 228"/>
                  <p:cNvSpPr/>
                  <p:nvPr/>
                </p:nvSpPr>
                <p:spPr>
                  <a:xfrm>
                    <a:off x="8077200" y="19812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30" name="Rectangle 229"/>
                  <p:cNvSpPr/>
                  <p:nvPr/>
                </p:nvSpPr>
                <p:spPr>
                  <a:xfrm>
                    <a:off x="3048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31" name="Rectangle 230"/>
                  <p:cNvSpPr/>
                  <p:nvPr/>
                </p:nvSpPr>
                <p:spPr>
                  <a:xfrm>
                    <a:off x="7620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32" name="Rectangle 231"/>
                  <p:cNvSpPr/>
                  <p:nvPr/>
                </p:nvSpPr>
                <p:spPr>
                  <a:xfrm>
                    <a:off x="12192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33" name="Rectangle 232"/>
                  <p:cNvSpPr/>
                  <p:nvPr/>
                </p:nvSpPr>
                <p:spPr>
                  <a:xfrm>
                    <a:off x="16764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34" name="Rectangle 233"/>
                  <p:cNvSpPr/>
                  <p:nvPr/>
                </p:nvSpPr>
                <p:spPr>
                  <a:xfrm>
                    <a:off x="21336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35" name="Rectangle 234"/>
                  <p:cNvSpPr/>
                  <p:nvPr/>
                </p:nvSpPr>
                <p:spPr>
                  <a:xfrm>
                    <a:off x="25908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36" name="Rectangle 235"/>
                  <p:cNvSpPr/>
                  <p:nvPr/>
                </p:nvSpPr>
                <p:spPr>
                  <a:xfrm>
                    <a:off x="30480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37" name="Rectangle 236"/>
                  <p:cNvSpPr/>
                  <p:nvPr/>
                </p:nvSpPr>
                <p:spPr>
                  <a:xfrm>
                    <a:off x="35052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38" name="Rectangle 237"/>
                  <p:cNvSpPr/>
                  <p:nvPr/>
                </p:nvSpPr>
                <p:spPr>
                  <a:xfrm>
                    <a:off x="39624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39" name="Rectangle 238"/>
                  <p:cNvSpPr/>
                  <p:nvPr/>
                </p:nvSpPr>
                <p:spPr>
                  <a:xfrm>
                    <a:off x="44196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40" name="Rectangle 239"/>
                  <p:cNvSpPr/>
                  <p:nvPr/>
                </p:nvSpPr>
                <p:spPr>
                  <a:xfrm>
                    <a:off x="48768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41" name="Rectangle 240"/>
                  <p:cNvSpPr/>
                  <p:nvPr/>
                </p:nvSpPr>
                <p:spPr>
                  <a:xfrm>
                    <a:off x="53340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42" name="Rectangle 241"/>
                  <p:cNvSpPr/>
                  <p:nvPr/>
                </p:nvSpPr>
                <p:spPr>
                  <a:xfrm>
                    <a:off x="57912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43" name="Rectangle 242"/>
                  <p:cNvSpPr/>
                  <p:nvPr/>
                </p:nvSpPr>
                <p:spPr>
                  <a:xfrm>
                    <a:off x="62484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44" name="Rectangle 243"/>
                  <p:cNvSpPr/>
                  <p:nvPr/>
                </p:nvSpPr>
                <p:spPr>
                  <a:xfrm>
                    <a:off x="67056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45" name="Rectangle 244"/>
                  <p:cNvSpPr/>
                  <p:nvPr/>
                </p:nvSpPr>
                <p:spPr>
                  <a:xfrm>
                    <a:off x="71628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46" name="Rectangle 245"/>
                  <p:cNvSpPr/>
                  <p:nvPr/>
                </p:nvSpPr>
                <p:spPr>
                  <a:xfrm>
                    <a:off x="76200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47" name="Rectangle 246"/>
                  <p:cNvSpPr/>
                  <p:nvPr/>
                </p:nvSpPr>
                <p:spPr>
                  <a:xfrm>
                    <a:off x="8077200" y="25146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48" name="Rectangle 247"/>
                  <p:cNvSpPr/>
                  <p:nvPr/>
                </p:nvSpPr>
                <p:spPr>
                  <a:xfrm>
                    <a:off x="3048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49" name="Rectangle 248"/>
                  <p:cNvSpPr/>
                  <p:nvPr/>
                </p:nvSpPr>
                <p:spPr>
                  <a:xfrm>
                    <a:off x="7620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50" name="Rectangle 249"/>
                  <p:cNvSpPr/>
                  <p:nvPr/>
                </p:nvSpPr>
                <p:spPr>
                  <a:xfrm>
                    <a:off x="12192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51" name="Rectangle 250"/>
                  <p:cNvSpPr/>
                  <p:nvPr/>
                </p:nvSpPr>
                <p:spPr>
                  <a:xfrm>
                    <a:off x="16764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52" name="Rectangle 251"/>
                  <p:cNvSpPr/>
                  <p:nvPr/>
                </p:nvSpPr>
                <p:spPr>
                  <a:xfrm>
                    <a:off x="21336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53" name="Rectangle 252"/>
                  <p:cNvSpPr/>
                  <p:nvPr/>
                </p:nvSpPr>
                <p:spPr>
                  <a:xfrm>
                    <a:off x="25908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54" name="Rectangle 253"/>
                  <p:cNvSpPr/>
                  <p:nvPr/>
                </p:nvSpPr>
                <p:spPr>
                  <a:xfrm>
                    <a:off x="30480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55" name="Rectangle 254"/>
                  <p:cNvSpPr/>
                  <p:nvPr/>
                </p:nvSpPr>
                <p:spPr>
                  <a:xfrm>
                    <a:off x="35052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56" name="Rectangle 255"/>
                  <p:cNvSpPr/>
                  <p:nvPr/>
                </p:nvSpPr>
                <p:spPr>
                  <a:xfrm>
                    <a:off x="39624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57" name="Rectangle 256"/>
                  <p:cNvSpPr/>
                  <p:nvPr/>
                </p:nvSpPr>
                <p:spPr>
                  <a:xfrm>
                    <a:off x="44196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58" name="Rectangle 257"/>
                  <p:cNvSpPr/>
                  <p:nvPr/>
                </p:nvSpPr>
                <p:spPr>
                  <a:xfrm>
                    <a:off x="48768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59" name="Rectangle 258"/>
                  <p:cNvSpPr/>
                  <p:nvPr/>
                </p:nvSpPr>
                <p:spPr>
                  <a:xfrm>
                    <a:off x="53340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60" name="Rectangle 259"/>
                  <p:cNvSpPr/>
                  <p:nvPr/>
                </p:nvSpPr>
                <p:spPr>
                  <a:xfrm>
                    <a:off x="57912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61" name="Rectangle 260"/>
                  <p:cNvSpPr/>
                  <p:nvPr/>
                </p:nvSpPr>
                <p:spPr>
                  <a:xfrm>
                    <a:off x="62484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62" name="Rectangle 261"/>
                  <p:cNvSpPr/>
                  <p:nvPr/>
                </p:nvSpPr>
                <p:spPr>
                  <a:xfrm>
                    <a:off x="67056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63" name="Rectangle 262"/>
                  <p:cNvSpPr/>
                  <p:nvPr/>
                </p:nvSpPr>
                <p:spPr>
                  <a:xfrm>
                    <a:off x="71628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64" name="Rectangle 263"/>
                  <p:cNvSpPr/>
                  <p:nvPr/>
                </p:nvSpPr>
                <p:spPr>
                  <a:xfrm>
                    <a:off x="76200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65" name="Rectangle 264"/>
                  <p:cNvSpPr/>
                  <p:nvPr/>
                </p:nvSpPr>
                <p:spPr>
                  <a:xfrm>
                    <a:off x="8077200" y="30480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66" name="Rectangle 265"/>
                  <p:cNvSpPr/>
                  <p:nvPr/>
                </p:nvSpPr>
                <p:spPr>
                  <a:xfrm>
                    <a:off x="3048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67" name="Rectangle 266"/>
                  <p:cNvSpPr/>
                  <p:nvPr/>
                </p:nvSpPr>
                <p:spPr>
                  <a:xfrm>
                    <a:off x="7620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68" name="Rectangle 267"/>
                  <p:cNvSpPr/>
                  <p:nvPr/>
                </p:nvSpPr>
                <p:spPr>
                  <a:xfrm>
                    <a:off x="12192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69" name="Rectangle 268"/>
                  <p:cNvSpPr/>
                  <p:nvPr/>
                </p:nvSpPr>
                <p:spPr>
                  <a:xfrm>
                    <a:off x="16764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70" name="Rectangle 269"/>
                  <p:cNvSpPr/>
                  <p:nvPr/>
                </p:nvSpPr>
                <p:spPr>
                  <a:xfrm>
                    <a:off x="21336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71" name="Rectangle 270"/>
                  <p:cNvSpPr/>
                  <p:nvPr/>
                </p:nvSpPr>
                <p:spPr>
                  <a:xfrm>
                    <a:off x="25908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72" name="Rectangle 271"/>
                  <p:cNvSpPr/>
                  <p:nvPr/>
                </p:nvSpPr>
                <p:spPr>
                  <a:xfrm>
                    <a:off x="30480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73" name="Rectangle 272"/>
                  <p:cNvSpPr/>
                  <p:nvPr/>
                </p:nvSpPr>
                <p:spPr>
                  <a:xfrm>
                    <a:off x="35052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74" name="Rectangle 273"/>
                  <p:cNvSpPr/>
                  <p:nvPr/>
                </p:nvSpPr>
                <p:spPr>
                  <a:xfrm>
                    <a:off x="39624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75" name="Rectangle 274"/>
                  <p:cNvSpPr/>
                  <p:nvPr/>
                </p:nvSpPr>
                <p:spPr>
                  <a:xfrm>
                    <a:off x="44196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76" name="Rectangle 275"/>
                  <p:cNvSpPr/>
                  <p:nvPr/>
                </p:nvSpPr>
                <p:spPr>
                  <a:xfrm>
                    <a:off x="48768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77" name="Rectangle 276"/>
                  <p:cNvSpPr/>
                  <p:nvPr/>
                </p:nvSpPr>
                <p:spPr>
                  <a:xfrm>
                    <a:off x="53340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78" name="Rectangle 277"/>
                  <p:cNvSpPr/>
                  <p:nvPr/>
                </p:nvSpPr>
                <p:spPr>
                  <a:xfrm>
                    <a:off x="57912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79" name="Rectangle 278"/>
                  <p:cNvSpPr/>
                  <p:nvPr/>
                </p:nvSpPr>
                <p:spPr>
                  <a:xfrm>
                    <a:off x="62484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80" name="Rectangle 279"/>
                  <p:cNvSpPr/>
                  <p:nvPr/>
                </p:nvSpPr>
                <p:spPr>
                  <a:xfrm>
                    <a:off x="67056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81" name="Rectangle 280"/>
                  <p:cNvSpPr/>
                  <p:nvPr/>
                </p:nvSpPr>
                <p:spPr>
                  <a:xfrm>
                    <a:off x="71628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82" name="Rectangle 281"/>
                  <p:cNvSpPr/>
                  <p:nvPr/>
                </p:nvSpPr>
                <p:spPr>
                  <a:xfrm>
                    <a:off x="76200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83" name="Rectangle 282"/>
                  <p:cNvSpPr/>
                  <p:nvPr/>
                </p:nvSpPr>
                <p:spPr>
                  <a:xfrm>
                    <a:off x="8077200" y="35814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84" name="Rectangle 283"/>
                  <p:cNvSpPr/>
                  <p:nvPr/>
                </p:nvSpPr>
                <p:spPr>
                  <a:xfrm>
                    <a:off x="3048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85" name="Rectangle 284"/>
                  <p:cNvSpPr/>
                  <p:nvPr/>
                </p:nvSpPr>
                <p:spPr>
                  <a:xfrm>
                    <a:off x="7620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86" name="Rectangle 285"/>
                  <p:cNvSpPr/>
                  <p:nvPr/>
                </p:nvSpPr>
                <p:spPr>
                  <a:xfrm>
                    <a:off x="12192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87" name="Rectangle 286"/>
                  <p:cNvSpPr/>
                  <p:nvPr/>
                </p:nvSpPr>
                <p:spPr>
                  <a:xfrm>
                    <a:off x="16764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88" name="Rectangle 287"/>
                  <p:cNvSpPr/>
                  <p:nvPr/>
                </p:nvSpPr>
                <p:spPr>
                  <a:xfrm>
                    <a:off x="21336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89" name="Rectangle 288"/>
                  <p:cNvSpPr/>
                  <p:nvPr/>
                </p:nvSpPr>
                <p:spPr>
                  <a:xfrm>
                    <a:off x="25908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90" name="Rectangle 289"/>
                  <p:cNvSpPr/>
                  <p:nvPr/>
                </p:nvSpPr>
                <p:spPr>
                  <a:xfrm>
                    <a:off x="30480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91" name="Rectangle 290"/>
                  <p:cNvSpPr/>
                  <p:nvPr/>
                </p:nvSpPr>
                <p:spPr>
                  <a:xfrm>
                    <a:off x="35052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92" name="Rectangle 291"/>
                  <p:cNvSpPr/>
                  <p:nvPr/>
                </p:nvSpPr>
                <p:spPr>
                  <a:xfrm>
                    <a:off x="39624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93" name="Rectangle 292"/>
                  <p:cNvSpPr/>
                  <p:nvPr/>
                </p:nvSpPr>
                <p:spPr>
                  <a:xfrm>
                    <a:off x="44196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94" name="Rectangle 293"/>
                  <p:cNvSpPr/>
                  <p:nvPr/>
                </p:nvSpPr>
                <p:spPr>
                  <a:xfrm>
                    <a:off x="48768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95" name="Rectangle 294"/>
                  <p:cNvSpPr/>
                  <p:nvPr/>
                </p:nvSpPr>
                <p:spPr>
                  <a:xfrm>
                    <a:off x="53340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96" name="Rectangle 295"/>
                  <p:cNvSpPr/>
                  <p:nvPr/>
                </p:nvSpPr>
                <p:spPr>
                  <a:xfrm>
                    <a:off x="57912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97" name="Rectangle 296"/>
                  <p:cNvSpPr/>
                  <p:nvPr/>
                </p:nvSpPr>
                <p:spPr>
                  <a:xfrm>
                    <a:off x="62484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98" name="Rectangle 297"/>
                  <p:cNvSpPr/>
                  <p:nvPr/>
                </p:nvSpPr>
                <p:spPr>
                  <a:xfrm>
                    <a:off x="67056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299" name="Rectangle 298"/>
                  <p:cNvSpPr/>
                  <p:nvPr/>
                </p:nvSpPr>
                <p:spPr>
                  <a:xfrm>
                    <a:off x="71628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00" name="Rectangle 299"/>
                  <p:cNvSpPr/>
                  <p:nvPr/>
                </p:nvSpPr>
                <p:spPr>
                  <a:xfrm>
                    <a:off x="76200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01" name="Rectangle 300"/>
                  <p:cNvSpPr/>
                  <p:nvPr/>
                </p:nvSpPr>
                <p:spPr>
                  <a:xfrm>
                    <a:off x="8077200" y="41148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02" name="Rectangle 301"/>
                  <p:cNvSpPr/>
                  <p:nvPr/>
                </p:nvSpPr>
                <p:spPr>
                  <a:xfrm>
                    <a:off x="3048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03" name="Rectangle 302"/>
                  <p:cNvSpPr/>
                  <p:nvPr/>
                </p:nvSpPr>
                <p:spPr>
                  <a:xfrm>
                    <a:off x="7620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04" name="Rectangle 303"/>
                  <p:cNvSpPr/>
                  <p:nvPr/>
                </p:nvSpPr>
                <p:spPr>
                  <a:xfrm>
                    <a:off x="12192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05" name="Rectangle 304"/>
                  <p:cNvSpPr/>
                  <p:nvPr/>
                </p:nvSpPr>
                <p:spPr>
                  <a:xfrm>
                    <a:off x="16764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06" name="Rectangle 305"/>
                  <p:cNvSpPr/>
                  <p:nvPr/>
                </p:nvSpPr>
                <p:spPr>
                  <a:xfrm>
                    <a:off x="21336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07" name="Rectangle 306"/>
                  <p:cNvSpPr/>
                  <p:nvPr/>
                </p:nvSpPr>
                <p:spPr>
                  <a:xfrm>
                    <a:off x="25908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08" name="Rectangle 307"/>
                  <p:cNvSpPr/>
                  <p:nvPr/>
                </p:nvSpPr>
                <p:spPr>
                  <a:xfrm>
                    <a:off x="30480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09" name="Rectangle 308"/>
                  <p:cNvSpPr/>
                  <p:nvPr/>
                </p:nvSpPr>
                <p:spPr>
                  <a:xfrm>
                    <a:off x="35052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10" name="Rectangle 309"/>
                  <p:cNvSpPr/>
                  <p:nvPr/>
                </p:nvSpPr>
                <p:spPr>
                  <a:xfrm>
                    <a:off x="39624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11" name="Rectangle 310"/>
                  <p:cNvSpPr/>
                  <p:nvPr/>
                </p:nvSpPr>
                <p:spPr>
                  <a:xfrm>
                    <a:off x="44196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12" name="Rectangle 311"/>
                  <p:cNvSpPr/>
                  <p:nvPr/>
                </p:nvSpPr>
                <p:spPr>
                  <a:xfrm>
                    <a:off x="48768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13" name="Rectangle 312"/>
                  <p:cNvSpPr/>
                  <p:nvPr/>
                </p:nvSpPr>
                <p:spPr>
                  <a:xfrm>
                    <a:off x="53340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14" name="Rectangle 313"/>
                  <p:cNvSpPr/>
                  <p:nvPr/>
                </p:nvSpPr>
                <p:spPr>
                  <a:xfrm>
                    <a:off x="57912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15" name="Rectangle 314"/>
                  <p:cNvSpPr/>
                  <p:nvPr/>
                </p:nvSpPr>
                <p:spPr>
                  <a:xfrm>
                    <a:off x="62484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16" name="Rectangle 315"/>
                  <p:cNvSpPr/>
                  <p:nvPr/>
                </p:nvSpPr>
                <p:spPr>
                  <a:xfrm>
                    <a:off x="67056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17" name="Rectangle 316"/>
                  <p:cNvSpPr/>
                  <p:nvPr/>
                </p:nvSpPr>
                <p:spPr>
                  <a:xfrm>
                    <a:off x="71628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18" name="Rectangle 317"/>
                  <p:cNvSpPr/>
                  <p:nvPr/>
                </p:nvSpPr>
                <p:spPr>
                  <a:xfrm>
                    <a:off x="76200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19" name="Rectangle 318"/>
                  <p:cNvSpPr/>
                  <p:nvPr/>
                </p:nvSpPr>
                <p:spPr>
                  <a:xfrm>
                    <a:off x="8077200" y="4648200"/>
                    <a:ext cx="457200" cy="533400"/>
                  </a:xfrm>
                  <a:prstGeom prst="rect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20" name="Rectangle 319"/>
                  <p:cNvSpPr/>
                  <p:nvPr/>
                </p:nvSpPr>
                <p:spPr>
                  <a:xfrm>
                    <a:off x="3048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21" name="Rectangle 320"/>
                  <p:cNvSpPr/>
                  <p:nvPr/>
                </p:nvSpPr>
                <p:spPr>
                  <a:xfrm>
                    <a:off x="7620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22" name="Rectangle 321"/>
                  <p:cNvSpPr/>
                  <p:nvPr/>
                </p:nvSpPr>
                <p:spPr>
                  <a:xfrm>
                    <a:off x="12192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23" name="Rectangle 322"/>
                  <p:cNvSpPr/>
                  <p:nvPr/>
                </p:nvSpPr>
                <p:spPr>
                  <a:xfrm>
                    <a:off x="16764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24" name="Rectangle 323"/>
                  <p:cNvSpPr/>
                  <p:nvPr/>
                </p:nvSpPr>
                <p:spPr>
                  <a:xfrm>
                    <a:off x="21336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25" name="Rectangle 324"/>
                  <p:cNvSpPr/>
                  <p:nvPr/>
                </p:nvSpPr>
                <p:spPr>
                  <a:xfrm>
                    <a:off x="25908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26" name="Rectangle 325"/>
                  <p:cNvSpPr/>
                  <p:nvPr/>
                </p:nvSpPr>
                <p:spPr>
                  <a:xfrm>
                    <a:off x="30480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27" name="Rectangle 326"/>
                  <p:cNvSpPr/>
                  <p:nvPr/>
                </p:nvSpPr>
                <p:spPr>
                  <a:xfrm>
                    <a:off x="35052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28" name="Rectangle 327"/>
                  <p:cNvSpPr/>
                  <p:nvPr/>
                </p:nvSpPr>
                <p:spPr>
                  <a:xfrm>
                    <a:off x="39624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29" name="Rectangle 328"/>
                  <p:cNvSpPr/>
                  <p:nvPr/>
                </p:nvSpPr>
                <p:spPr>
                  <a:xfrm>
                    <a:off x="44196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30" name="Rectangle 329"/>
                  <p:cNvSpPr/>
                  <p:nvPr/>
                </p:nvSpPr>
                <p:spPr>
                  <a:xfrm>
                    <a:off x="48768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31" name="Rectangle 330"/>
                  <p:cNvSpPr/>
                  <p:nvPr/>
                </p:nvSpPr>
                <p:spPr>
                  <a:xfrm>
                    <a:off x="53340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32" name="Rectangle 331"/>
                  <p:cNvSpPr/>
                  <p:nvPr/>
                </p:nvSpPr>
                <p:spPr>
                  <a:xfrm>
                    <a:off x="57912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33" name="Rectangle 332"/>
                  <p:cNvSpPr/>
                  <p:nvPr/>
                </p:nvSpPr>
                <p:spPr>
                  <a:xfrm>
                    <a:off x="62484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34" name="Rectangle 333"/>
                  <p:cNvSpPr/>
                  <p:nvPr/>
                </p:nvSpPr>
                <p:spPr>
                  <a:xfrm>
                    <a:off x="67056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35" name="Rectangle 334"/>
                  <p:cNvSpPr/>
                  <p:nvPr/>
                </p:nvSpPr>
                <p:spPr>
                  <a:xfrm>
                    <a:off x="71628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36" name="Rectangle 335"/>
                  <p:cNvSpPr/>
                  <p:nvPr/>
                </p:nvSpPr>
                <p:spPr>
                  <a:xfrm>
                    <a:off x="76200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  <p:sp>
                <p:nvSpPr>
                  <p:cNvPr id="337" name="Rectangle 336"/>
                  <p:cNvSpPr/>
                  <p:nvPr/>
                </p:nvSpPr>
                <p:spPr>
                  <a:xfrm>
                    <a:off x="8077200" y="5181600"/>
                    <a:ext cx="457200" cy="533400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00"/>
                  </a:p>
                </p:txBody>
              </p:sp>
            </p:grpSp>
            <p:sp>
              <p:nvSpPr>
                <p:cNvPr id="175" name="TextBox 174"/>
                <p:cNvSpPr txBox="1"/>
                <p:nvPr/>
              </p:nvSpPr>
              <p:spPr>
                <a:xfrm>
                  <a:off x="2133600" y="4154269"/>
                  <a:ext cx="3276600" cy="611707"/>
                </a:xfrm>
                <a:prstGeom prst="rect">
                  <a:avLst/>
                </a:prstGeom>
                <a:noFill/>
                <a:effectLst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b="1" dirty="0" smtClean="0">
                      <a:solidFill>
                        <a:srgbClr val="FF0000"/>
                      </a:solidFill>
                      <a:latin typeface="+mj-lt"/>
                    </a:rPr>
                    <a:t>order violations</a:t>
                  </a:r>
                  <a:endParaRPr lang="en-US" sz="1200" dirty="0">
                    <a:solidFill>
                      <a:srgbClr val="FF0000"/>
                    </a:solidFill>
                    <a:latin typeface="+mj-lt"/>
                  </a:endParaRPr>
                </a:p>
              </p:txBody>
            </p:sp>
          </p:grpSp>
        </p:grpSp>
        <p:sp>
          <p:nvSpPr>
            <p:cNvPr id="707" name="&quot;No&quot; Symbol 706"/>
            <p:cNvSpPr/>
            <p:nvPr/>
          </p:nvSpPr>
          <p:spPr bwMode="auto">
            <a:xfrm>
              <a:off x="2286000" y="990600"/>
              <a:ext cx="4038600" cy="4038600"/>
            </a:xfrm>
            <a:prstGeom prst="noSmoking">
              <a:avLst/>
            </a:prstGeom>
            <a:solidFill>
              <a:srgbClr val="CC3300">
                <a:alpha val="45098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9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</a:endParaRPr>
            </a:p>
          </p:txBody>
        </p:sp>
      </p:grpSp>
      <p:grpSp>
        <p:nvGrpSpPr>
          <p:cNvPr id="708" name="Group 707"/>
          <p:cNvGrpSpPr/>
          <p:nvPr/>
        </p:nvGrpSpPr>
        <p:grpSpPr>
          <a:xfrm>
            <a:off x="6351495" y="4572000"/>
            <a:ext cx="1669211" cy="2057400"/>
            <a:chOff x="2743200" y="1143000"/>
            <a:chExt cx="3276600" cy="4038600"/>
          </a:xfrm>
        </p:grpSpPr>
        <p:pic>
          <p:nvPicPr>
            <p:cNvPr id="709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710" name="Picture 709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711" name="Picture 710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712" name="Picture 711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TextBox 703"/>
          <p:cNvSpPr txBox="1"/>
          <p:nvPr/>
        </p:nvSpPr>
        <p:spPr>
          <a:xfrm>
            <a:off x="304800" y="228600"/>
            <a:ext cx="2133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/>
              <a:t>Grace</a:t>
            </a:r>
            <a:endParaRPr lang="en-US" sz="4800" b="1" dirty="0"/>
          </a:p>
        </p:txBody>
      </p:sp>
      <p:grpSp>
        <p:nvGrpSpPr>
          <p:cNvPr id="4" name="Group 983"/>
          <p:cNvGrpSpPr/>
          <p:nvPr/>
        </p:nvGrpSpPr>
        <p:grpSpPr>
          <a:xfrm>
            <a:off x="1143000" y="1600200"/>
            <a:ext cx="3493995" cy="646331"/>
            <a:chOff x="2079171" y="5602069"/>
            <a:chExt cx="3493995" cy="646331"/>
          </a:xfrm>
        </p:grpSpPr>
        <p:grpSp>
          <p:nvGrpSpPr>
            <p:cNvPr id="5" name="Group 981"/>
            <p:cNvGrpSpPr/>
            <p:nvPr/>
          </p:nvGrpSpPr>
          <p:grpSpPr>
            <a:xfrm>
              <a:off x="2079171" y="5638799"/>
              <a:ext cx="1045026" cy="609597"/>
              <a:chOff x="304800" y="914400"/>
              <a:chExt cx="8229600" cy="4800600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04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762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1219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676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2133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2590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3048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3505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3962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4419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4876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5334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5791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6248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6705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7162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7620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8077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304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762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1219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1676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2133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590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3048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3505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3962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4419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4876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5334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5791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6248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6705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7162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7620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8077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304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762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1219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1676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2133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2590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3048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3505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3962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4419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4876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5334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5791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6248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6705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7162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7620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8077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304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762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1219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1676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2133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2590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3048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3505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3962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4419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4876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5334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5791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6248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6705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7162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7620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8077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304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762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1219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1676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2133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2590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3048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3505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3962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4419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4876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5334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 90"/>
              <p:cNvSpPr/>
              <p:nvPr/>
            </p:nvSpPr>
            <p:spPr>
              <a:xfrm>
                <a:off x="5791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Rectangle 91"/>
              <p:cNvSpPr/>
              <p:nvPr/>
            </p:nvSpPr>
            <p:spPr>
              <a:xfrm>
                <a:off x="6248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Rectangle 92"/>
              <p:cNvSpPr/>
              <p:nvPr/>
            </p:nvSpPr>
            <p:spPr>
              <a:xfrm>
                <a:off x="6705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tangle 93"/>
              <p:cNvSpPr/>
              <p:nvPr/>
            </p:nvSpPr>
            <p:spPr>
              <a:xfrm>
                <a:off x="7162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7620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/>
              <p:cNvSpPr/>
              <p:nvPr/>
            </p:nvSpPr>
            <p:spPr>
              <a:xfrm>
                <a:off x="8077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304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762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1219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1676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2133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2590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3048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3505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3962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4419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4876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5334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5791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6248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 110"/>
              <p:cNvSpPr/>
              <p:nvPr/>
            </p:nvSpPr>
            <p:spPr>
              <a:xfrm>
                <a:off x="6705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7162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7620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8077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Rectangle 114"/>
              <p:cNvSpPr/>
              <p:nvPr/>
            </p:nvSpPr>
            <p:spPr>
              <a:xfrm>
                <a:off x="304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tangle 115"/>
              <p:cNvSpPr/>
              <p:nvPr/>
            </p:nvSpPr>
            <p:spPr>
              <a:xfrm>
                <a:off x="762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Rectangle 116"/>
              <p:cNvSpPr/>
              <p:nvPr/>
            </p:nvSpPr>
            <p:spPr>
              <a:xfrm>
                <a:off x="1219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Rectangle 117"/>
              <p:cNvSpPr/>
              <p:nvPr/>
            </p:nvSpPr>
            <p:spPr>
              <a:xfrm>
                <a:off x="1676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ectangle 118"/>
              <p:cNvSpPr/>
              <p:nvPr/>
            </p:nvSpPr>
            <p:spPr>
              <a:xfrm>
                <a:off x="2133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tangle 119"/>
              <p:cNvSpPr/>
              <p:nvPr/>
            </p:nvSpPr>
            <p:spPr>
              <a:xfrm>
                <a:off x="2590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ctangle 120"/>
              <p:cNvSpPr/>
              <p:nvPr/>
            </p:nvSpPr>
            <p:spPr>
              <a:xfrm>
                <a:off x="3048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tangle 121"/>
              <p:cNvSpPr/>
              <p:nvPr/>
            </p:nvSpPr>
            <p:spPr>
              <a:xfrm>
                <a:off x="3505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tangle 122"/>
              <p:cNvSpPr/>
              <p:nvPr/>
            </p:nvSpPr>
            <p:spPr>
              <a:xfrm>
                <a:off x="3962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Rectangle 123"/>
              <p:cNvSpPr/>
              <p:nvPr/>
            </p:nvSpPr>
            <p:spPr>
              <a:xfrm>
                <a:off x="4419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Rectangle 124"/>
              <p:cNvSpPr/>
              <p:nvPr/>
            </p:nvSpPr>
            <p:spPr>
              <a:xfrm>
                <a:off x="4876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tangle 125"/>
              <p:cNvSpPr/>
              <p:nvPr/>
            </p:nvSpPr>
            <p:spPr>
              <a:xfrm>
                <a:off x="5334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Rectangle 126"/>
              <p:cNvSpPr/>
              <p:nvPr/>
            </p:nvSpPr>
            <p:spPr>
              <a:xfrm>
                <a:off x="5791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tangle 127"/>
              <p:cNvSpPr/>
              <p:nvPr/>
            </p:nvSpPr>
            <p:spPr>
              <a:xfrm>
                <a:off x="6248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Rectangle 128"/>
              <p:cNvSpPr/>
              <p:nvPr/>
            </p:nvSpPr>
            <p:spPr>
              <a:xfrm>
                <a:off x="6705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ectangle 129"/>
              <p:cNvSpPr/>
              <p:nvPr/>
            </p:nvSpPr>
            <p:spPr>
              <a:xfrm>
                <a:off x="7162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Rectangle 130"/>
              <p:cNvSpPr/>
              <p:nvPr/>
            </p:nvSpPr>
            <p:spPr>
              <a:xfrm>
                <a:off x="7620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Rectangle 131"/>
              <p:cNvSpPr/>
              <p:nvPr/>
            </p:nvSpPr>
            <p:spPr>
              <a:xfrm>
                <a:off x="8077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Rectangle 132"/>
              <p:cNvSpPr/>
              <p:nvPr/>
            </p:nvSpPr>
            <p:spPr>
              <a:xfrm>
                <a:off x="304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Rectangle 133"/>
              <p:cNvSpPr/>
              <p:nvPr/>
            </p:nvSpPr>
            <p:spPr>
              <a:xfrm>
                <a:off x="762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Rectangle 134"/>
              <p:cNvSpPr/>
              <p:nvPr/>
            </p:nvSpPr>
            <p:spPr>
              <a:xfrm>
                <a:off x="1219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Rectangle 135"/>
              <p:cNvSpPr/>
              <p:nvPr/>
            </p:nvSpPr>
            <p:spPr>
              <a:xfrm>
                <a:off x="1676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Rectangle 136"/>
              <p:cNvSpPr/>
              <p:nvPr/>
            </p:nvSpPr>
            <p:spPr>
              <a:xfrm>
                <a:off x="2133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Rectangle 137"/>
              <p:cNvSpPr/>
              <p:nvPr/>
            </p:nvSpPr>
            <p:spPr>
              <a:xfrm>
                <a:off x="2590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3048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Rectangle 139"/>
              <p:cNvSpPr/>
              <p:nvPr/>
            </p:nvSpPr>
            <p:spPr>
              <a:xfrm>
                <a:off x="3505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Rectangle 140"/>
              <p:cNvSpPr/>
              <p:nvPr/>
            </p:nvSpPr>
            <p:spPr>
              <a:xfrm>
                <a:off x="3962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Rectangle 141"/>
              <p:cNvSpPr/>
              <p:nvPr/>
            </p:nvSpPr>
            <p:spPr>
              <a:xfrm>
                <a:off x="4419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Rectangle 142"/>
              <p:cNvSpPr/>
              <p:nvPr/>
            </p:nvSpPr>
            <p:spPr>
              <a:xfrm>
                <a:off x="4876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Rectangle 143"/>
              <p:cNvSpPr/>
              <p:nvPr/>
            </p:nvSpPr>
            <p:spPr>
              <a:xfrm>
                <a:off x="5334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Rectangle 144"/>
              <p:cNvSpPr/>
              <p:nvPr/>
            </p:nvSpPr>
            <p:spPr>
              <a:xfrm>
                <a:off x="5791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Rectangle 145"/>
              <p:cNvSpPr/>
              <p:nvPr/>
            </p:nvSpPr>
            <p:spPr>
              <a:xfrm>
                <a:off x="6248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Rectangle 146"/>
              <p:cNvSpPr/>
              <p:nvPr/>
            </p:nvSpPr>
            <p:spPr>
              <a:xfrm>
                <a:off x="6705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Rectangle 147"/>
              <p:cNvSpPr/>
              <p:nvPr/>
            </p:nvSpPr>
            <p:spPr>
              <a:xfrm>
                <a:off x="7162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Rectangle 148"/>
              <p:cNvSpPr/>
              <p:nvPr/>
            </p:nvSpPr>
            <p:spPr>
              <a:xfrm>
                <a:off x="7620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Rectangle 149"/>
              <p:cNvSpPr/>
              <p:nvPr/>
            </p:nvSpPr>
            <p:spPr>
              <a:xfrm>
                <a:off x="8077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Rectangle 150"/>
              <p:cNvSpPr/>
              <p:nvPr/>
            </p:nvSpPr>
            <p:spPr>
              <a:xfrm>
                <a:off x="304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Rectangle 151"/>
              <p:cNvSpPr/>
              <p:nvPr/>
            </p:nvSpPr>
            <p:spPr>
              <a:xfrm>
                <a:off x="762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Rectangle 152"/>
              <p:cNvSpPr/>
              <p:nvPr/>
            </p:nvSpPr>
            <p:spPr>
              <a:xfrm>
                <a:off x="1219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Rectangle 153"/>
              <p:cNvSpPr/>
              <p:nvPr/>
            </p:nvSpPr>
            <p:spPr>
              <a:xfrm>
                <a:off x="1676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Rectangle 154"/>
              <p:cNvSpPr/>
              <p:nvPr/>
            </p:nvSpPr>
            <p:spPr>
              <a:xfrm>
                <a:off x="2133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Rectangle 155"/>
              <p:cNvSpPr/>
              <p:nvPr/>
            </p:nvSpPr>
            <p:spPr>
              <a:xfrm>
                <a:off x="2590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Rectangle 156"/>
              <p:cNvSpPr/>
              <p:nvPr/>
            </p:nvSpPr>
            <p:spPr>
              <a:xfrm>
                <a:off x="3048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Rectangle 157"/>
              <p:cNvSpPr/>
              <p:nvPr/>
            </p:nvSpPr>
            <p:spPr>
              <a:xfrm>
                <a:off x="3505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Rectangle 158"/>
              <p:cNvSpPr/>
              <p:nvPr/>
            </p:nvSpPr>
            <p:spPr>
              <a:xfrm>
                <a:off x="3962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Rectangle 159"/>
              <p:cNvSpPr/>
              <p:nvPr/>
            </p:nvSpPr>
            <p:spPr>
              <a:xfrm>
                <a:off x="4419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Rectangle 160"/>
              <p:cNvSpPr/>
              <p:nvPr/>
            </p:nvSpPr>
            <p:spPr>
              <a:xfrm>
                <a:off x="4876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Rectangle 161"/>
              <p:cNvSpPr/>
              <p:nvPr/>
            </p:nvSpPr>
            <p:spPr>
              <a:xfrm>
                <a:off x="5334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Rectangle 162"/>
              <p:cNvSpPr/>
              <p:nvPr/>
            </p:nvSpPr>
            <p:spPr>
              <a:xfrm>
                <a:off x="5791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Rectangle 163"/>
              <p:cNvSpPr/>
              <p:nvPr/>
            </p:nvSpPr>
            <p:spPr>
              <a:xfrm>
                <a:off x="6248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Rectangle 164"/>
              <p:cNvSpPr/>
              <p:nvPr/>
            </p:nvSpPr>
            <p:spPr>
              <a:xfrm>
                <a:off x="6705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Rectangle 165"/>
              <p:cNvSpPr/>
              <p:nvPr/>
            </p:nvSpPr>
            <p:spPr>
              <a:xfrm>
                <a:off x="7162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Rectangle 166"/>
              <p:cNvSpPr/>
              <p:nvPr/>
            </p:nvSpPr>
            <p:spPr>
              <a:xfrm>
                <a:off x="7620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Rectangle 167"/>
              <p:cNvSpPr/>
              <p:nvPr/>
            </p:nvSpPr>
            <p:spPr>
              <a:xfrm>
                <a:off x="8077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3287166" y="5602069"/>
              <a:ext cx="2286000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92D050"/>
                  </a:solidFill>
                  <a:latin typeface="+mj-lt"/>
                </a:rPr>
                <a:t>sequential</a:t>
              </a:r>
              <a:endParaRPr lang="en-US" sz="3600" dirty="0">
                <a:solidFill>
                  <a:srgbClr val="92D050"/>
                </a:solidFill>
                <a:latin typeface="+mj-lt"/>
              </a:endParaRPr>
            </a:p>
          </p:txBody>
        </p:sp>
      </p:grpSp>
      <p:grpSp>
        <p:nvGrpSpPr>
          <p:cNvPr id="169" name="Group 168"/>
          <p:cNvGrpSpPr/>
          <p:nvPr/>
        </p:nvGrpSpPr>
        <p:grpSpPr>
          <a:xfrm>
            <a:off x="5486400" y="914400"/>
            <a:ext cx="1669211" cy="2057400"/>
            <a:chOff x="2743200" y="1143000"/>
            <a:chExt cx="3276600" cy="4038600"/>
          </a:xfrm>
        </p:grpSpPr>
        <p:pic>
          <p:nvPicPr>
            <p:cNvPr id="170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1" name="Picture 170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2" name="Picture 171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3" name="Picture 17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174" name="TextBox 173"/>
          <p:cNvSpPr txBox="1"/>
          <p:nvPr/>
        </p:nvSpPr>
        <p:spPr>
          <a:xfrm>
            <a:off x="4648200" y="1524000"/>
            <a:ext cx="465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+</a:t>
            </a:r>
            <a:endParaRPr lang="en-US" sz="4400" b="1" dirty="0"/>
          </a:p>
        </p:txBody>
      </p:sp>
      <p:sp>
        <p:nvSpPr>
          <p:cNvPr id="175" name="TextBox 174"/>
          <p:cNvSpPr txBox="1"/>
          <p:nvPr/>
        </p:nvSpPr>
        <p:spPr>
          <a:xfrm>
            <a:off x="7543800" y="1524000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?</a:t>
            </a:r>
            <a:endParaRPr lang="en-US" sz="4400" b="1" dirty="0"/>
          </a:p>
        </p:txBody>
      </p:sp>
      <p:sp>
        <p:nvSpPr>
          <p:cNvPr id="176" name="TextBox 175"/>
          <p:cNvSpPr txBox="1"/>
          <p:nvPr/>
        </p:nvSpPr>
        <p:spPr>
          <a:xfrm>
            <a:off x="304800" y="1524000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1.</a:t>
            </a:r>
            <a:endParaRPr lang="en-US" sz="4400" b="1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TextBox 703"/>
          <p:cNvSpPr txBox="1"/>
          <p:nvPr/>
        </p:nvSpPr>
        <p:spPr>
          <a:xfrm>
            <a:off x="304800" y="228600"/>
            <a:ext cx="2133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/>
              <a:t>Grace</a:t>
            </a:r>
            <a:endParaRPr lang="en-US" sz="4800" b="1" dirty="0"/>
          </a:p>
        </p:txBody>
      </p:sp>
      <p:grpSp>
        <p:nvGrpSpPr>
          <p:cNvPr id="2" name="Group 983"/>
          <p:cNvGrpSpPr/>
          <p:nvPr/>
        </p:nvGrpSpPr>
        <p:grpSpPr>
          <a:xfrm>
            <a:off x="1143000" y="1600200"/>
            <a:ext cx="3493995" cy="646331"/>
            <a:chOff x="2079171" y="5602069"/>
            <a:chExt cx="3493995" cy="646331"/>
          </a:xfrm>
        </p:grpSpPr>
        <p:grpSp>
          <p:nvGrpSpPr>
            <p:cNvPr id="3" name="Group 981"/>
            <p:cNvGrpSpPr/>
            <p:nvPr/>
          </p:nvGrpSpPr>
          <p:grpSpPr>
            <a:xfrm>
              <a:off x="2079171" y="5638799"/>
              <a:ext cx="1045026" cy="609597"/>
              <a:chOff x="304800" y="914400"/>
              <a:chExt cx="8229600" cy="4800600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04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762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1219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676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2133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2590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3048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3505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3962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4419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4876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5334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5791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6248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6705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7162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7620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8077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304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762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1219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1676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2133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590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3048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3505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3962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4419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4876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5334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5791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6248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6705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7162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7620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8077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304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762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1219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1676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2133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2590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3048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3505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3962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4419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4876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5334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5791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6248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6705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7162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7620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8077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304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762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1219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1676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2133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2590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3048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3505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3962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4419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4876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5334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5791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6248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6705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7162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7620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8077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304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762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1219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1676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2133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2590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3048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3505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3962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4419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4876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5334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 90"/>
              <p:cNvSpPr/>
              <p:nvPr/>
            </p:nvSpPr>
            <p:spPr>
              <a:xfrm>
                <a:off x="5791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Rectangle 91"/>
              <p:cNvSpPr/>
              <p:nvPr/>
            </p:nvSpPr>
            <p:spPr>
              <a:xfrm>
                <a:off x="6248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Rectangle 92"/>
              <p:cNvSpPr/>
              <p:nvPr/>
            </p:nvSpPr>
            <p:spPr>
              <a:xfrm>
                <a:off x="6705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tangle 93"/>
              <p:cNvSpPr/>
              <p:nvPr/>
            </p:nvSpPr>
            <p:spPr>
              <a:xfrm>
                <a:off x="7162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7620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/>
              <p:cNvSpPr/>
              <p:nvPr/>
            </p:nvSpPr>
            <p:spPr>
              <a:xfrm>
                <a:off x="8077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304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762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1219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1676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2133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2590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3048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3505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3962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4419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4876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5334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5791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6248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 110"/>
              <p:cNvSpPr/>
              <p:nvPr/>
            </p:nvSpPr>
            <p:spPr>
              <a:xfrm>
                <a:off x="6705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7162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7620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8077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Rectangle 114"/>
              <p:cNvSpPr/>
              <p:nvPr/>
            </p:nvSpPr>
            <p:spPr>
              <a:xfrm>
                <a:off x="304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tangle 115"/>
              <p:cNvSpPr/>
              <p:nvPr/>
            </p:nvSpPr>
            <p:spPr>
              <a:xfrm>
                <a:off x="762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Rectangle 116"/>
              <p:cNvSpPr/>
              <p:nvPr/>
            </p:nvSpPr>
            <p:spPr>
              <a:xfrm>
                <a:off x="1219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Rectangle 117"/>
              <p:cNvSpPr/>
              <p:nvPr/>
            </p:nvSpPr>
            <p:spPr>
              <a:xfrm>
                <a:off x="1676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ectangle 118"/>
              <p:cNvSpPr/>
              <p:nvPr/>
            </p:nvSpPr>
            <p:spPr>
              <a:xfrm>
                <a:off x="2133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tangle 119"/>
              <p:cNvSpPr/>
              <p:nvPr/>
            </p:nvSpPr>
            <p:spPr>
              <a:xfrm>
                <a:off x="2590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ctangle 120"/>
              <p:cNvSpPr/>
              <p:nvPr/>
            </p:nvSpPr>
            <p:spPr>
              <a:xfrm>
                <a:off x="3048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tangle 121"/>
              <p:cNvSpPr/>
              <p:nvPr/>
            </p:nvSpPr>
            <p:spPr>
              <a:xfrm>
                <a:off x="3505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tangle 122"/>
              <p:cNvSpPr/>
              <p:nvPr/>
            </p:nvSpPr>
            <p:spPr>
              <a:xfrm>
                <a:off x="3962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Rectangle 123"/>
              <p:cNvSpPr/>
              <p:nvPr/>
            </p:nvSpPr>
            <p:spPr>
              <a:xfrm>
                <a:off x="4419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Rectangle 124"/>
              <p:cNvSpPr/>
              <p:nvPr/>
            </p:nvSpPr>
            <p:spPr>
              <a:xfrm>
                <a:off x="4876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tangle 125"/>
              <p:cNvSpPr/>
              <p:nvPr/>
            </p:nvSpPr>
            <p:spPr>
              <a:xfrm>
                <a:off x="5334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Rectangle 126"/>
              <p:cNvSpPr/>
              <p:nvPr/>
            </p:nvSpPr>
            <p:spPr>
              <a:xfrm>
                <a:off x="5791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tangle 127"/>
              <p:cNvSpPr/>
              <p:nvPr/>
            </p:nvSpPr>
            <p:spPr>
              <a:xfrm>
                <a:off x="6248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Rectangle 128"/>
              <p:cNvSpPr/>
              <p:nvPr/>
            </p:nvSpPr>
            <p:spPr>
              <a:xfrm>
                <a:off x="6705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ectangle 129"/>
              <p:cNvSpPr/>
              <p:nvPr/>
            </p:nvSpPr>
            <p:spPr>
              <a:xfrm>
                <a:off x="7162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Rectangle 130"/>
              <p:cNvSpPr/>
              <p:nvPr/>
            </p:nvSpPr>
            <p:spPr>
              <a:xfrm>
                <a:off x="7620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Rectangle 131"/>
              <p:cNvSpPr/>
              <p:nvPr/>
            </p:nvSpPr>
            <p:spPr>
              <a:xfrm>
                <a:off x="8077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Rectangle 132"/>
              <p:cNvSpPr/>
              <p:nvPr/>
            </p:nvSpPr>
            <p:spPr>
              <a:xfrm>
                <a:off x="304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Rectangle 133"/>
              <p:cNvSpPr/>
              <p:nvPr/>
            </p:nvSpPr>
            <p:spPr>
              <a:xfrm>
                <a:off x="762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Rectangle 134"/>
              <p:cNvSpPr/>
              <p:nvPr/>
            </p:nvSpPr>
            <p:spPr>
              <a:xfrm>
                <a:off x="1219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Rectangle 135"/>
              <p:cNvSpPr/>
              <p:nvPr/>
            </p:nvSpPr>
            <p:spPr>
              <a:xfrm>
                <a:off x="1676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Rectangle 136"/>
              <p:cNvSpPr/>
              <p:nvPr/>
            </p:nvSpPr>
            <p:spPr>
              <a:xfrm>
                <a:off x="2133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Rectangle 137"/>
              <p:cNvSpPr/>
              <p:nvPr/>
            </p:nvSpPr>
            <p:spPr>
              <a:xfrm>
                <a:off x="2590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3048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Rectangle 139"/>
              <p:cNvSpPr/>
              <p:nvPr/>
            </p:nvSpPr>
            <p:spPr>
              <a:xfrm>
                <a:off x="3505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Rectangle 140"/>
              <p:cNvSpPr/>
              <p:nvPr/>
            </p:nvSpPr>
            <p:spPr>
              <a:xfrm>
                <a:off x="3962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Rectangle 141"/>
              <p:cNvSpPr/>
              <p:nvPr/>
            </p:nvSpPr>
            <p:spPr>
              <a:xfrm>
                <a:off x="4419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Rectangle 142"/>
              <p:cNvSpPr/>
              <p:nvPr/>
            </p:nvSpPr>
            <p:spPr>
              <a:xfrm>
                <a:off x="4876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Rectangle 143"/>
              <p:cNvSpPr/>
              <p:nvPr/>
            </p:nvSpPr>
            <p:spPr>
              <a:xfrm>
                <a:off x="5334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Rectangle 144"/>
              <p:cNvSpPr/>
              <p:nvPr/>
            </p:nvSpPr>
            <p:spPr>
              <a:xfrm>
                <a:off x="5791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Rectangle 145"/>
              <p:cNvSpPr/>
              <p:nvPr/>
            </p:nvSpPr>
            <p:spPr>
              <a:xfrm>
                <a:off x="6248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Rectangle 146"/>
              <p:cNvSpPr/>
              <p:nvPr/>
            </p:nvSpPr>
            <p:spPr>
              <a:xfrm>
                <a:off x="6705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Rectangle 147"/>
              <p:cNvSpPr/>
              <p:nvPr/>
            </p:nvSpPr>
            <p:spPr>
              <a:xfrm>
                <a:off x="7162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Rectangle 148"/>
              <p:cNvSpPr/>
              <p:nvPr/>
            </p:nvSpPr>
            <p:spPr>
              <a:xfrm>
                <a:off x="7620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Rectangle 149"/>
              <p:cNvSpPr/>
              <p:nvPr/>
            </p:nvSpPr>
            <p:spPr>
              <a:xfrm>
                <a:off x="8077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Rectangle 150"/>
              <p:cNvSpPr/>
              <p:nvPr/>
            </p:nvSpPr>
            <p:spPr>
              <a:xfrm>
                <a:off x="304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Rectangle 151"/>
              <p:cNvSpPr/>
              <p:nvPr/>
            </p:nvSpPr>
            <p:spPr>
              <a:xfrm>
                <a:off x="762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Rectangle 152"/>
              <p:cNvSpPr/>
              <p:nvPr/>
            </p:nvSpPr>
            <p:spPr>
              <a:xfrm>
                <a:off x="1219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Rectangle 153"/>
              <p:cNvSpPr/>
              <p:nvPr/>
            </p:nvSpPr>
            <p:spPr>
              <a:xfrm>
                <a:off x="1676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Rectangle 154"/>
              <p:cNvSpPr/>
              <p:nvPr/>
            </p:nvSpPr>
            <p:spPr>
              <a:xfrm>
                <a:off x="2133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Rectangle 155"/>
              <p:cNvSpPr/>
              <p:nvPr/>
            </p:nvSpPr>
            <p:spPr>
              <a:xfrm>
                <a:off x="2590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Rectangle 156"/>
              <p:cNvSpPr/>
              <p:nvPr/>
            </p:nvSpPr>
            <p:spPr>
              <a:xfrm>
                <a:off x="3048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Rectangle 157"/>
              <p:cNvSpPr/>
              <p:nvPr/>
            </p:nvSpPr>
            <p:spPr>
              <a:xfrm>
                <a:off x="3505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Rectangle 158"/>
              <p:cNvSpPr/>
              <p:nvPr/>
            </p:nvSpPr>
            <p:spPr>
              <a:xfrm>
                <a:off x="3962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Rectangle 159"/>
              <p:cNvSpPr/>
              <p:nvPr/>
            </p:nvSpPr>
            <p:spPr>
              <a:xfrm>
                <a:off x="4419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Rectangle 160"/>
              <p:cNvSpPr/>
              <p:nvPr/>
            </p:nvSpPr>
            <p:spPr>
              <a:xfrm>
                <a:off x="4876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Rectangle 161"/>
              <p:cNvSpPr/>
              <p:nvPr/>
            </p:nvSpPr>
            <p:spPr>
              <a:xfrm>
                <a:off x="5334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Rectangle 162"/>
              <p:cNvSpPr/>
              <p:nvPr/>
            </p:nvSpPr>
            <p:spPr>
              <a:xfrm>
                <a:off x="5791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Rectangle 163"/>
              <p:cNvSpPr/>
              <p:nvPr/>
            </p:nvSpPr>
            <p:spPr>
              <a:xfrm>
                <a:off x="6248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Rectangle 164"/>
              <p:cNvSpPr/>
              <p:nvPr/>
            </p:nvSpPr>
            <p:spPr>
              <a:xfrm>
                <a:off x="6705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Rectangle 165"/>
              <p:cNvSpPr/>
              <p:nvPr/>
            </p:nvSpPr>
            <p:spPr>
              <a:xfrm>
                <a:off x="7162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Rectangle 166"/>
              <p:cNvSpPr/>
              <p:nvPr/>
            </p:nvSpPr>
            <p:spPr>
              <a:xfrm>
                <a:off x="7620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Rectangle 167"/>
              <p:cNvSpPr/>
              <p:nvPr/>
            </p:nvSpPr>
            <p:spPr>
              <a:xfrm>
                <a:off x="8077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3287166" y="5602069"/>
              <a:ext cx="2286000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92D050"/>
                  </a:solidFill>
                  <a:latin typeface="+mj-lt"/>
                </a:rPr>
                <a:t>sequential</a:t>
              </a:r>
              <a:endParaRPr lang="en-US" sz="3600" dirty="0">
                <a:solidFill>
                  <a:srgbClr val="92D050"/>
                </a:solidFill>
                <a:latin typeface="+mj-lt"/>
              </a:endParaRPr>
            </a:p>
          </p:txBody>
        </p:sp>
      </p:grpSp>
      <p:grpSp>
        <p:nvGrpSpPr>
          <p:cNvPr id="4" name="Group 168"/>
          <p:cNvGrpSpPr/>
          <p:nvPr/>
        </p:nvGrpSpPr>
        <p:grpSpPr>
          <a:xfrm>
            <a:off x="5486400" y="914400"/>
            <a:ext cx="1669211" cy="2057400"/>
            <a:chOff x="2743200" y="1143000"/>
            <a:chExt cx="3276600" cy="4038600"/>
          </a:xfrm>
        </p:grpSpPr>
        <p:pic>
          <p:nvPicPr>
            <p:cNvPr id="170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1" name="Picture 170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2" name="Picture 171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3" name="Picture 17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174" name="TextBox 173"/>
          <p:cNvSpPr txBox="1"/>
          <p:nvPr/>
        </p:nvSpPr>
        <p:spPr>
          <a:xfrm>
            <a:off x="4648200" y="1524000"/>
            <a:ext cx="465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+</a:t>
            </a:r>
            <a:endParaRPr lang="en-US" sz="4400" b="1" dirty="0"/>
          </a:p>
        </p:txBody>
      </p:sp>
      <p:sp>
        <p:nvSpPr>
          <p:cNvPr id="175" name="TextBox 174"/>
          <p:cNvSpPr txBox="1"/>
          <p:nvPr/>
        </p:nvSpPr>
        <p:spPr>
          <a:xfrm>
            <a:off x="7543800" y="1524000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?</a:t>
            </a:r>
            <a:endParaRPr lang="en-US" sz="4400" b="1" dirty="0"/>
          </a:p>
        </p:txBody>
      </p:sp>
      <p:sp>
        <p:nvSpPr>
          <p:cNvPr id="176" name="TextBox 175"/>
          <p:cNvSpPr txBox="1"/>
          <p:nvPr/>
        </p:nvSpPr>
        <p:spPr>
          <a:xfrm>
            <a:off x="304800" y="1524000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1.</a:t>
            </a:r>
            <a:endParaRPr lang="en-US" sz="4400" b="1" dirty="0"/>
          </a:p>
        </p:txBody>
      </p:sp>
      <p:sp>
        <p:nvSpPr>
          <p:cNvPr id="177" name="TextBox 176"/>
          <p:cNvSpPr txBox="1"/>
          <p:nvPr/>
        </p:nvSpPr>
        <p:spPr>
          <a:xfrm>
            <a:off x="304800" y="3040559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2.</a:t>
            </a:r>
            <a:endParaRPr lang="en-US" sz="4400" b="1" dirty="0"/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43000" y="2819400"/>
            <a:ext cx="2231136" cy="16733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TextBox 703"/>
          <p:cNvSpPr txBox="1"/>
          <p:nvPr/>
        </p:nvSpPr>
        <p:spPr>
          <a:xfrm>
            <a:off x="304800" y="228600"/>
            <a:ext cx="2133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/>
              <a:t>Grace</a:t>
            </a:r>
            <a:endParaRPr lang="en-US" sz="4800" b="1" dirty="0"/>
          </a:p>
        </p:txBody>
      </p:sp>
      <p:grpSp>
        <p:nvGrpSpPr>
          <p:cNvPr id="2" name="Group 983"/>
          <p:cNvGrpSpPr/>
          <p:nvPr/>
        </p:nvGrpSpPr>
        <p:grpSpPr>
          <a:xfrm>
            <a:off x="1143000" y="1600200"/>
            <a:ext cx="3493995" cy="646331"/>
            <a:chOff x="2079171" y="5602069"/>
            <a:chExt cx="3493995" cy="646331"/>
          </a:xfrm>
        </p:grpSpPr>
        <p:grpSp>
          <p:nvGrpSpPr>
            <p:cNvPr id="3" name="Group 981"/>
            <p:cNvGrpSpPr/>
            <p:nvPr/>
          </p:nvGrpSpPr>
          <p:grpSpPr>
            <a:xfrm>
              <a:off x="2079171" y="5638799"/>
              <a:ext cx="1045026" cy="609597"/>
              <a:chOff x="304800" y="914400"/>
              <a:chExt cx="8229600" cy="4800600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04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762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1219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676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2133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2590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3048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3505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3962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4419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4876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5334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5791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6248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6705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7162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7620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8077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304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762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1219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1676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2133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590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3048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3505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3962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4419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4876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5334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5791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6248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6705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7162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7620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8077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304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762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1219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1676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2133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2590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3048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3505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3962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4419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4876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5334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5791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6248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6705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7162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7620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8077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304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762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1219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1676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2133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2590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3048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3505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3962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4419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4876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5334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5791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6248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6705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7162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7620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8077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304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762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1219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1676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2133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2590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3048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3505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3962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4419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4876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5334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 90"/>
              <p:cNvSpPr/>
              <p:nvPr/>
            </p:nvSpPr>
            <p:spPr>
              <a:xfrm>
                <a:off x="5791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Rectangle 91"/>
              <p:cNvSpPr/>
              <p:nvPr/>
            </p:nvSpPr>
            <p:spPr>
              <a:xfrm>
                <a:off x="6248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Rectangle 92"/>
              <p:cNvSpPr/>
              <p:nvPr/>
            </p:nvSpPr>
            <p:spPr>
              <a:xfrm>
                <a:off x="6705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tangle 93"/>
              <p:cNvSpPr/>
              <p:nvPr/>
            </p:nvSpPr>
            <p:spPr>
              <a:xfrm>
                <a:off x="7162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7620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/>
              <p:cNvSpPr/>
              <p:nvPr/>
            </p:nvSpPr>
            <p:spPr>
              <a:xfrm>
                <a:off x="8077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304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762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1219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1676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2133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2590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3048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3505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3962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4419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4876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5334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5791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6248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 110"/>
              <p:cNvSpPr/>
              <p:nvPr/>
            </p:nvSpPr>
            <p:spPr>
              <a:xfrm>
                <a:off x="6705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7162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7620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8077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Rectangle 114"/>
              <p:cNvSpPr/>
              <p:nvPr/>
            </p:nvSpPr>
            <p:spPr>
              <a:xfrm>
                <a:off x="304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tangle 115"/>
              <p:cNvSpPr/>
              <p:nvPr/>
            </p:nvSpPr>
            <p:spPr>
              <a:xfrm>
                <a:off x="762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Rectangle 116"/>
              <p:cNvSpPr/>
              <p:nvPr/>
            </p:nvSpPr>
            <p:spPr>
              <a:xfrm>
                <a:off x="1219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Rectangle 117"/>
              <p:cNvSpPr/>
              <p:nvPr/>
            </p:nvSpPr>
            <p:spPr>
              <a:xfrm>
                <a:off x="1676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ectangle 118"/>
              <p:cNvSpPr/>
              <p:nvPr/>
            </p:nvSpPr>
            <p:spPr>
              <a:xfrm>
                <a:off x="2133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tangle 119"/>
              <p:cNvSpPr/>
              <p:nvPr/>
            </p:nvSpPr>
            <p:spPr>
              <a:xfrm>
                <a:off x="2590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ctangle 120"/>
              <p:cNvSpPr/>
              <p:nvPr/>
            </p:nvSpPr>
            <p:spPr>
              <a:xfrm>
                <a:off x="3048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tangle 121"/>
              <p:cNvSpPr/>
              <p:nvPr/>
            </p:nvSpPr>
            <p:spPr>
              <a:xfrm>
                <a:off x="3505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tangle 122"/>
              <p:cNvSpPr/>
              <p:nvPr/>
            </p:nvSpPr>
            <p:spPr>
              <a:xfrm>
                <a:off x="3962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Rectangle 123"/>
              <p:cNvSpPr/>
              <p:nvPr/>
            </p:nvSpPr>
            <p:spPr>
              <a:xfrm>
                <a:off x="4419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Rectangle 124"/>
              <p:cNvSpPr/>
              <p:nvPr/>
            </p:nvSpPr>
            <p:spPr>
              <a:xfrm>
                <a:off x="4876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tangle 125"/>
              <p:cNvSpPr/>
              <p:nvPr/>
            </p:nvSpPr>
            <p:spPr>
              <a:xfrm>
                <a:off x="5334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Rectangle 126"/>
              <p:cNvSpPr/>
              <p:nvPr/>
            </p:nvSpPr>
            <p:spPr>
              <a:xfrm>
                <a:off x="5791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tangle 127"/>
              <p:cNvSpPr/>
              <p:nvPr/>
            </p:nvSpPr>
            <p:spPr>
              <a:xfrm>
                <a:off x="6248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Rectangle 128"/>
              <p:cNvSpPr/>
              <p:nvPr/>
            </p:nvSpPr>
            <p:spPr>
              <a:xfrm>
                <a:off x="6705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ectangle 129"/>
              <p:cNvSpPr/>
              <p:nvPr/>
            </p:nvSpPr>
            <p:spPr>
              <a:xfrm>
                <a:off x="7162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Rectangle 130"/>
              <p:cNvSpPr/>
              <p:nvPr/>
            </p:nvSpPr>
            <p:spPr>
              <a:xfrm>
                <a:off x="7620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Rectangle 131"/>
              <p:cNvSpPr/>
              <p:nvPr/>
            </p:nvSpPr>
            <p:spPr>
              <a:xfrm>
                <a:off x="8077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Rectangle 132"/>
              <p:cNvSpPr/>
              <p:nvPr/>
            </p:nvSpPr>
            <p:spPr>
              <a:xfrm>
                <a:off x="304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Rectangle 133"/>
              <p:cNvSpPr/>
              <p:nvPr/>
            </p:nvSpPr>
            <p:spPr>
              <a:xfrm>
                <a:off x="762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Rectangle 134"/>
              <p:cNvSpPr/>
              <p:nvPr/>
            </p:nvSpPr>
            <p:spPr>
              <a:xfrm>
                <a:off x="1219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Rectangle 135"/>
              <p:cNvSpPr/>
              <p:nvPr/>
            </p:nvSpPr>
            <p:spPr>
              <a:xfrm>
                <a:off x="1676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Rectangle 136"/>
              <p:cNvSpPr/>
              <p:nvPr/>
            </p:nvSpPr>
            <p:spPr>
              <a:xfrm>
                <a:off x="2133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Rectangle 137"/>
              <p:cNvSpPr/>
              <p:nvPr/>
            </p:nvSpPr>
            <p:spPr>
              <a:xfrm>
                <a:off x="2590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3048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Rectangle 139"/>
              <p:cNvSpPr/>
              <p:nvPr/>
            </p:nvSpPr>
            <p:spPr>
              <a:xfrm>
                <a:off x="3505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Rectangle 140"/>
              <p:cNvSpPr/>
              <p:nvPr/>
            </p:nvSpPr>
            <p:spPr>
              <a:xfrm>
                <a:off x="3962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Rectangle 141"/>
              <p:cNvSpPr/>
              <p:nvPr/>
            </p:nvSpPr>
            <p:spPr>
              <a:xfrm>
                <a:off x="4419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Rectangle 142"/>
              <p:cNvSpPr/>
              <p:nvPr/>
            </p:nvSpPr>
            <p:spPr>
              <a:xfrm>
                <a:off x="4876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Rectangle 143"/>
              <p:cNvSpPr/>
              <p:nvPr/>
            </p:nvSpPr>
            <p:spPr>
              <a:xfrm>
                <a:off x="5334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Rectangle 144"/>
              <p:cNvSpPr/>
              <p:nvPr/>
            </p:nvSpPr>
            <p:spPr>
              <a:xfrm>
                <a:off x="5791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Rectangle 145"/>
              <p:cNvSpPr/>
              <p:nvPr/>
            </p:nvSpPr>
            <p:spPr>
              <a:xfrm>
                <a:off x="6248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Rectangle 146"/>
              <p:cNvSpPr/>
              <p:nvPr/>
            </p:nvSpPr>
            <p:spPr>
              <a:xfrm>
                <a:off x="6705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Rectangle 147"/>
              <p:cNvSpPr/>
              <p:nvPr/>
            </p:nvSpPr>
            <p:spPr>
              <a:xfrm>
                <a:off x="7162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Rectangle 148"/>
              <p:cNvSpPr/>
              <p:nvPr/>
            </p:nvSpPr>
            <p:spPr>
              <a:xfrm>
                <a:off x="7620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Rectangle 149"/>
              <p:cNvSpPr/>
              <p:nvPr/>
            </p:nvSpPr>
            <p:spPr>
              <a:xfrm>
                <a:off x="8077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Rectangle 150"/>
              <p:cNvSpPr/>
              <p:nvPr/>
            </p:nvSpPr>
            <p:spPr>
              <a:xfrm>
                <a:off x="304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Rectangle 151"/>
              <p:cNvSpPr/>
              <p:nvPr/>
            </p:nvSpPr>
            <p:spPr>
              <a:xfrm>
                <a:off x="762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Rectangle 152"/>
              <p:cNvSpPr/>
              <p:nvPr/>
            </p:nvSpPr>
            <p:spPr>
              <a:xfrm>
                <a:off x="1219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Rectangle 153"/>
              <p:cNvSpPr/>
              <p:nvPr/>
            </p:nvSpPr>
            <p:spPr>
              <a:xfrm>
                <a:off x="1676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Rectangle 154"/>
              <p:cNvSpPr/>
              <p:nvPr/>
            </p:nvSpPr>
            <p:spPr>
              <a:xfrm>
                <a:off x="2133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Rectangle 155"/>
              <p:cNvSpPr/>
              <p:nvPr/>
            </p:nvSpPr>
            <p:spPr>
              <a:xfrm>
                <a:off x="2590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Rectangle 156"/>
              <p:cNvSpPr/>
              <p:nvPr/>
            </p:nvSpPr>
            <p:spPr>
              <a:xfrm>
                <a:off x="3048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Rectangle 157"/>
              <p:cNvSpPr/>
              <p:nvPr/>
            </p:nvSpPr>
            <p:spPr>
              <a:xfrm>
                <a:off x="3505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Rectangle 158"/>
              <p:cNvSpPr/>
              <p:nvPr/>
            </p:nvSpPr>
            <p:spPr>
              <a:xfrm>
                <a:off x="3962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Rectangle 159"/>
              <p:cNvSpPr/>
              <p:nvPr/>
            </p:nvSpPr>
            <p:spPr>
              <a:xfrm>
                <a:off x="4419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Rectangle 160"/>
              <p:cNvSpPr/>
              <p:nvPr/>
            </p:nvSpPr>
            <p:spPr>
              <a:xfrm>
                <a:off x="4876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Rectangle 161"/>
              <p:cNvSpPr/>
              <p:nvPr/>
            </p:nvSpPr>
            <p:spPr>
              <a:xfrm>
                <a:off x="5334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Rectangle 162"/>
              <p:cNvSpPr/>
              <p:nvPr/>
            </p:nvSpPr>
            <p:spPr>
              <a:xfrm>
                <a:off x="5791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Rectangle 163"/>
              <p:cNvSpPr/>
              <p:nvPr/>
            </p:nvSpPr>
            <p:spPr>
              <a:xfrm>
                <a:off x="6248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Rectangle 164"/>
              <p:cNvSpPr/>
              <p:nvPr/>
            </p:nvSpPr>
            <p:spPr>
              <a:xfrm>
                <a:off x="6705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Rectangle 165"/>
              <p:cNvSpPr/>
              <p:nvPr/>
            </p:nvSpPr>
            <p:spPr>
              <a:xfrm>
                <a:off x="7162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Rectangle 166"/>
              <p:cNvSpPr/>
              <p:nvPr/>
            </p:nvSpPr>
            <p:spPr>
              <a:xfrm>
                <a:off x="7620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Rectangle 167"/>
              <p:cNvSpPr/>
              <p:nvPr/>
            </p:nvSpPr>
            <p:spPr>
              <a:xfrm>
                <a:off x="8077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3287166" y="5602069"/>
              <a:ext cx="2286000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92D050"/>
                  </a:solidFill>
                  <a:latin typeface="+mj-lt"/>
                </a:rPr>
                <a:t>sequential</a:t>
              </a:r>
              <a:endParaRPr lang="en-US" sz="3600" dirty="0">
                <a:solidFill>
                  <a:srgbClr val="92D050"/>
                </a:solidFill>
                <a:latin typeface="+mj-lt"/>
              </a:endParaRPr>
            </a:p>
          </p:txBody>
        </p:sp>
      </p:grpSp>
      <p:grpSp>
        <p:nvGrpSpPr>
          <p:cNvPr id="4" name="Group 168"/>
          <p:cNvGrpSpPr/>
          <p:nvPr/>
        </p:nvGrpSpPr>
        <p:grpSpPr>
          <a:xfrm>
            <a:off x="5486400" y="914400"/>
            <a:ext cx="1669211" cy="2057400"/>
            <a:chOff x="2743200" y="1143000"/>
            <a:chExt cx="3276600" cy="4038600"/>
          </a:xfrm>
        </p:grpSpPr>
        <p:pic>
          <p:nvPicPr>
            <p:cNvPr id="170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1" name="Picture 170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2" name="Picture 171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3" name="Picture 17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174" name="TextBox 173"/>
          <p:cNvSpPr txBox="1"/>
          <p:nvPr/>
        </p:nvSpPr>
        <p:spPr>
          <a:xfrm>
            <a:off x="4648200" y="1524000"/>
            <a:ext cx="465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+</a:t>
            </a:r>
            <a:endParaRPr lang="en-US" sz="4400" b="1" dirty="0"/>
          </a:p>
        </p:txBody>
      </p:sp>
      <p:sp>
        <p:nvSpPr>
          <p:cNvPr id="175" name="TextBox 174"/>
          <p:cNvSpPr txBox="1"/>
          <p:nvPr/>
        </p:nvSpPr>
        <p:spPr>
          <a:xfrm>
            <a:off x="7543800" y="1524000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?</a:t>
            </a:r>
            <a:endParaRPr lang="en-US" sz="4400" b="1" dirty="0"/>
          </a:p>
        </p:txBody>
      </p:sp>
      <p:sp>
        <p:nvSpPr>
          <p:cNvPr id="176" name="TextBox 175"/>
          <p:cNvSpPr txBox="1"/>
          <p:nvPr/>
        </p:nvSpPr>
        <p:spPr>
          <a:xfrm>
            <a:off x="304800" y="1524000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1.</a:t>
            </a:r>
            <a:endParaRPr lang="en-US" sz="4400" b="1" dirty="0"/>
          </a:p>
        </p:txBody>
      </p:sp>
      <p:sp>
        <p:nvSpPr>
          <p:cNvPr id="177" name="TextBox 176"/>
          <p:cNvSpPr txBox="1"/>
          <p:nvPr/>
        </p:nvSpPr>
        <p:spPr>
          <a:xfrm>
            <a:off x="304800" y="3040559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2.</a:t>
            </a:r>
            <a:endParaRPr lang="en-US" sz="4400" b="1" dirty="0"/>
          </a:p>
        </p:txBody>
      </p:sp>
      <p:sp>
        <p:nvSpPr>
          <p:cNvPr id="178" name="TextBox 177"/>
          <p:cNvSpPr txBox="1"/>
          <p:nvPr/>
        </p:nvSpPr>
        <p:spPr>
          <a:xfrm>
            <a:off x="304800" y="5270758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3.</a:t>
            </a:r>
            <a:endParaRPr lang="en-US" sz="4400" b="1" dirty="0"/>
          </a:p>
        </p:txBody>
      </p:sp>
      <p:grpSp>
        <p:nvGrpSpPr>
          <p:cNvPr id="182" name="Group 181"/>
          <p:cNvGrpSpPr/>
          <p:nvPr/>
        </p:nvGrpSpPr>
        <p:grpSpPr>
          <a:xfrm>
            <a:off x="1143000" y="4833957"/>
            <a:ext cx="7416800" cy="1643043"/>
            <a:chOff x="1219200" y="4833957"/>
            <a:chExt cx="7416800" cy="1643043"/>
          </a:xfrm>
        </p:grpSpPr>
        <p:pic>
          <p:nvPicPr>
            <p:cNvPr id="179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219200" y="4855378"/>
              <a:ext cx="2535878" cy="1600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0242" name="Picture 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038600" y="4871254"/>
              <a:ext cx="2249352" cy="15684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0243" name="Picture 3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6324600" y="4833957"/>
              <a:ext cx="2311400" cy="16430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pic>
        <p:nvPicPr>
          <p:cNvPr id="181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143000" y="2819400"/>
            <a:ext cx="2231136" cy="16733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983"/>
          <p:cNvGrpSpPr/>
          <p:nvPr/>
        </p:nvGrpSpPr>
        <p:grpSpPr>
          <a:xfrm>
            <a:off x="1143000" y="838200"/>
            <a:ext cx="3493995" cy="646331"/>
            <a:chOff x="2079171" y="5602069"/>
            <a:chExt cx="3493995" cy="646331"/>
          </a:xfrm>
        </p:grpSpPr>
        <p:grpSp>
          <p:nvGrpSpPr>
            <p:cNvPr id="3" name="Group 981"/>
            <p:cNvGrpSpPr/>
            <p:nvPr/>
          </p:nvGrpSpPr>
          <p:grpSpPr>
            <a:xfrm>
              <a:off x="2079171" y="5638799"/>
              <a:ext cx="1045026" cy="609597"/>
              <a:chOff x="304800" y="914400"/>
              <a:chExt cx="8229600" cy="4800600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04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762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1219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676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2133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2590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3048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3505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3962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4419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4876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5334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5791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6248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6705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7162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7620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8077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304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762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1219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1676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2133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590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3048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3505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3962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4419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4876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5334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5791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6248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6705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7162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7620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8077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304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762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1219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1676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2133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2590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3048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3505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3962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4419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4876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5334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5791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6248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6705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7162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7620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8077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304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762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1219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1676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2133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2590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3048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3505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3962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4419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4876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5334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5791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6248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6705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7162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7620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8077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304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762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1219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1676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2133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2590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3048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3505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3962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4419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4876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5334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 90"/>
              <p:cNvSpPr/>
              <p:nvPr/>
            </p:nvSpPr>
            <p:spPr>
              <a:xfrm>
                <a:off x="5791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Rectangle 91"/>
              <p:cNvSpPr/>
              <p:nvPr/>
            </p:nvSpPr>
            <p:spPr>
              <a:xfrm>
                <a:off x="6248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Rectangle 92"/>
              <p:cNvSpPr/>
              <p:nvPr/>
            </p:nvSpPr>
            <p:spPr>
              <a:xfrm>
                <a:off x="6705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tangle 93"/>
              <p:cNvSpPr/>
              <p:nvPr/>
            </p:nvSpPr>
            <p:spPr>
              <a:xfrm>
                <a:off x="7162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7620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/>
              <p:cNvSpPr/>
              <p:nvPr/>
            </p:nvSpPr>
            <p:spPr>
              <a:xfrm>
                <a:off x="8077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304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762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1219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1676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2133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2590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3048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3505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3962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4419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4876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5334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5791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6248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 110"/>
              <p:cNvSpPr/>
              <p:nvPr/>
            </p:nvSpPr>
            <p:spPr>
              <a:xfrm>
                <a:off x="6705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7162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7620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8077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Rectangle 114"/>
              <p:cNvSpPr/>
              <p:nvPr/>
            </p:nvSpPr>
            <p:spPr>
              <a:xfrm>
                <a:off x="304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tangle 115"/>
              <p:cNvSpPr/>
              <p:nvPr/>
            </p:nvSpPr>
            <p:spPr>
              <a:xfrm>
                <a:off x="762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Rectangle 116"/>
              <p:cNvSpPr/>
              <p:nvPr/>
            </p:nvSpPr>
            <p:spPr>
              <a:xfrm>
                <a:off x="1219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Rectangle 117"/>
              <p:cNvSpPr/>
              <p:nvPr/>
            </p:nvSpPr>
            <p:spPr>
              <a:xfrm>
                <a:off x="1676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ectangle 118"/>
              <p:cNvSpPr/>
              <p:nvPr/>
            </p:nvSpPr>
            <p:spPr>
              <a:xfrm>
                <a:off x="2133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tangle 119"/>
              <p:cNvSpPr/>
              <p:nvPr/>
            </p:nvSpPr>
            <p:spPr>
              <a:xfrm>
                <a:off x="2590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ctangle 120"/>
              <p:cNvSpPr/>
              <p:nvPr/>
            </p:nvSpPr>
            <p:spPr>
              <a:xfrm>
                <a:off x="3048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tangle 121"/>
              <p:cNvSpPr/>
              <p:nvPr/>
            </p:nvSpPr>
            <p:spPr>
              <a:xfrm>
                <a:off x="3505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tangle 122"/>
              <p:cNvSpPr/>
              <p:nvPr/>
            </p:nvSpPr>
            <p:spPr>
              <a:xfrm>
                <a:off x="3962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Rectangle 123"/>
              <p:cNvSpPr/>
              <p:nvPr/>
            </p:nvSpPr>
            <p:spPr>
              <a:xfrm>
                <a:off x="4419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Rectangle 124"/>
              <p:cNvSpPr/>
              <p:nvPr/>
            </p:nvSpPr>
            <p:spPr>
              <a:xfrm>
                <a:off x="4876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tangle 125"/>
              <p:cNvSpPr/>
              <p:nvPr/>
            </p:nvSpPr>
            <p:spPr>
              <a:xfrm>
                <a:off x="5334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Rectangle 126"/>
              <p:cNvSpPr/>
              <p:nvPr/>
            </p:nvSpPr>
            <p:spPr>
              <a:xfrm>
                <a:off x="5791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tangle 127"/>
              <p:cNvSpPr/>
              <p:nvPr/>
            </p:nvSpPr>
            <p:spPr>
              <a:xfrm>
                <a:off x="6248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Rectangle 128"/>
              <p:cNvSpPr/>
              <p:nvPr/>
            </p:nvSpPr>
            <p:spPr>
              <a:xfrm>
                <a:off x="6705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ectangle 129"/>
              <p:cNvSpPr/>
              <p:nvPr/>
            </p:nvSpPr>
            <p:spPr>
              <a:xfrm>
                <a:off x="7162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Rectangle 130"/>
              <p:cNvSpPr/>
              <p:nvPr/>
            </p:nvSpPr>
            <p:spPr>
              <a:xfrm>
                <a:off x="7620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Rectangle 131"/>
              <p:cNvSpPr/>
              <p:nvPr/>
            </p:nvSpPr>
            <p:spPr>
              <a:xfrm>
                <a:off x="8077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Rectangle 132"/>
              <p:cNvSpPr/>
              <p:nvPr/>
            </p:nvSpPr>
            <p:spPr>
              <a:xfrm>
                <a:off x="304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Rectangle 133"/>
              <p:cNvSpPr/>
              <p:nvPr/>
            </p:nvSpPr>
            <p:spPr>
              <a:xfrm>
                <a:off x="762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Rectangle 134"/>
              <p:cNvSpPr/>
              <p:nvPr/>
            </p:nvSpPr>
            <p:spPr>
              <a:xfrm>
                <a:off x="1219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Rectangle 135"/>
              <p:cNvSpPr/>
              <p:nvPr/>
            </p:nvSpPr>
            <p:spPr>
              <a:xfrm>
                <a:off x="1676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Rectangle 136"/>
              <p:cNvSpPr/>
              <p:nvPr/>
            </p:nvSpPr>
            <p:spPr>
              <a:xfrm>
                <a:off x="2133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Rectangle 137"/>
              <p:cNvSpPr/>
              <p:nvPr/>
            </p:nvSpPr>
            <p:spPr>
              <a:xfrm>
                <a:off x="2590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3048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Rectangle 139"/>
              <p:cNvSpPr/>
              <p:nvPr/>
            </p:nvSpPr>
            <p:spPr>
              <a:xfrm>
                <a:off x="3505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Rectangle 140"/>
              <p:cNvSpPr/>
              <p:nvPr/>
            </p:nvSpPr>
            <p:spPr>
              <a:xfrm>
                <a:off x="3962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Rectangle 141"/>
              <p:cNvSpPr/>
              <p:nvPr/>
            </p:nvSpPr>
            <p:spPr>
              <a:xfrm>
                <a:off x="4419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Rectangle 142"/>
              <p:cNvSpPr/>
              <p:nvPr/>
            </p:nvSpPr>
            <p:spPr>
              <a:xfrm>
                <a:off x="4876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Rectangle 143"/>
              <p:cNvSpPr/>
              <p:nvPr/>
            </p:nvSpPr>
            <p:spPr>
              <a:xfrm>
                <a:off x="5334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Rectangle 144"/>
              <p:cNvSpPr/>
              <p:nvPr/>
            </p:nvSpPr>
            <p:spPr>
              <a:xfrm>
                <a:off x="5791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Rectangle 145"/>
              <p:cNvSpPr/>
              <p:nvPr/>
            </p:nvSpPr>
            <p:spPr>
              <a:xfrm>
                <a:off x="6248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Rectangle 146"/>
              <p:cNvSpPr/>
              <p:nvPr/>
            </p:nvSpPr>
            <p:spPr>
              <a:xfrm>
                <a:off x="6705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Rectangle 147"/>
              <p:cNvSpPr/>
              <p:nvPr/>
            </p:nvSpPr>
            <p:spPr>
              <a:xfrm>
                <a:off x="7162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Rectangle 148"/>
              <p:cNvSpPr/>
              <p:nvPr/>
            </p:nvSpPr>
            <p:spPr>
              <a:xfrm>
                <a:off x="7620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Rectangle 149"/>
              <p:cNvSpPr/>
              <p:nvPr/>
            </p:nvSpPr>
            <p:spPr>
              <a:xfrm>
                <a:off x="8077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Rectangle 150"/>
              <p:cNvSpPr/>
              <p:nvPr/>
            </p:nvSpPr>
            <p:spPr>
              <a:xfrm>
                <a:off x="304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Rectangle 151"/>
              <p:cNvSpPr/>
              <p:nvPr/>
            </p:nvSpPr>
            <p:spPr>
              <a:xfrm>
                <a:off x="762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Rectangle 152"/>
              <p:cNvSpPr/>
              <p:nvPr/>
            </p:nvSpPr>
            <p:spPr>
              <a:xfrm>
                <a:off x="1219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Rectangle 153"/>
              <p:cNvSpPr/>
              <p:nvPr/>
            </p:nvSpPr>
            <p:spPr>
              <a:xfrm>
                <a:off x="1676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Rectangle 154"/>
              <p:cNvSpPr/>
              <p:nvPr/>
            </p:nvSpPr>
            <p:spPr>
              <a:xfrm>
                <a:off x="2133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Rectangle 155"/>
              <p:cNvSpPr/>
              <p:nvPr/>
            </p:nvSpPr>
            <p:spPr>
              <a:xfrm>
                <a:off x="2590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Rectangle 156"/>
              <p:cNvSpPr/>
              <p:nvPr/>
            </p:nvSpPr>
            <p:spPr>
              <a:xfrm>
                <a:off x="3048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Rectangle 157"/>
              <p:cNvSpPr/>
              <p:nvPr/>
            </p:nvSpPr>
            <p:spPr>
              <a:xfrm>
                <a:off x="3505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Rectangle 158"/>
              <p:cNvSpPr/>
              <p:nvPr/>
            </p:nvSpPr>
            <p:spPr>
              <a:xfrm>
                <a:off x="3962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Rectangle 159"/>
              <p:cNvSpPr/>
              <p:nvPr/>
            </p:nvSpPr>
            <p:spPr>
              <a:xfrm>
                <a:off x="4419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Rectangle 160"/>
              <p:cNvSpPr/>
              <p:nvPr/>
            </p:nvSpPr>
            <p:spPr>
              <a:xfrm>
                <a:off x="4876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Rectangle 161"/>
              <p:cNvSpPr/>
              <p:nvPr/>
            </p:nvSpPr>
            <p:spPr>
              <a:xfrm>
                <a:off x="5334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Rectangle 162"/>
              <p:cNvSpPr/>
              <p:nvPr/>
            </p:nvSpPr>
            <p:spPr>
              <a:xfrm>
                <a:off x="5791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Rectangle 163"/>
              <p:cNvSpPr/>
              <p:nvPr/>
            </p:nvSpPr>
            <p:spPr>
              <a:xfrm>
                <a:off x="6248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Rectangle 164"/>
              <p:cNvSpPr/>
              <p:nvPr/>
            </p:nvSpPr>
            <p:spPr>
              <a:xfrm>
                <a:off x="6705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Rectangle 165"/>
              <p:cNvSpPr/>
              <p:nvPr/>
            </p:nvSpPr>
            <p:spPr>
              <a:xfrm>
                <a:off x="7162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Rectangle 166"/>
              <p:cNvSpPr/>
              <p:nvPr/>
            </p:nvSpPr>
            <p:spPr>
              <a:xfrm>
                <a:off x="7620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Rectangle 167"/>
              <p:cNvSpPr/>
              <p:nvPr/>
            </p:nvSpPr>
            <p:spPr>
              <a:xfrm>
                <a:off x="8077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3287166" y="5602069"/>
              <a:ext cx="2286000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92D050"/>
                  </a:solidFill>
                  <a:latin typeface="+mj-lt"/>
                </a:rPr>
                <a:t>sequential</a:t>
              </a:r>
              <a:endParaRPr lang="en-US" sz="3600" dirty="0">
                <a:solidFill>
                  <a:srgbClr val="92D050"/>
                </a:solidFill>
                <a:latin typeface="+mj-lt"/>
              </a:endParaRPr>
            </a:p>
          </p:txBody>
        </p:sp>
      </p:grpSp>
      <p:grpSp>
        <p:nvGrpSpPr>
          <p:cNvPr id="4" name="Group 168"/>
          <p:cNvGrpSpPr/>
          <p:nvPr/>
        </p:nvGrpSpPr>
        <p:grpSpPr>
          <a:xfrm>
            <a:off x="5486400" y="152400"/>
            <a:ext cx="1669211" cy="2057400"/>
            <a:chOff x="2743200" y="1143000"/>
            <a:chExt cx="3276600" cy="4038600"/>
          </a:xfrm>
        </p:grpSpPr>
        <p:pic>
          <p:nvPicPr>
            <p:cNvPr id="170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1" name="Picture 170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2" name="Picture 171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3" name="Picture 17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174" name="TextBox 173"/>
          <p:cNvSpPr txBox="1"/>
          <p:nvPr/>
        </p:nvSpPr>
        <p:spPr>
          <a:xfrm>
            <a:off x="4648200" y="762000"/>
            <a:ext cx="465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+</a:t>
            </a:r>
            <a:endParaRPr lang="en-US" sz="4400" b="1" dirty="0"/>
          </a:p>
        </p:txBody>
      </p:sp>
      <p:sp>
        <p:nvSpPr>
          <p:cNvPr id="175" name="TextBox 174"/>
          <p:cNvSpPr txBox="1"/>
          <p:nvPr/>
        </p:nvSpPr>
        <p:spPr>
          <a:xfrm>
            <a:off x="7543800" y="762000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?</a:t>
            </a:r>
            <a:endParaRPr lang="en-US" sz="4400" b="1" dirty="0"/>
          </a:p>
        </p:txBody>
      </p:sp>
      <p:sp>
        <p:nvSpPr>
          <p:cNvPr id="176" name="TextBox 175"/>
          <p:cNvSpPr txBox="1"/>
          <p:nvPr/>
        </p:nvSpPr>
        <p:spPr>
          <a:xfrm>
            <a:off x="304800" y="762000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1.</a:t>
            </a:r>
            <a:endParaRPr lang="en-US" sz="4400" b="1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4800" y="9144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04800" y="1447800"/>
            <a:ext cx="83820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983"/>
          <p:cNvGrpSpPr/>
          <p:nvPr/>
        </p:nvGrpSpPr>
        <p:grpSpPr>
          <a:xfrm>
            <a:off x="1143000" y="838200"/>
            <a:ext cx="3493995" cy="646331"/>
            <a:chOff x="2079171" y="5602069"/>
            <a:chExt cx="3493995" cy="646331"/>
          </a:xfrm>
        </p:grpSpPr>
        <p:grpSp>
          <p:nvGrpSpPr>
            <p:cNvPr id="3" name="Group 981"/>
            <p:cNvGrpSpPr/>
            <p:nvPr/>
          </p:nvGrpSpPr>
          <p:grpSpPr>
            <a:xfrm>
              <a:off x="2079171" y="5638799"/>
              <a:ext cx="1045026" cy="609597"/>
              <a:chOff x="304800" y="914400"/>
              <a:chExt cx="8229600" cy="4800600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04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762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1219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676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2133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2590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3048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3505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3962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4419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4876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5334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5791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6248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6705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7162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7620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8077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304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762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1219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1676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2133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590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3048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3505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3962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4419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4876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5334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5791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6248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6705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7162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7620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8077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304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762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1219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1676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2133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2590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3048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3505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3962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4419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4876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5334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5791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6248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6705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7162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7620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8077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304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762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1219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1676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2133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2590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3048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3505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3962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4419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4876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5334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5791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6248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6705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7162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7620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8077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304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762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1219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1676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2133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2590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3048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3505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3962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4419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4876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5334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 90"/>
              <p:cNvSpPr/>
              <p:nvPr/>
            </p:nvSpPr>
            <p:spPr>
              <a:xfrm>
                <a:off x="5791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Rectangle 91"/>
              <p:cNvSpPr/>
              <p:nvPr/>
            </p:nvSpPr>
            <p:spPr>
              <a:xfrm>
                <a:off x="6248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Rectangle 92"/>
              <p:cNvSpPr/>
              <p:nvPr/>
            </p:nvSpPr>
            <p:spPr>
              <a:xfrm>
                <a:off x="6705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tangle 93"/>
              <p:cNvSpPr/>
              <p:nvPr/>
            </p:nvSpPr>
            <p:spPr>
              <a:xfrm>
                <a:off x="7162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7620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/>
              <p:cNvSpPr/>
              <p:nvPr/>
            </p:nvSpPr>
            <p:spPr>
              <a:xfrm>
                <a:off x="8077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304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762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1219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1676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2133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2590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3048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3505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3962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4419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4876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5334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5791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6248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 110"/>
              <p:cNvSpPr/>
              <p:nvPr/>
            </p:nvSpPr>
            <p:spPr>
              <a:xfrm>
                <a:off x="6705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7162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7620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8077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Rectangle 114"/>
              <p:cNvSpPr/>
              <p:nvPr/>
            </p:nvSpPr>
            <p:spPr>
              <a:xfrm>
                <a:off x="304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tangle 115"/>
              <p:cNvSpPr/>
              <p:nvPr/>
            </p:nvSpPr>
            <p:spPr>
              <a:xfrm>
                <a:off x="762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Rectangle 116"/>
              <p:cNvSpPr/>
              <p:nvPr/>
            </p:nvSpPr>
            <p:spPr>
              <a:xfrm>
                <a:off x="1219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Rectangle 117"/>
              <p:cNvSpPr/>
              <p:nvPr/>
            </p:nvSpPr>
            <p:spPr>
              <a:xfrm>
                <a:off x="1676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ectangle 118"/>
              <p:cNvSpPr/>
              <p:nvPr/>
            </p:nvSpPr>
            <p:spPr>
              <a:xfrm>
                <a:off x="2133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tangle 119"/>
              <p:cNvSpPr/>
              <p:nvPr/>
            </p:nvSpPr>
            <p:spPr>
              <a:xfrm>
                <a:off x="2590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ctangle 120"/>
              <p:cNvSpPr/>
              <p:nvPr/>
            </p:nvSpPr>
            <p:spPr>
              <a:xfrm>
                <a:off x="3048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tangle 121"/>
              <p:cNvSpPr/>
              <p:nvPr/>
            </p:nvSpPr>
            <p:spPr>
              <a:xfrm>
                <a:off x="3505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tangle 122"/>
              <p:cNvSpPr/>
              <p:nvPr/>
            </p:nvSpPr>
            <p:spPr>
              <a:xfrm>
                <a:off x="3962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Rectangle 123"/>
              <p:cNvSpPr/>
              <p:nvPr/>
            </p:nvSpPr>
            <p:spPr>
              <a:xfrm>
                <a:off x="4419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Rectangle 124"/>
              <p:cNvSpPr/>
              <p:nvPr/>
            </p:nvSpPr>
            <p:spPr>
              <a:xfrm>
                <a:off x="4876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tangle 125"/>
              <p:cNvSpPr/>
              <p:nvPr/>
            </p:nvSpPr>
            <p:spPr>
              <a:xfrm>
                <a:off x="5334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Rectangle 126"/>
              <p:cNvSpPr/>
              <p:nvPr/>
            </p:nvSpPr>
            <p:spPr>
              <a:xfrm>
                <a:off x="5791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tangle 127"/>
              <p:cNvSpPr/>
              <p:nvPr/>
            </p:nvSpPr>
            <p:spPr>
              <a:xfrm>
                <a:off x="6248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Rectangle 128"/>
              <p:cNvSpPr/>
              <p:nvPr/>
            </p:nvSpPr>
            <p:spPr>
              <a:xfrm>
                <a:off x="6705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ectangle 129"/>
              <p:cNvSpPr/>
              <p:nvPr/>
            </p:nvSpPr>
            <p:spPr>
              <a:xfrm>
                <a:off x="7162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Rectangle 130"/>
              <p:cNvSpPr/>
              <p:nvPr/>
            </p:nvSpPr>
            <p:spPr>
              <a:xfrm>
                <a:off x="7620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Rectangle 131"/>
              <p:cNvSpPr/>
              <p:nvPr/>
            </p:nvSpPr>
            <p:spPr>
              <a:xfrm>
                <a:off x="8077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Rectangle 132"/>
              <p:cNvSpPr/>
              <p:nvPr/>
            </p:nvSpPr>
            <p:spPr>
              <a:xfrm>
                <a:off x="304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Rectangle 133"/>
              <p:cNvSpPr/>
              <p:nvPr/>
            </p:nvSpPr>
            <p:spPr>
              <a:xfrm>
                <a:off x="762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Rectangle 134"/>
              <p:cNvSpPr/>
              <p:nvPr/>
            </p:nvSpPr>
            <p:spPr>
              <a:xfrm>
                <a:off x="1219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Rectangle 135"/>
              <p:cNvSpPr/>
              <p:nvPr/>
            </p:nvSpPr>
            <p:spPr>
              <a:xfrm>
                <a:off x="1676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Rectangle 136"/>
              <p:cNvSpPr/>
              <p:nvPr/>
            </p:nvSpPr>
            <p:spPr>
              <a:xfrm>
                <a:off x="2133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Rectangle 137"/>
              <p:cNvSpPr/>
              <p:nvPr/>
            </p:nvSpPr>
            <p:spPr>
              <a:xfrm>
                <a:off x="2590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3048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Rectangle 139"/>
              <p:cNvSpPr/>
              <p:nvPr/>
            </p:nvSpPr>
            <p:spPr>
              <a:xfrm>
                <a:off x="3505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Rectangle 140"/>
              <p:cNvSpPr/>
              <p:nvPr/>
            </p:nvSpPr>
            <p:spPr>
              <a:xfrm>
                <a:off x="3962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Rectangle 141"/>
              <p:cNvSpPr/>
              <p:nvPr/>
            </p:nvSpPr>
            <p:spPr>
              <a:xfrm>
                <a:off x="4419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Rectangle 142"/>
              <p:cNvSpPr/>
              <p:nvPr/>
            </p:nvSpPr>
            <p:spPr>
              <a:xfrm>
                <a:off x="4876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Rectangle 143"/>
              <p:cNvSpPr/>
              <p:nvPr/>
            </p:nvSpPr>
            <p:spPr>
              <a:xfrm>
                <a:off x="5334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Rectangle 144"/>
              <p:cNvSpPr/>
              <p:nvPr/>
            </p:nvSpPr>
            <p:spPr>
              <a:xfrm>
                <a:off x="5791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Rectangle 145"/>
              <p:cNvSpPr/>
              <p:nvPr/>
            </p:nvSpPr>
            <p:spPr>
              <a:xfrm>
                <a:off x="6248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Rectangle 146"/>
              <p:cNvSpPr/>
              <p:nvPr/>
            </p:nvSpPr>
            <p:spPr>
              <a:xfrm>
                <a:off x="6705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Rectangle 147"/>
              <p:cNvSpPr/>
              <p:nvPr/>
            </p:nvSpPr>
            <p:spPr>
              <a:xfrm>
                <a:off x="7162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Rectangle 148"/>
              <p:cNvSpPr/>
              <p:nvPr/>
            </p:nvSpPr>
            <p:spPr>
              <a:xfrm>
                <a:off x="7620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Rectangle 149"/>
              <p:cNvSpPr/>
              <p:nvPr/>
            </p:nvSpPr>
            <p:spPr>
              <a:xfrm>
                <a:off x="8077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Rectangle 150"/>
              <p:cNvSpPr/>
              <p:nvPr/>
            </p:nvSpPr>
            <p:spPr>
              <a:xfrm>
                <a:off x="304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Rectangle 151"/>
              <p:cNvSpPr/>
              <p:nvPr/>
            </p:nvSpPr>
            <p:spPr>
              <a:xfrm>
                <a:off x="762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Rectangle 152"/>
              <p:cNvSpPr/>
              <p:nvPr/>
            </p:nvSpPr>
            <p:spPr>
              <a:xfrm>
                <a:off x="1219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Rectangle 153"/>
              <p:cNvSpPr/>
              <p:nvPr/>
            </p:nvSpPr>
            <p:spPr>
              <a:xfrm>
                <a:off x="1676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Rectangle 154"/>
              <p:cNvSpPr/>
              <p:nvPr/>
            </p:nvSpPr>
            <p:spPr>
              <a:xfrm>
                <a:off x="2133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Rectangle 155"/>
              <p:cNvSpPr/>
              <p:nvPr/>
            </p:nvSpPr>
            <p:spPr>
              <a:xfrm>
                <a:off x="2590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Rectangle 156"/>
              <p:cNvSpPr/>
              <p:nvPr/>
            </p:nvSpPr>
            <p:spPr>
              <a:xfrm>
                <a:off x="3048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Rectangle 157"/>
              <p:cNvSpPr/>
              <p:nvPr/>
            </p:nvSpPr>
            <p:spPr>
              <a:xfrm>
                <a:off x="3505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Rectangle 158"/>
              <p:cNvSpPr/>
              <p:nvPr/>
            </p:nvSpPr>
            <p:spPr>
              <a:xfrm>
                <a:off x="3962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Rectangle 159"/>
              <p:cNvSpPr/>
              <p:nvPr/>
            </p:nvSpPr>
            <p:spPr>
              <a:xfrm>
                <a:off x="4419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Rectangle 160"/>
              <p:cNvSpPr/>
              <p:nvPr/>
            </p:nvSpPr>
            <p:spPr>
              <a:xfrm>
                <a:off x="4876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Rectangle 161"/>
              <p:cNvSpPr/>
              <p:nvPr/>
            </p:nvSpPr>
            <p:spPr>
              <a:xfrm>
                <a:off x="5334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Rectangle 162"/>
              <p:cNvSpPr/>
              <p:nvPr/>
            </p:nvSpPr>
            <p:spPr>
              <a:xfrm>
                <a:off x="5791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Rectangle 163"/>
              <p:cNvSpPr/>
              <p:nvPr/>
            </p:nvSpPr>
            <p:spPr>
              <a:xfrm>
                <a:off x="6248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Rectangle 164"/>
              <p:cNvSpPr/>
              <p:nvPr/>
            </p:nvSpPr>
            <p:spPr>
              <a:xfrm>
                <a:off x="6705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Rectangle 165"/>
              <p:cNvSpPr/>
              <p:nvPr/>
            </p:nvSpPr>
            <p:spPr>
              <a:xfrm>
                <a:off x="7162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Rectangle 166"/>
              <p:cNvSpPr/>
              <p:nvPr/>
            </p:nvSpPr>
            <p:spPr>
              <a:xfrm>
                <a:off x="7620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Rectangle 167"/>
              <p:cNvSpPr/>
              <p:nvPr/>
            </p:nvSpPr>
            <p:spPr>
              <a:xfrm>
                <a:off x="8077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3287166" y="5602069"/>
              <a:ext cx="2286000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92D050"/>
                  </a:solidFill>
                  <a:latin typeface="+mj-lt"/>
                </a:rPr>
                <a:t>sequential</a:t>
              </a:r>
              <a:endParaRPr lang="en-US" sz="3600" dirty="0">
                <a:solidFill>
                  <a:srgbClr val="92D050"/>
                </a:solidFill>
                <a:latin typeface="+mj-lt"/>
              </a:endParaRPr>
            </a:p>
          </p:txBody>
        </p:sp>
      </p:grpSp>
      <p:grpSp>
        <p:nvGrpSpPr>
          <p:cNvPr id="4" name="Group 168"/>
          <p:cNvGrpSpPr/>
          <p:nvPr/>
        </p:nvGrpSpPr>
        <p:grpSpPr>
          <a:xfrm>
            <a:off x="5486400" y="152400"/>
            <a:ext cx="1669211" cy="2057400"/>
            <a:chOff x="2743200" y="1143000"/>
            <a:chExt cx="3276600" cy="4038600"/>
          </a:xfrm>
        </p:grpSpPr>
        <p:pic>
          <p:nvPicPr>
            <p:cNvPr id="170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1" name="Picture 170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2" name="Picture 171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3" name="Picture 17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174" name="TextBox 173"/>
          <p:cNvSpPr txBox="1"/>
          <p:nvPr/>
        </p:nvSpPr>
        <p:spPr>
          <a:xfrm>
            <a:off x="4648200" y="762000"/>
            <a:ext cx="465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+</a:t>
            </a:r>
            <a:endParaRPr lang="en-US" sz="4400" b="1" dirty="0"/>
          </a:p>
        </p:txBody>
      </p:sp>
      <p:sp>
        <p:nvSpPr>
          <p:cNvPr id="175" name="TextBox 174"/>
          <p:cNvSpPr txBox="1"/>
          <p:nvPr/>
        </p:nvSpPr>
        <p:spPr>
          <a:xfrm>
            <a:off x="7543800" y="762000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?</a:t>
            </a:r>
            <a:endParaRPr lang="en-US" sz="4400" b="1" dirty="0"/>
          </a:p>
        </p:txBody>
      </p:sp>
      <p:sp>
        <p:nvSpPr>
          <p:cNvPr id="176" name="TextBox 175"/>
          <p:cNvSpPr txBox="1"/>
          <p:nvPr/>
        </p:nvSpPr>
        <p:spPr>
          <a:xfrm>
            <a:off x="304800" y="762000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1.</a:t>
            </a:r>
            <a:endParaRPr lang="en-US" sz="4400" b="1" dirty="0"/>
          </a:p>
        </p:txBody>
      </p:sp>
      <p:sp>
        <p:nvSpPr>
          <p:cNvPr id="177" name="TextBox 176"/>
          <p:cNvSpPr txBox="1"/>
          <p:nvPr/>
        </p:nvSpPr>
        <p:spPr>
          <a:xfrm>
            <a:off x="381000" y="3124200"/>
            <a:ext cx="3159839" cy="156966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Lucida Console" pitchFamily="49" charset="0"/>
              </a:rPr>
              <a:t>t1 = </a:t>
            </a:r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spawn</a:t>
            </a:r>
            <a:r>
              <a:rPr lang="en-US" sz="2400" dirty="0" smtClean="0">
                <a:latin typeface="Lucida Console" pitchFamily="49" charset="0"/>
              </a:rPr>
              <a:t> f(x);</a:t>
            </a:r>
          </a:p>
          <a:p>
            <a:r>
              <a:rPr lang="en-US" sz="2400" dirty="0" smtClean="0">
                <a:latin typeface="Lucida Console" pitchFamily="49" charset="0"/>
              </a:rPr>
              <a:t>t2 = </a:t>
            </a:r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spawn</a:t>
            </a:r>
            <a:r>
              <a:rPr lang="en-US" sz="2400" dirty="0" smtClean="0">
                <a:latin typeface="Lucida Console" pitchFamily="49" charset="0"/>
              </a:rPr>
              <a:t> g(y);</a:t>
            </a:r>
          </a:p>
          <a:p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sync</a:t>
            </a:r>
            <a:r>
              <a:rPr lang="en-US" sz="2400" dirty="0" smtClean="0">
                <a:latin typeface="Lucida Console" pitchFamily="49" charset="0"/>
              </a:rPr>
              <a:t>;</a:t>
            </a:r>
          </a:p>
          <a:p>
            <a:endParaRPr lang="en-US" sz="2400" dirty="0">
              <a:latin typeface="Lucida Console" pitchFamily="49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983"/>
          <p:cNvGrpSpPr/>
          <p:nvPr/>
        </p:nvGrpSpPr>
        <p:grpSpPr>
          <a:xfrm>
            <a:off x="1143000" y="838200"/>
            <a:ext cx="3493995" cy="646331"/>
            <a:chOff x="2079171" y="5602069"/>
            <a:chExt cx="3493995" cy="646331"/>
          </a:xfrm>
        </p:grpSpPr>
        <p:grpSp>
          <p:nvGrpSpPr>
            <p:cNvPr id="3" name="Group 981"/>
            <p:cNvGrpSpPr/>
            <p:nvPr/>
          </p:nvGrpSpPr>
          <p:grpSpPr>
            <a:xfrm>
              <a:off x="2079171" y="5638799"/>
              <a:ext cx="1045026" cy="609597"/>
              <a:chOff x="304800" y="914400"/>
              <a:chExt cx="8229600" cy="4800600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04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762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1219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676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2133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2590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3048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3505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3962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4419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4876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5334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5791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6248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6705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7162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7620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8077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304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762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1219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1676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2133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590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3048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3505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3962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4419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4876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5334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5791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6248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6705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7162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7620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8077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304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762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1219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1676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2133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2590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3048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3505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3962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4419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4876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5334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5791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6248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6705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7162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7620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8077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304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762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1219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1676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2133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2590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3048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3505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3962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4419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4876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5334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5791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6248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6705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7162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7620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8077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304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762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1219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1676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2133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2590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3048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3505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3962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4419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4876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5334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 90"/>
              <p:cNvSpPr/>
              <p:nvPr/>
            </p:nvSpPr>
            <p:spPr>
              <a:xfrm>
                <a:off x="5791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Rectangle 91"/>
              <p:cNvSpPr/>
              <p:nvPr/>
            </p:nvSpPr>
            <p:spPr>
              <a:xfrm>
                <a:off x="6248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Rectangle 92"/>
              <p:cNvSpPr/>
              <p:nvPr/>
            </p:nvSpPr>
            <p:spPr>
              <a:xfrm>
                <a:off x="6705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tangle 93"/>
              <p:cNvSpPr/>
              <p:nvPr/>
            </p:nvSpPr>
            <p:spPr>
              <a:xfrm>
                <a:off x="7162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7620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/>
              <p:cNvSpPr/>
              <p:nvPr/>
            </p:nvSpPr>
            <p:spPr>
              <a:xfrm>
                <a:off x="8077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304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762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1219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1676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2133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2590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3048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3505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3962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4419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4876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5334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5791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6248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 110"/>
              <p:cNvSpPr/>
              <p:nvPr/>
            </p:nvSpPr>
            <p:spPr>
              <a:xfrm>
                <a:off x="6705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7162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7620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8077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Rectangle 114"/>
              <p:cNvSpPr/>
              <p:nvPr/>
            </p:nvSpPr>
            <p:spPr>
              <a:xfrm>
                <a:off x="304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tangle 115"/>
              <p:cNvSpPr/>
              <p:nvPr/>
            </p:nvSpPr>
            <p:spPr>
              <a:xfrm>
                <a:off x="762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Rectangle 116"/>
              <p:cNvSpPr/>
              <p:nvPr/>
            </p:nvSpPr>
            <p:spPr>
              <a:xfrm>
                <a:off x="1219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Rectangle 117"/>
              <p:cNvSpPr/>
              <p:nvPr/>
            </p:nvSpPr>
            <p:spPr>
              <a:xfrm>
                <a:off x="1676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ectangle 118"/>
              <p:cNvSpPr/>
              <p:nvPr/>
            </p:nvSpPr>
            <p:spPr>
              <a:xfrm>
                <a:off x="2133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tangle 119"/>
              <p:cNvSpPr/>
              <p:nvPr/>
            </p:nvSpPr>
            <p:spPr>
              <a:xfrm>
                <a:off x="2590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ctangle 120"/>
              <p:cNvSpPr/>
              <p:nvPr/>
            </p:nvSpPr>
            <p:spPr>
              <a:xfrm>
                <a:off x="3048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tangle 121"/>
              <p:cNvSpPr/>
              <p:nvPr/>
            </p:nvSpPr>
            <p:spPr>
              <a:xfrm>
                <a:off x="3505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tangle 122"/>
              <p:cNvSpPr/>
              <p:nvPr/>
            </p:nvSpPr>
            <p:spPr>
              <a:xfrm>
                <a:off x="3962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Rectangle 123"/>
              <p:cNvSpPr/>
              <p:nvPr/>
            </p:nvSpPr>
            <p:spPr>
              <a:xfrm>
                <a:off x="4419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Rectangle 124"/>
              <p:cNvSpPr/>
              <p:nvPr/>
            </p:nvSpPr>
            <p:spPr>
              <a:xfrm>
                <a:off x="4876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tangle 125"/>
              <p:cNvSpPr/>
              <p:nvPr/>
            </p:nvSpPr>
            <p:spPr>
              <a:xfrm>
                <a:off x="5334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Rectangle 126"/>
              <p:cNvSpPr/>
              <p:nvPr/>
            </p:nvSpPr>
            <p:spPr>
              <a:xfrm>
                <a:off x="5791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tangle 127"/>
              <p:cNvSpPr/>
              <p:nvPr/>
            </p:nvSpPr>
            <p:spPr>
              <a:xfrm>
                <a:off x="6248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Rectangle 128"/>
              <p:cNvSpPr/>
              <p:nvPr/>
            </p:nvSpPr>
            <p:spPr>
              <a:xfrm>
                <a:off x="6705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ectangle 129"/>
              <p:cNvSpPr/>
              <p:nvPr/>
            </p:nvSpPr>
            <p:spPr>
              <a:xfrm>
                <a:off x="7162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Rectangle 130"/>
              <p:cNvSpPr/>
              <p:nvPr/>
            </p:nvSpPr>
            <p:spPr>
              <a:xfrm>
                <a:off x="7620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Rectangle 131"/>
              <p:cNvSpPr/>
              <p:nvPr/>
            </p:nvSpPr>
            <p:spPr>
              <a:xfrm>
                <a:off x="8077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Rectangle 132"/>
              <p:cNvSpPr/>
              <p:nvPr/>
            </p:nvSpPr>
            <p:spPr>
              <a:xfrm>
                <a:off x="304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Rectangle 133"/>
              <p:cNvSpPr/>
              <p:nvPr/>
            </p:nvSpPr>
            <p:spPr>
              <a:xfrm>
                <a:off x="762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Rectangle 134"/>
              <p:cNvSpPr/>
              <p:nvPr/>
            </p:nvSpPr>
            <p:spPr>
              <a:xfrm>
                <a:off x="1219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Rectangle 135"/>
              <p:cNvSpPr/>
              <p:nvPr/>
            </p:nvSpPr>
            <p:spPr>
              <a:xfrm>
                <a:off x="1676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Rectangle 136"/>
              <p:cNvSpPr/>
              <p:nvPr/>
            </p:nvSpPr>
            <p:spPr>
              <a:xfrm>
                <a:off x="2133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Rectangle 137"/>
              <p:cNvSpPr/>
              <p:nvPr/>
            </p:nvSpPr>
            <p:spPr>
              <a:xfrm>
                <a:off x="2590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3048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Rectangle 139"/>
              <p:cNvSpPr/>
              <p:nvPr/>
            </p:nvSpPr>
            <p:spPr>
              <a:xfrm>
                <a:off x="3505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Rectangle 140"/>
              <p:cNvSpPr/>
              <p:nvPr/>
            </p:nvSpPr>
            <p:spPr>
              <a:xfrm>
                <a:off x="3962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Rectangle 141"/>
              <p:cNvSpPr/>
              <p:nvPr/>
            </p:nvSpPr>
            <p:spPr>
              <a:xfrm>
                <a:off x="4419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Rectangle 142"/>
              <p:cNvSpPr/>
              <p:nvPr/>
            </p:nvSpPr>
            <p:spPr>
              <a:xfrm>
                <a:off x="4876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Rectangle 143"/>
              <p:cNvSpPr/>
              <p:nvPr/>
            </p:nvSpPr>
            <p:spPr>
              <a:xfrm>
                <a:off x="5334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Rectangle 144"/>
              <p:cNvSpPr/>
              <p:nvPr/>
            </p:nvSpPr>
            <p:spPr>
              <a:xfrm>
                <a:off x="5791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Rectangle 145"/>
              <p:cNvSpPr/>
              <p:nvPr/>
            </p:nvSpPr>
            <p:spPr>
              <a:xfrm>
                <a:off x="6248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Rectangle 146"/>
              <p:cNvSpPr/>
              <p:nvPr/>
            </p:nvSpPr>
            <p:spPr>
              <a:xfrm>
                <a:off x="6705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Rectangle 147"/>
              <p:cNvSpPr/>
              <p:nvPr/>
            </p:nvSpPr>
            <p:spPr>
              <a:xfrm>
                <a:off x="7162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Rectangle 148"/>
              <p:cNvSpPr/>
              <p:nvPr/>
            </p:nvSpPr>
            <p:spPr>
              <a:xfrm>
                <a:off x="7620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Rectangle 149"/>
              <p:cNvSpPr/>
              <p:nvPr/>
            </p:nvSpPr>
            <p:spPr>
              <a:xfrm>
                <a:off x="8077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Rectangle 150"/>
              <p:cNvSpPr/>
              <p:nvPr/>
            </p:nvSpPr>
            <p:spPr>
              <a:xfrm>
                <a:off x="304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Rectangle 151"/>
              <p:cNvSpPr/>
              <p:nvPr/>
            </p:nvSpPr>
            <p:spPr>
              <a:xfrm>
                <a:off x="762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Rectangle 152"/>
              <p:cNvSpPr/>
              <p:nvPr/>
            </p:nvSpPr>
            <p:spPr>
              <a:xfrm>
                <a:off x="1219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Rectangle 153"/>
              <p:cNvSpPr/>
              <p:nvPr/>
            </p:nvSpPr>
            <p:spPr>
              <a:xfrm>
                <a:off x="1676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Rectangle 154"/>
              <p:cNvSpPr/>
              <p:nvPr/>
            </p:nvSpPr>
            <p:spPr>
              <a:xfrm>
                <a:off x="2133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Rectangle 155"/>
              <p:cNvSpPr/>
              <p:nvPr/>
            </p:nvSpPr>
            <p:spPr>
              <a:xfrm>
                <a:off x="2590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Rectangle 156"/>
              <p:cNvSpPr/>
              <p:nvPr/>
            </p:nvSpPr>
            <p:spPr>
              <a:xfrm>
                <a:off x="3048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Rectangle 157"/>
              <p:cNvSpPr/>
              <p:nvPr/>
            </p:nvSpPr>
            <p:spPr>
              <a:xfrm>
                <a:off x="3505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Rectangle 158"/>
              <p:cNvSpPr/>
              <p:nvPr/>
            </p:nvSpPr>
            <p:spPr>
              <a:xfrm>
                <a:off x="3962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Rectangle 159"/>
              <p:cNvSpPr/>
              <p:nvPr/>
            </p:nvSpPr>
            <p:spPr>
              <a:xfrm>
                <a:off x="4419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Rectangle 160"/>
              <p:cNvSpPr/>
              <p:nvPr/>
            </p:nvSpPr>
            <p:spPr>
              <a:xfrm>
                <a:off x="4876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Rectangle 161"/>
              <p:cNvSpPr/>
              <p:nvPr/>
            </p:nvSpPr>
            <p:spPr>
              <a:xfrm>
                <a:off x="5334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Rectangle 162"/>
              <p:cNvSpPr/>
              <p:nvPr/>
            </p:nvSpPr>
            <p:spPr>
              <a:xfrm>
                <a:off x="5791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Rectangle 163"/>
              <p:cNvSpPr/>
              <p:nvPr/>
            </p:nvSpPr>
            <p:spPr>
              <a:xfrm>
                <a:off x="6248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Rectangle 164"/>
              <p:cNvSpPr/>
              <p:nvPr/>
            </p:nvSpPr>
            <p:spPr>
              <a:xfrm>
                <a:off x="6705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Rectangle 165"/>
              <p:cNvSpPr/>
              <p:nvPr/>
            </p:nvSpPr>
            <p:spPr>
              <a:xfrm>
                <a:off x="7162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Rectangle 166"/>
              <p:cNvSpPr/>
              <p:nvPr/>
            </p:nvSpPr>
            <p:spPr>
              <a:xfrm>
                <a:off x="7620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Rectangle 167"/>
              <p:cNvSpPr/>
              <p:nvPr/>
            </p:nvSpPr>
            <p:spPr>
              <a:xfrm>
                <a:off x="8077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3287166" y="5602069"/>
              <a:ext cx="2286000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92D050"/>
                  </a:solidFill>
                  <a:latin typeface="+mj-lt"/>
                </a:rPr>
                <a:t>sequential</a:t>
              </a:r>
              <a:endParaRPr lang="en-US" sz="3600" dirty="0">
                <a:solidFill>
                  <a:srgbClr val="92D050"/>
                </a:solidFill>
                <a:latin typeface="+mj-lt"/>
              </a:endParaRPr>
            </a:p>
          </p:txBody>
        </p:sp>
      </p:grpSp>
      <p:grpSp>
        <p:nvGrpSpPr>
          <p:cNvPr id="4" name="Group 168"/>
          <p:cNvGrpSpPr/>
          <p:nvPr/>
        </p:nvGrpSpPr>
        <p:grpSpPr>
          <a:xfrm>
            <a:off x="5486400" y="152400"/>
            <a:ext cx="1669211" cy="2057400"/>
            <a:chOff x="2743200" y="1143000"/>
            <a:chExt cx="3276600" cy="4038600"/>
          </a:xfrm>
        </p:grpSpPr>
        <p:pic>
          <p:nvPicPr>
            <p:cNvPr id="170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1" name="Picture 170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2" name="Picture 171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3" name="Picture 17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174" name="TextBox 173"/>
          <p:cNvSpPr txBox="1"/>
          <p:nvPr/>
        </p:nvSpPr>
        <p:spPr>
          <a:xfrm>
            <a:off x="4648200" y="762000"/>
            <a:ext cx="465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+</a:t>
            </a:r>
            <a:endParaRPr lang="en-US" sz="4400" b="1" dirty="0"/>
          </a:p>
        </p:txBody>
      </p:sp>
      <p:sp>
        <p:nvSpPr>
          <p:cNvPr id="175" name="TextBox 174"/>
          <p:cNvSpPr txBox="1"/>
          <p:nvPr/>
        </p:nvSpPr>
        <p:spPr>
          <a:xfrm>
            <a:off x="7543800" y="762000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?</a:t>
            </a:r>
            <a:endParaRPr lang="en-US" sz="4400" b="1" dirty="0"/>
          </a:p>
        </p:txBody>
      </p:sp>
      <p:sp>
        <p:nvSpPr>
          <p:cNvPr id="176" name="TextBox 175"/>
          <p:cNvSpPr txBox="1"/>
          <p:nvPr/>
        </p:nvSpPr>
        <p:spPr>
          <a:xfrm>
            <a:off x="304800" y="762000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1.</a:t>
            </a:r>
            <a:endParaRPr lang="en-US" sz="4400" b="1" dirty="0"/>
          </a:p>
        </p:txBody>
      </p:sp>
      <p:sp>
        <p:nvSpPr>
          <p:cNvPr id="177" name="TextBox 176"/>
          <p:cNvSpPr txBox="1"/>
          <p:nvPr/>
        </p:nvSpPr>
        <p:spPr>
          <a:xfrm>
            <a:off x="381000" y="3124200"/>
            <a:ext cx="3159839" cy="156966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Lucida Console" pitchFamily="49" charset="0"/>
              </a:rPr>
              <a:t>t1 = </a:t>
            </a:r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spawn</a:t>
            </a:r>
            <a:r>
              <a:rPr lang="en-US" sz="2400" dirty="0" smtClean="0">
                <a:latin typeface="Lucida Console" pitchFamily="49" charset="0"/>
              </a:rPr>
              <a:t> f(x);</a:t>
            </a:r>
          </a:p>
          <a:p>
            <a:r>
              <a:rPr lang="en-US" sz="2400" dirty="0" smtClean="0">
                <a:latin typeface="Lucida Console" pitchFamily="49" charset="0"/>
              </a:rPr>
              <a:t>t2 = </a:t>
            </a:r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spawn</a:t>
            </a:r>
            <a:r>
              <a:rPr lang="en-US" sz="2400" dirty="0" smtClean="0">
                <a:latin typeface="Lucida Console" pitchFamily="49" charset="0"/>
              </a:rPr>
              <a:t> g(y);</a:t>
            </a:r>
          </a:p>
          <a:p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sync</a:t>
            </a:r>
            <a:r>
              <a:rPr lang="en-US" sz="2400" dirty="0" smtClean="0">
                <a:latin typeface="Lucida Console" pitchFamily="49" charset="0"/>
              </a:rPr>
              <a:t>;</a:t>
            </a:r>
          </a:p>
          <a:p>
            <a:endParaRPr lang="en-US" sz="2400" dirty="0">
              <a:latin typeface="Lucida Console" pitchFamily="49" charset="0"/>
            </a:endParaRPr>
          </a:p>
        </p:txBody>
      </p:sp>
      <p:sp>
        <p:nvSpPr>
          <p:cNvPr id="206" name="Oval 205"/>
          <p:cNvSpPr/>
          <p:nvPr/>
        </p:nvSpPr>
        <p:spPr bwMode="auto">
          <a:xfrm>
            <a:off x="5257800" y="24384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spawn</a:t>
            </a:r>
            <a:b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</a:b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f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983"/>
          <p:cNvGrpSpPr/>
          <p:nvPr/>
        </p:nvGrpSpPr>
        <p:grpSpPr>
          <a:xfrm>
            <a:off x="1143000" y="838200"/>
            <a:ext cx="3493995" cy="646331"/>
            <a:chOff x="2079171" y="5602069"/>
            <a:chExt cx="3493995" cy="646331"/>
          </a:xfrm>
        </p:grpSpPr>
        <p:grpSp>
          <p:nvGrpSpPr>
            <p:cNvPr id="3" name="Group 981"/>
            <p:cNvGrpSpPr/>
            <p:nvPr/>
          </p:nvGrpSpPr>
          <p:grpSpPr>
            <a:xfrm>
              <a:off x="2079171" y="5638799"/>
              <a:ext cx="1045026" cy="609597"/>
              <a:chOff x="304800" y="914400"/>
              <a:chExt cx="8229600" cy="4800600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04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762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1219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676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2133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2590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3048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3505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3962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4419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4876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5334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5791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6248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6705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7162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7620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8077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304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762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1219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1676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2133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590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3048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3505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3962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4419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4876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5334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5791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6248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6705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7162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7620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8077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304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762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1219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1676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2133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2590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3048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3505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3962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4419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4876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5334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5791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6248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6705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7162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7620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8077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304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762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1219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1676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2133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2590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3048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3505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3962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4419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4876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5334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5791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6248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6705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7162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7620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8077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304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762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1219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1676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2133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2590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3048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3505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3962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4419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4876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5334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 90"/>
              <p:cNvSpPr/>
              <p:nvPr/>
            </p:nvSpPr>
            <p:spPr>
              <a:xfrm>
                <a:off x="5791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Rectangle 91"/>
              <p:cNvSpPr/>
              <p:nvPr/>
            </p:nvSpPr>
            <p:spPr>
              <a:xfrm>
                <a:off x="6248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Rectangle 92"/>
              <p:cNvSpPr/>
              <p:nvPr/>
            </p:nvSpPr>
            <p:spPr>
              <a:xfrm>
                <a:off x="6705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tangle 93"/>
              <p:cNvSpPr/>
              <p:nvPr/>
            </p:nvSpPr>
            <p:spPr>
              <a:xfrm>
                <a:off x="7162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7620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/>
              <p:cNvSpPr/>
              <p:nvPr/>
            </p:nvSpPr>
            <p:spPr>
              <a:xfrm>
                <a:off x="8077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304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762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1219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1676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2133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2590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3048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3505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3962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4419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4876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5334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5791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6248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 110"/>
              <p:cNvSpPr/>
              <p:nvPr/>
            </p:nvSpPr>
            <p:spPr>
              <a:xfrm>
                <a:off x="6705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7162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7620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8077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Rectangle 114"/>
              <p:cNvSpPr/>
              <p:nvPr/>
            </p:nvSpPr>
            <p:spPr>
              <a:xfrm>
                <a:off x="304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tangle 115"/>
              <p:cNvSpPr/>
              <p:nvPr/>
            </p:nvSpPr>
            <p:spPr>
              <a:xfrm>
                <a:off x="762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Rectangle 116"/>
              <p:cNvSpPr/>
              <p:nvPr/>
            </p:nvSpPr>
            <p:spPr>
              <a:xfrm>
                <a:off x="1219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Rectangle 117"/>
              <p:cNvSpPr/>
              <p:nvPr/>
            </p:nvSpPr>
            <p:spPr>
              <a:xfrm>
                <a:off x="1676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ectangle 118"/>
              <p:cNvSpPr/>
              <p:nvPr/>
            </p:nvSpPr>
            <p:spPr>
              <a:xfrm>
                <a:off x="2133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tangle 119"/>
              <p:cNvSpPr/>
              <p:nvPr/>
            </p:nvSpPr>
            <p:spPr>
              <a:xfrm>
                <a:off x="2590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ctangle 120"/>
              <p:cNvSpPr/>
              <p:nvPr/>
            </p:nvSpPr>
            <p:spPr>
              <a:xfrm>
                <a:off x="3048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tangle 121"/>
              <p:cNvSpPr/>
              <p:nvPr/>
            </p:nvSpPr>
            <p:spPr>
              <a:xfrm>
                <a:off x="3505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tangle 122"/>
              <p:cNvSpPr/>
              <p:nvPr/>
            </p:nvSpPr>
            <p:spPr>
              <a:xfrm>
                <a:off x="3962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Rectangle 123"/>
              <p:cNvSpPr/>
              <p:nvPr/>
            </p:nvSpPr>
            <p:spPr>
              <a:xfrm>
                <a:off x="4419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Rectangle 124"/>
              <p:cNvSpPr/>
              <p:nvPr/>
            </p:nvSpPr>
            <p:spPr>
              <a:xfrm>
                <a:off x="4876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tangle 125"/>
              <p:cNvSpPr/>
              <p:nvPr/>
            </p:nvSpPr>
            <p:spPr>
              <a:xfrm>
                <a:off x="5334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Rectangle 126"/>
              <p:cNvSpPr/>
              <p:nvPr/>
            </p:nvSpPr>
            <p:spPr>
              <a:xfrm>
                <a:off x="5791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tangle 127"/>
              <p:cNvSpPr/>
              <p:nvPr/>
            </p:nvSpPr>
            <p:spPr>
              <a:xfrm>
                <a:off x="6248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Rectangle 128"/>
              <p:cNvSpPr/>
              <p:nvPr/>
            </p:nvSpPr>
            <p:spPr>
              <a:xfrm>
                <a:off x="6705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ectangle 129"/>
              <p:cNvSpPr/>
              <p:nvPr/>
            </p:nvSpPr>
            <p:spPr>
              <a:xfrm>
                <a:off x="7162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Rectangle 130"/>
              <p:cNvSpPr/>
              <p:nvPr/>
            </p:nvSpPr>
            <p:spPr>
              <a:xfrm>
                <a:off x="7620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Rectangle 131"/>
              <p:cNvSpPr/>
              <p:nvPr/>
            </p:nvSpPr>
            <p:spPr>
              <a:xfrm>
                <a:off x="8077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Rectangle 132"/>
              <p:cNvSpPr/>
              <p:nvPr/>
            </p:nvSpPr>
            <p:spPr>
              <a:xfrm>
                <a:off x="304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Rectangle 133"/>
              <p:cNvSpPr/>
              <p:nvPr/>
            </p:nvSpPr>
            <p:spPr>
              <a:xfrm>
                <a:off x="762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Rectangle 134"/>
              <p:cNvSpPr/>
              <p:nvPr/>
            </p:nvSpPr>
            <p:spPr>
              <a:xfrm>
                <a:off x="1219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Rectangle 135"/>
              <p:cNvSpPr/>
              <p:nvPr/>
            </p:nvSpPr>
            <p:spPr>
              <a:xfrm>
                <a:off x="1676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Rectangle 136"/>
              <p:cNvSpPr/>
              <p:nvPr/>
            </p:nvSpPr>
            <p:spPr>
              <a:xfrm>
                <a:off x="2133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Rectangle 137"/>
              <p:cNvSpPr/>
              <p:nvPr/>
            </p:nvSpPr>
            <p:spPr>
              <a:xfrm>
                <a:off x="2590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3048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Rectangle 139"/>
              <p:cNvSpPr/>
              <p:nvPr/>
            </p:nvSpPr>
            <p:spPr>
              <a:xfrm>
                <a:off x="3505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Rectangle 140"/>
              <p:cNvSpPr/>
              <p:nvPr/>
            </p:nvSpPr>
            <p:spPr>
              <a:xfrm>
                <a:off x="3962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Rectangle 141"/>
              <p:cNvSpPr/>
              <p:nvPr/>
            </p:nvSpPr>
            <p:spPr>
              <a:xfrm>
                <a:off x="4419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Rectangle 142"/>
              <p:cNvSpPr/>
              <p:nvPr/>
            </p:nvSpPr>
            <p:spPr>
              <a:xfrm>
                <a:off x="4876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Rectangle 143"/>
              <p:cNvSpPr/>
              <p:nvPr/>
            </p:nvSpPr>
            <p:spPr>
              <a:xfrm>
                <a:off x="5334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Rectangle 144"/>
              <p:cNvSpPr/>
              <p:nvPr/>
            </p:nvSpPr>
            <p:spPr>
              <a:xfrm>
                <a:off x="5791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Rectangle 145"/>
              <p:cNvSpPr/>
              <p:nvPr/>
            </p:nvSpPr>
            <p:spPr>
              <a:xfrm>
                <a:off x="6248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Rectangle 146"/>
              <p:cNvSpPr/>
              <p:nvPr/>
            </p:nvSpPr>
            <p:spPr>
              <a:xfrm>
                <a:off x="6705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Rectangle 147"/>
              <p:cNvSpPr/>
              <p:nvPr/>
            </p:nvSpPr>
            <p:spPr>
              <a:xfrm>
                <a:off x="7162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Rectangle 148"/>
              <p:cNvSpPr/>
              <p:nvPr/>
            </p:nvSpPr>
            <p:spPr>
              <a:xfrm>
                <a:off x="7620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Rectangle 149"/>
              <p:cNvSpPr/>
              <p:nvPr/>
            </p:nvSpPr>
            <p:spPr>
              <a:xfrm>
                <a:off x="8077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Rectangle 150"/>
              <p:cNvSpPr/>
              <p:nvPr/>
            </p:nvSpPr>
            <p:spPr>
              <a:xfrm>
                <a:off x="304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Rectangle 151"/>
              <p:cNvSpPr/>
              <p:nvPr/>
            </p:nvSpPr>
            <p:spPr>
              <a:xfrm>
                <a:off x="762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Rectangle 152"/>
              <p:cNvSpPr/>
              <p:nvPr/>
            </p:nvSpPr>
            <p:spPr>
              <a:xfrm>
                <a:off x="1219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Rectangle 153"/>
              <p:cNvSpPr/>
              <p:nvPr/>
            </p:nvSpPr>
            <p:spPr>
              <a:xfrm>
                <a:off x="1676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Rectangle 154"/>
              <p:cNvSpPr/>
              <p:nvPr/>
            </p:nvSpPr>
            <p:spPr>
              <a:xfrm>
                <a:off x="2133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Rectangle 155"/>
              <p:cNvSpPr/>
              <p:nvPr/>
            </p:nvSpPr>
            <p:spPr>
              <a:xfrm>
                <a:off x="2590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Rectangle 156"/>
              <p:cNvSpPr/>
              <p:nvPr/>
            </p:nvSpPr>
            <p:spPr>
              <a:xfrm>
                <a:off x="3048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Rectangle 157"/>
              <p:cNvSpPr/>
              <p:nvPr/>
            </p:nvSpPr>
            <p:spPr>
              <a:xfrm>
                <a:off x="3505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Rectangle 158"/>
              <p:cNvSpPr/>
              <p:nvPr/>
            </p:nvSpPr>
            <p:spPr>
              <a:xfrm>
                <a:off x="3962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Rectangle 159"/>
              <p:cNvSpPr/>
              <p:nvPr/>
            </p:nvSpPr>
            <p:spPr>
              <a:xfrm>
                <a:off x="4419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Rectangle 160"/>
              <p:cNvSpPr/>
              <p:nvPr/>
            </p:nvSpPr>
            <p:spPr>
              <a:xfrm>
                <a:off x="4876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Rectangle 161"/>
              <p:cNvSpPr/>
              <p:nvPr/>
            </p:nvSpPr>
            <p:spPr>
              <a:xfrm>
                <a:off x="5334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Rectangle 162"/>
              <p:cNvSpPr/>
              <p:nvPr/>
            </p:nvSpPr>
            <p:spPr>
              <a:xfrm>
                <a:off x="5791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Rectangle 163"/>
              <p:cNvSpPr/>
              <p:nvPr/>
            </p:nvSpPr>
            <p:spPr>
              <a:xfrm>
                <a:off x="6248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Rectangle 164"/>
              <p:cNvSpPr/>
              <p:nvPr/>
            </p:nvSpPr>
            <p:spPr>
              <a:xfrm>
                <a:off x="6705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Rectangle 165"/>
              <p:cNvSpPr/>
              <p:nvPr/>
            </p:nvSpPr>
            <p:spPr>
              <a:xfrm>
                <a:off x="7162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Rectangle 166"/>
              <p:cNvSpPr/>
              <p:nvPr/>
            </p:nvSpPr>
            <p:spPr>
              <a:xfrm>
                <a:off x="7620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Rectangle 167"/>
              <p:cNvSpPr/>
              <p:nvPr/>
            </p:nvSpPr>
            <p:spPr>
              <a:xfrm>
                <a:off x="8077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3287166" y="5602069"/>
              <a:ext cx="2286000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92D050"/>
                  </a:solidFill>
                  <a:latin typeface="+mj-lt"/>
                </a:rPr>
                <a:t>sequential</a:t>
              </a:r>
              <a:endParaRPr lang="en-US" sz="3600" dirty="0">
                <a:solidFill>
                  <a:srgbClr val="92D050"/>
                </a:solidFill>
                <a:latin typeface="+mj-lt"/>
              </a:endParaRPr>
            </a:p>
          </p:txBody>
        </p:sp>
      </p:grpSp>
      <p:grpSp>
        <p:nvGrpSpPr>
          <p:cNvPr id="4" name="Group 168"/>
          <p:cNvGrpSpPr/>
          <p:nvPr/>
        </p:nvGrpSpPr>
        <p:grpSpPr>
          <a:xfrm>
            <a:off x="5486400" y="152400"/>
            <a:ext cx="1669211" cy="2057400"/>
            <a:chOff x="2743200" y="1143000"/>
            <a:chExt cx="3276600" cy="4038600"/>
          </a:xfrm>
        </p:grpSpPr>
        <p:pic>
          <p:nvPicPr>
            <p:cNvPr id="170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1" name="Picture 170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2" name="Picture 171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3" name="Picture 17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174" name="TextBox 173"/>
          <p:cNvSpPr txBox="1"/>
          <p:nvPr/>
        </p:nvSpPr>
        <p:spPr>
          <a:xfrm>
            <a:off x="4648200" y="762000"/>
            <a:ext cx="465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+</a:t>
            </a:r>
            <a:endParaRPr lang="en-US" sz="4400" b="1" dirty="0"/>
          </a:p>
        </p:txBody>
      </p:sp>
      <p:sp>
        <p:nvSpPr>
          <p:cNvPr id="175" name="TextBox 174"/>
          <p:cNvSpPr txBox="1"/>
          <p:nvPr/>
        </p:nvSpPr>
        <p:spPr>
          <a:xfrm>
            <a:off x="7543800" y="762000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?</a:t>
            </a:r>
            <a:endParaRPr lang="en-US" sz="4400" b="1" dirty="0"/>
          </a:p>
        </p:txBody>
      </p:sp>
      <p:sp>
        <p:nvSpPr>
          <p:cNvPr id="176" name="TextBox 175"/>
          <p:cNvSpPr txBox="1"/>
          <p:nvPr/>
        </p:nvSpPr>
        <p:spPr>
          <a:xfrm>
            <a:off x="304800" y="762000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1.</a:t>
            </a:r>
            <a:endParaRPr lang="en-US" sz="4400" b="1" dirty="0"/>
          </a:p>
        </p:txBody>
      </p:sp>
      <p:sp>
        <p:nvSpPr>
          <p:cNvPr id="177" name="TextBox 176"/>
          <p:cNvSpPr txBox="1"/>
          <p:nvPr/>
        </p:nvSpPr>
        <p:spPr>
          <a:xfrm>
            <a:off x="381000" y="3124200"/>
            <a:ext cx="3159839" cy="156966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Lucida Console" pitchFamily="49" charset="0"/>
              </a:rPr>
              <a:t>t1 = </a:t>
            </a:r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spawn</a:t>
            </a:r>
            <a:r>
              <a:rPr lang="en-US" sz="2400" dirty="0" smtClean="0">
                <a:latin typeface="Lucida Console" pitchFamily="49" charset="0"/>
              </a:rPr>
              <a:t> f(x);</a:t>
            </a:r>
          </a:p>
          <a:p>
            <a:r>
              <a:rPr lang="en-US" sz="2400" dirty="0" smtClean="0">
                <a:latin typeface="Lucida Console" pitchFamily="49" charset="0"/>
              </a:rPr>
              <a:t>t2 = </a:t>
            </a:r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spawn</a:t>
            </a:r>
            <a:r>
              <a:rPr lang="en-US" sz="2400" dirty="0" smtClean="0">
                <a:latin typeface="Lucida Console" pitchFamily="49" charset="0"/>
              </a:rPr>
              <a:t> g(y);</a:t>
            </a:r>
          </a:p>
          <a:p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sync</a:t>
            </a:r>
            <a:r>
              <a:rPr lang="en-US" sz="2400" dirty="0" smtClean="0">
                <a:latin typeface="Lucida Console" pitchFamily="49" charset="0"/>
              </a:rPr>
              <a:t>;</a:t>
            </a:r>
          </a:p>
          <a:p>
            <a:endParaRPr lang="en-US" sz="2400" dirty="0">
              <a:latin typeface="Lucida Console" pitchFamily="49" charset="0"/>
            </a:endParaRPr>
          </a:p>
        </p:txBody>
      </p:sp>
      <p:sp>
        <p:nvSpPr>
          <p:cNvPr id="180" name="Oval 179"/>
          <p:cNvSpPr/>
          <p:nvPr/>
        </p:nvSpPr>
        <p:spPr bwMode="auto">
          <a:xfrm>
            <a:off x="4114800" y="34290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1" dirty="0" smtClean="0">
                <a:latin typeface="Lucida Sans Typewriter" pitchFamily="49" charset="0"/>
              </a:rPr>
              <a:t>f</a:t>
            </a: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  <p:cxnSp>
        <p:nvCxnSpPr>
          <p:cNvPr id="185" name="Straight Arrow Connector 184"/>
          <p:cNvCxnSpPr>
            <a:endCxn id="180" idx="0"/>
          </p:cNvCxnSpPr>
          <p:nvPr/>
        </p:nvCxnSpPr>
        <p:spPr bwMode="auto">
          <a:xfrm rot="5400000">
            <a:off x="4762500" y="2822108"/>
            <a:ext cx="340192" cy="873592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06" name="Oval 205"/>
          <p:cNvSpPr/>
          <p:nvPr/>
        </p:nvSpPr>
        <p:spPr bwMode="auto">
          <a:xfrm>
            <a:off x="5257800" y="24384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spawn</a:t>
            </a:r>
            <a:b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</a:b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f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983"/>
          <p:cNvGrpSpPr/>
          <p:nvPr/>
        </p:nvGrpSpPr>
        <p:grpSpPr>
          <a:xfrm>
            <a:off x="1143000" y="838200"/>
            <a:ext cx="3493995" cy="646331"/>
            <a:chOff x="2079171" y="5602069"/>
            <a:chExt cx="3493995" cy="646331"/>
          </a:xfrm>
        </p:grpSpPr>
        <p:grpSp>
          <p:nvGrpSpPr>
            <p:cNvPr id="3" name="Group 981"/>
            <p:cNvGrpSpPr/>
            <p:nvPr/>
          </p:nvGrpSpPr>
          <p:grpSpPr>
            <a:xfrm>
              <a:off x="2079171" y="5638799"/>
              <a:ext cx="1045026" cy="609597"/>
              <a:chOff x="304800" y="914400"/>
              <a:chExt cx="8229600" cy="4800600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04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762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1219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676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2133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2590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3048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3505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3962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4419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4876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5334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5791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6248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6705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7162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7620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8077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304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762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1219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1676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2133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590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3048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3505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3962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4419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4876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5334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5791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6248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6705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7162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7620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8077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304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762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1219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1676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2133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2590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3048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3505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3962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4419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4876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5334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5791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6248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6705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7162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7620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8077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304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762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1219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1676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2133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2590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3048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3505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3962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4419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4876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5334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5791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6248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6705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7162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7620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8077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304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762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1219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1676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2133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2590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3048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3505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3962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4419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4876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5334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 90"/>
              <p:cNvSpPr/>
              <p:nvPr/>
            </p:nvSpPr>
            <p:spPr>
              <a:xfrm>
                <a:off x="5791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Rectangle 91"/>
              <p:cNvSpPr/>
              <p:nvPr/>
            </p:nvSpPr>
            <p:spPr>
              <a:xfrm>
                <a:off x="6248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Rectangle 92"/>
              <p:cNvSpPr/>
              <p:nvPr/>
            </p:nvSpPr>
            <p:spPr>
              <a:xfrm>
                <a:off x="6705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tangle 93"/>
              <p:cNvSpPr/>
              <p:nvPr/>
            </p:nvSpPr>
            <p:spPr>
              <a:xfrm>
                <a:off x="7162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7620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/>
              <p:cNvSpPr/>
              <p:nvPr/>
            </p:nvSpPr>
            <p:spPr>
              <a:xfrm>
                <a:off x="8077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304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762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1219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1676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2133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2590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3048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3505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3962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4419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4876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5334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5791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6248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 110"/>
              <p:cNvSpPr/>
              <p:nvPr/>
            </p:nvSpPr>
            <p:spPr>
              <a:xfrm>
                <a:off x="6705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7162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7620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8077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Rectangle 114"/>
              <p:cNvSpPr/>
              <p:nvPr/>
            </p:nvSpPr>
            <p:spPr>
              <a:xfrm>
                <a:off x="304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tangle 115"/>
              <p:cNvSpPr/>
              <p:nvPr/>
            </p:nvSpPr>
            <p:spPr>
              <a:xfrm>
                <a:off x="762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Rectangle 116"/>
              <p:cNvSpPr/>
              <p:nvPr/>
            </p:nvSpPr>
            <p:spPr>
              <a:xfrm>
                <a:off x="1219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Rectangle 117"/>
              <p:cNvSpPr/>
              <p:nvPr/>
            </p:nvSpPr>
            <p:spPr>
              <a:xfrm>
                <a:off x="1676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ectangle 118"/>
              <p:cNvSpPr/>
              <p:nvPr/>
            </p:nvSpPr>
            <p:spPr>
              <a:xfrm>
                <a:off x="2133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tangle 119"/>
              <p:cNvSpPr/>
              <p:nvPr/>
            </p:nvSpPr>
            <p:spPr>
              <a:xfrm>
                <a:off x="2590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ctangle 120"/>
              <p:cNvSpPr/>
              <p:nvPr/>
            </p:nvSpPr>
            <p:spPr>
              <a:xfrm>
                <a:off x="3048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tangle 121"/>
              <p:cNvSpPr/>
              <p:nvPr/>
            </p:nvSpPr>
            <p:spPr>
              <a:xfrm>
                <a:off x="3505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tangle 122"/>
              <p:cNvSpPr/>
              <p:nvPr/>
            </p:nvSpPr>
            <p:spPr>
              <a:xfrm>
                <a:off x="3962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Rectangle 123"/>
              <p:cNvSpPr/>
              <p:nvPr/>
            </p:nvSpPr>
            <p:spPr>
              <a:xfrm>
                <a:off x="4419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Rectangle 124"/>
              <p:cNvSpPr/>
              <p:nvPr/>
            </p:nvSpPr>
            <p:spPr>
              <a:xfrm>
                <a:off x="4876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tangle 125"/>
              <p:cNvSpPr/>
              <p:nvPr/>
            </p:nvSpPr>
            <p:spPr>
              <a:xfrm>
                <a:off x="5334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Rectangle 126"/>
              <p:cNvSpPr/>
              <p:nvPr/>
            </p:nvSpPr>
            <p:spPr>
              <a:xfrm>
                <a:off x="5791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tangle 127"/>
              <p:cNvSpPr/>
              <p:nvPr/>
            </p:nvSpPr>
            <p:spPr>
              <a:xfrm>
                <a:off x="6248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Rectangle 128"/>
              <p:cNvSpPr/>
              <p:nvPr/>
            </p:nvSpPr>
            <p:spPr>
              <a:xfrm>
                <a:off x="6705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ectangle 129"/>
              <p:cNvSpPr/>
              <p:nvPr/>
            </p:nvSpPr>
            <p:spPr>
              <a:xfrm>
                <a:off x="7162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Rectangle 130"/>
              <p:cNvSpPr/>
              <p:nvPr/>
            </p:nvSpPr>
            <p:spPr>
              <a:xfrm>
                <a:off x="7620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Rectangle 131"/>
              <p:cNvSpPr/>
              <p:nvPr/>
            </p:nvSpPr>
            <p:spPr>
              <a:xfrm>
                <a:off x="8077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Rectangle 132"/>
              <p:cNvSpPr/>
              <p:nvPr/>
            </p:nvSpPr>
            <p:spPr>
              <a:xfrm>
                <a:off x="304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Rectangle 133"/>
              <p:cNvSpPr/>
              <p:nvPr/>
            </p:nvSpPr>
            <p:spPr>
              <a:xfrm>
                <a:off x="762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Rectangle 134"/>
              <p:cNvSpPr/>
              <p:nvPr/>
            </p:nvSpPr>
            <p:spPr>
              <a:xfrm>
                <a:off x="1219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Rectangle 135"/>
              <p:cNvSpPr/>
              <p:nvPr/>
            </p:nvSpPr>
            <p:spPr>
              <a:xfrm>
                <a:off x="1676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Rectangle 136"/>
              <p:cNvSpPr/>
              <p:nvPr/>
            </p:nvSpPr>
            <p:spPr>
              <a:xfrm>
                <a:off x="2133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Rectangle 137"/>
              <p:cNvSpPr/>
              <p:nvPr/>
            </p:nvSpPr>
            <p:spPr>
              <a:xfrm>
                <a:off x="2590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3048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Rectangle 139"/>
              <p:cNvSpPr/>
              <p:nvPr/>
            </p:nvSpPr>
            <p:spPr>
              <a:xfrm>
                <a:off x="3505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Rectangle 140"/>
              <p:cNvSpPr/>
              <p:nvPr/>
            </p:nvSpPr>
            <p:spPr>
              <a:xfrm>
                <a:off x="3962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Rectangle 141"/>
              <p:cNvSpPr/>
              <p:nvPr/>
            </p:nvSpPr>
            <p:spPr>
              <a:xfrm>
                <a:off x="4419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Rectangle 142"/>
              <p:cNvSpPr/>
              <p:nvPr/>
            </p:nvSpPr>
            <p:spPr>
              <a:xfrm>
                <a:off x="4876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Rectangle 143"/>
              <p:cNvSpPr/>
              <p:nvPr/>
            </p:nvSpPr>
            <p:spPr>
              <a:xfrm>
                <a:off x="5334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Rectangle 144"/>
              <p:cNvSpPr/>
              <p:nvPr/>
            </p:nvSpPr>
            <p:spPr>
              <a:xfrm>
                <a:off x="5791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Rectangle 145"/>
              <p:cNvSpPr/>
              <p:nvPr/>
            </p:nvSpPr>
            <p:spPr>
              <a:xfrm>
                <a:off x="6248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Rectangle 146"/>
              <p:cNvSpPr/>
              <p:nvPr/>
            </p:nvSpPr>
            <p:spPr>
              <a:xfrm>
                <a:off x="6705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Rectangle 147"/>
              <p:cNvSpPr/>
              <p:nvPr/>
            </p:nvSpPr>
            <p:spPr>
              <a:xfrm>
                <a:off x="7162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Rectangle 148"/>
              <p:cNvSpPr/>
              <p:nvPr/>
            </p:nvSpPr>
            <p:spPr>
              <a:xfrm>
                <a:off x="7620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Rectangle 149"/>
              <p:cNvSpPr/>
              <p:nvPr/>
            </p:nvSpPr>
            <p:spPr>
              <a:xfrm>
                <a:off x="8077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Rectangle 150"/>
              <p:cNvSpPr/>
              <p:nvPr/>
            </p:nvSpPr>
            <p:spPr>
              <a:xfrm>
                <a:off x="304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Rectangle 151"/>
              <p:cNvSpPr/>
              <p:nvPr/>
            </p:nvSpPr>
            <p:spPr>
              <a:xfrm>
                <a:off x="762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Rectangle 152"/>
              <p:cNvSpPr/>
              <p:nvPr/>
            </p:nvSpPr>
            <p:spPr>
              <a:xfrm>
                <a:off x="1219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Rectangle 153"/>
              <p:cNvSpPr/>
              <p:nvPr/>
            </p:nvSpPr>
            <p:spPr>
              <a:xfrm>
                <a:off x="1676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Rectangle 154"/>
              <p:cNvSpPr/>
              <p:nvPr/>
            </p:nvSpPr>
            <p:spPr>
              <a:xfrm>
                <a:off x="2133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Rectangle 155"/>
              <p:cNvSpPr/>
              <p:nvPr/>
            </p:nvSpPr>
            <p:spPr>
              <a:xfrm>
                <a:off x="2590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Rectangle 156"/>
              <p:cNvSpPr/>
              <p:nvPr/>
            </p:nvSpPr>
            <p:spPr>
              <a:xfrm>
                <a:off x="3048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Rectangle 157"/>
              <p:cNvSpPr/>
              <p:nvPr/>
            </p:nvSpPr>
            <p:spPr>
              <a:xfrm>
                <a:off x="3505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Rectangle 158"/>
              <p:cNvSpPr/>
              <p:nvPr/>
            </p:nvSpPr>
            <p:spPr>
              <a:xfrm>
                <a:off x="3962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Rectangle 159"/>
              <p:cNvSpPr/>
              <p:nvPr/>
            </p:nvSpPr>
            <p:spPr>
              <a:xfrm>
                <a:off x="4419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Rectangle 160"/>
              <p:cNvSpPr/>
              <p:nvPr/>
            </p:nvSpPr>
            <p:spPr>
              <a:xfrm>
                <a:off x="4876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Rectangle 161"/>
              <p:cNvSpPr/>
              <p:nvPr/>
            </p:nvSpPr>
            <p:spPr>
              <a:xfrm>
                <a:off x="5334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Rectangle 162"/>
              <p:cNvSpPr/>
              <p:nvPr/>
            </p:nvSpPr>
            <p:spPr>
              <a:xfrm>
                <a:off x="5791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Rectangle 163"/>
              <p:cNvSpPr/>
              <p:nvPr/>
            </p:nvSpPr>
            <p:spPr>
              <a:xfrm>
                <a:off x="6248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Rectangle 164"/>
              <p:cNvSpPr/>
              <p:nvPr/>
            </p:nvSpPr>
            <p:spPr>
              <a:xfrm>
                <a:off x="6705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Rectangle 165"/>
              <p:cNvSpPr/>
              <p:nvPr/>
            </p:nvSpPr>
            <p:spPr>
              <a:xfrm>
                <a:off x="7162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Rectangle 166"/>
              <p:cNvSpPr/>
              <p:nvPr/>
            </p:nvSpPr>
            <p:spPr>
              <a:xfrm>
                <a:off x="7620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Rectangle 167"/>
              <p:cNvSpPr/>
              <p:nvPr/>
            </p:nvSpPr>
            <p:spPr>
              <a:xfrm>
                <a:off x="8077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3287166" y="5602069"/>
              <a:ext cx="2286000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92D050"/>
                  </a:solidFill>
                  <a:latin typeface="+mj-lt"/>
                </a:rPr>
                <a:t>sequential</a:t>
              </a:r>
              <a:endParaRPr lang="en-US" sz="3600" dirty="0">
                <a:solidFill>
                  <a:srgbClr val="92D050"/>
                </a:solidFill>
                <a:latin typeface="+mj-lt"/>
              </a:endParaRPr>
            </a:p>
          </p:txBody>
        </p:sp>
      </p:grpSp>
      <p:grpSp>
        <p:nvGrpSpPr>
          <p:cNvPr id="4" name="Group 168"/>
          <p:cNvGrpSpPr/>
          <p:nvPr/>
        </p:nvGrpSpPr>
        <p:grpSpPr>
          <a:xfrm>
            <a:off x="5486400" y="152400"/>
            <a:ext cx="1669211" cy="2057400"/>
            <a:chOff x="2743200" y="1143000"/>
            <a:chExt cx="3276600" cy="4038600"/>
          </a:xfrm>
        </p:grpSpPr>
        <p:pic>
          <p:nvPicPr>
            <p:cNvPr id="170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1" name="Picture 170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2" name="Picture 171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3" name="Picture 17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174" name="TextBox 173"/>
          <p:cNvSpPr txBox="1"/>
          <p:nvPr/>
        </p:nvSpPr>
        <p:spPr>
          <a:xfrm>
            <a:off x="4648200" y="762000"/>
            <a:ext cx="465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+</a:t>
            </a:r>
            <a:endParaRPr lang="en-US" sz="4400" b="1" dirty="0"/>
          </a:p>
        </p:txBody>
      </p:sp>
      <p:sp>
        <p:nvSpPr>
          <p:cNvPr id="175" name="TextBox 174"/>
          <p:cNvSpPr txBox="1"/>
          <p:nvPr/>
        </p:nvSpPr>
        <p:spPr>
          <a:xfrm>
            <a:off x="7543800" y="762000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?</a:t>
            </a:r>
            <a:endParaRPr lang="en-US" sz="4400" b="1" dirty="0"/>
          </a:p>
        </p:txBody>
      </p:sp>
      <p:sp>
        <p:nvSpPr>
          <p:cNvPr id="176" name="TextBox 175"/>
          <p:cNvSpPr txBox="1"/>
          <p:nvPr/>
        </p:nvSpPr>
        <p:spPr>
          <a:xfrm>
            <a:off x="304800" y="762000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1.</a:t>
            </a:r>
            <a:endParaRPr lang="en-US" sz="4400" b="1" dirty="0"/>
          </a:p>
        </p:txBody>
      </p:sp>
      <p:sp>
        <p:nvSpPr>
          <p:cNvPr id="177" name="TextBox 176"/>
          <p:cNvSpPr txBox="1"/>
          <p:nvPr/>
        </p:nvSpPr>
        <p:spPr>
          <a:xfrm>
            <a:off x="381000" y="3124200"/>
            <a:ext cx="3159839" cy="156966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Lucida Console" pitchFamily="49" charset="0"/>
              </a:rPr>
              <a:t>t1 = </a:t>
            </a:r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spawn</a:t>
            </a:r>
            <a:r>
              <a:rPr lang="en-US" sz="2400" dirty="0" smtClean="0">
                <a:latin typeface="Lucida Console" pitchFamily="49" charset="0"/>
              </a:rPr>
              <a:t> f(x);</a:t>
            </a:r>
          </a:p>
          <a:p>
            <a:r>
              <a:rPr lang="en-US" sz="2400" dirty="0" smtClean="0">
                <a:latin typeface="Lucida Console" pitchFamily="49" charset="0"/>
              </a:rPr>
              <a:t>t2 = </a:t>
            </a:r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spawn</a:t>
            </a:r>
            <a:r>
              <a:rPr lang="en-US" sz="2400" dirty="0" smtClean="0">
                <a:latin typeface="Lucida Console" pitchFamily="49" charset="0"/>
              </a:rPr>
              <a:t> g(y);</a:t>
            </a:r>
          </a:p>
          <a:p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sync</a:t>
            </a:r>
            <a:r>
              <a:rPr lang="en-US" sz="2400" dirty="0" smtClean="0">
                <a:latin typeface="Lucida Console" pitchFamily="49" charset="0"/>
              </a:rPr>
              <a:t>;</a:t>
            </a:r>
          </a:p>
          <a:p>
            <a:endParaRPr lang="en-US" sz="2400" dirty="0">
              <a:latin typeface="Lucida Console" pitchFamily="49" charset="0"/>
            </a:endParaRPr>
          </a:p>
        </p:txBody>
      </p:sp>
      <p:sp>
        <p:nvSpPr>
          <p:cNvPr id="180" name="Oval 179"/>
          <p:cNvSpPr/>
          <p:nvPr/>
        </p:nvSpPr>
        <p:spPr bwMode="auto">
          <a:xfrm>
            <a:off x="4114800" y="34290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1" dirty="0" smtClean="0">
                <a:latin typeface="Lucida Sans Typewriter" pitchFamily="49" charset="0"/>
              </a:rPr>
              <a:t>f</a:t>
            </a: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  <p:cxnSp>
        <p:nvCxnSpPr>
          <p:cNvPr id="185" name="Straight Arrow Connector 184"/>
          <p:cNvCxnSpPr>
            <a:endCxn id="180" idx="0"/>
          </p:cNvCxnSpPr>
          <p:nvPr/>
        </p:nvCxnSpPr>
        <p:spPr bwMode="auto">
          <a:xfrm rot="5400000">
            <a:off x="4762500" y="2822108"/>
            <a:ext cx="340192" cy="873592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87" name="Straight Arrow Connector 186"/>
          <p:cNvCxnSpPr/>
          <p:nvPr/>
        </p:nvCxnSpPr>
        <p:spPr bwMode="auto">
          <a:xfrm rot="5400000">
            <a:off x="5524500" y="3314700"/>
            <a:ext cx="228600" cy="1588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06" name="Oval 205"/>
          <p:cNvSpPr/>
          <p:nvPr/>
        </p:nvSpPr>
        <p:spPr bwMode="auto">
          <a:xfrm>
            <a:off x="5257800" y="24384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spawn</a:t>
            </a:r>
            <a:b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</a:b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f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  <p:sp>
        <p:nvSpPr>
          <p:cNvPr id="207" name="Oval 206"/>
          <p:cNvSpPr/>
          <p:nvPr/>
        </p:nvSpPr>
        <p:spPr bwMode="auto">
          <a:xfrm>
            <a:off x="5257800" y="34290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spawn</a:t>
            </a:r>
            <a:b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</a:b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g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(y)</a:t>
            </a:r>
          </a:p>
        </p:txBody>
      </p:sp>
      <p:cxnSp>
        <p:nvCxnSpPr>
          <p:cNvPr id="211" name="Straight Arrow Connector 210"/>
          <p:cNvCxnSpPr>
            <a:stCxn id="180" idx="4"/>
          </p:cNvCxnSpPr>
          <p:nvPr/>
        </p:nvCxnSpPr>
        <p:spPr bwMode="auto">
          <a:xfrm rot="5400000">
            <a:off x="4419600" y="4267200"/>
            <a:ext cx="152400" cy="1588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88" name="Oval 187"/>
          <p:cNvSpPr/>
          <p:nvPr/>
        </p:nvSpPr>
        <p:spPr bwMode="auto">
          <a:xfrm>
            <a:off x="4114800" y="43434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cxnSp>
        <p:nvCxnSpPr>
          <p:cNvPr id="190" name="Straight Arrow Connector 189"/>
          <p:cNvCxnSpPr>
            <a:stCxn id="188" idx="4"/>
          </p:cNvCxnSpPr>
          <p:nvPr/>
        </p:nvCxnSpPr>
        <p:spPr bwMode="auto">
          <a:xfrm rot="5400000">
            <a:off x="4419600" y="5181600"/>
            <a:ext cx="152400" cy="1588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983"/>
          <p:cNvGrpSpPr/>
          <p:nvPr/>
        </p:nvGrpSpPr>
        <p:grpSpPr>
          <a:xfrm>
            <a:off x="1143000" y="838200"/>
            <a:ext cx="3493995" cy="646331"/>
            <a:chOff x="2079171" y="5602069"/>
            <a:chExt cx="3493995" cy="646331"/>
          </a:xfrm>
        </p:grpSpPr>
        <p:grpSp>
          <p:nvGrpSpPr>
            <p:cNvPr id="3" name="Group 981"/>
            <p:cNvGrpSpPr/>
            <p:nvPr/>
          </p:nvGrpSpPr>
          <p:grpSpPr>
            <a:xfrm>
              <a:off x="2079171" y="5638799"/>
              <a:ext cx="1045026" cy="609597"/>
              <a:chOff x="304800" y="914400"/>
              <a:chExt cx="8229600" cy="4800600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04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762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1219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676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2133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2590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3048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3505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3962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4419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4876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5334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5791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6248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6705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7162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7620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8077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304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762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1219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1676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2133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590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3048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3505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3962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4419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4876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5334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5791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6248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6705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7162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7620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8077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304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762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1219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1676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2133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2590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3048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3505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3962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4419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4876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5334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5791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6248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6705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7162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7620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8077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304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762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1219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1676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2133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2590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3048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3505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3962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4419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4876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5334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5791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6248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6705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7162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7620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8077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304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762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1219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1676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2133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2590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3048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3505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3962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4419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4876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5334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 90"/>
              <p:cNvSpPr/>
              <p:nvPr/>
            </p:nvSpPr>
            <p:spPr>
              <a:xfrm>
                <a:off x="5791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Rectangle 91"/>
              <p:cNvSpPr/>
              <p:nvPr/>
            </p:nvSpPr>
            <p:spPr>
              <a:xfrm>
                <a:off x="6248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Rectangle 92"/>
              <p:cNvSpPr/>
              <p:nvPr/>
            </p:nvSpPr>
            <p:spPr>
              <a:xfrm>
                <a:off x="6705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tangle 93"/>
              <p:cNvSpPr/>
              <p:nvPr/>
            </p:nvSpPr>
            <p:spPr>
              <a:xfrm>
                <a:off x="7162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7620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/>
              <p:cNvSpPr/>
              <p:nvPr/>
            </p:nvSpPr>
            <p:spPr>
              <a:xfrm>
                <a:off x="8077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304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762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1219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1676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2133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2590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3048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3505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3962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4419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4876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5334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5791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6248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 110"/>
              <p:cNvSpPr/>
              <p:nvPr/>
            </p:nvSpPr>
            <p:spPr>
              <a:xfrm>
                <a:off x="6705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7162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7620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8077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Rectangle 114"/>
              <p:cNvSpPr/>
              <p:nvPr/>
            </p:nvSpPr>
            <p:spPr>
              <a:xfrm>
                <a:off x="304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tangle 115"/>
              <p:cNvSpPr/>
              <p:nvPr/>
            </p:nvSpPr>
            <p:spPr>
              <a:xfrm>
                <a:off x="762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Rectangle 116"/>
              <p:cNvSpPr/>
              <p:nvPr/>
            </p:nvSpPr>
            <p:spPr>
              <a:xfrm>
                <a:off x="1219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Rectangle 117"/>
              <p:cNvSpPr/>
              <p:nvPr/>
            </p:nvSpPr>
            <p:spPr>
              <a:xfrm>
                <a:off x="1676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ectangle 118"/>
              <p:cNvSpPr/>
              <p:nvPr/>
            </p:nvSpPr>
            <p:spPr>
              <a:xfrm>
                <a:off x="2133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tangle 119"/>
              <p:cNvSpPr/>
              <p:nvPr/>
            </p:nvSpPr>
            <p:spPr>
              <a:xfrm>
                <a:off x="2590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ctangle 120"/>
              <p:cNvSpPr/>
              <p:nvPr/>
            </p:nvSpPr>
            <p:spPr>
              <a:xfrm>
                <a:off x="3048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tangle 121"/>
              <p:cNvSpPr/>
              <p:nvPr/>
            </p:nvSpPr>
            <p:spPr>
              <a:xfrm>
                <a:off x="3505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tangle 122"/>
              <p:cNvSpPr/>
              <p:nvPr/>
            </p:nvSpPr>
            <p:spPr>
              <a:xfrm>
                <a:off x="3962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Rectangle 123"/>
              <p:cNvSpPr/>
              <p:nvPr/>
            </p:nvSpPr>
            <p:spPr>
              <a:xfrm>
                <a:off x="4419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Rectangle 124"/>
              <p:cNvSpPr/>
              <p:nvPr/>
            </p:nvSpPr>
            <p:spPr>
              <a:xfrm>
                <a:off x="4876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tangle 125"/>
              <p:cNvSpPr/>
              <p:nvPr/>
            </p:nvSpPr>
            <p:spPr>
              <a:xfrm>
                <a:off x="5334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Rectangle 126"/>
              <p:cNvSpPr/>
              <p:nvPr/>
            </p:nvSpPr>
            <p:spPr>
              <a:xfrm>
                <a:off x="5791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tangle 127"/>
              <p:cNvSpPr/>
              <p:nvPr/>
            </p:nvSpPr>
            <p:spPr>
              <a:xfrm>
                <a:off x="6248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Rectangle 128"/>
              <p:cNvSpPr/>
              <p:nvPr/>
            </p:nvSpPr>
            <p:spPr>
              <a:xfrm>
                <a:off x="6705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ectangle 129"/>
              <p:cNvSpPr/>
              <p:nvPr/>
            </p:nvSpPr>
            <p:spPr>
              <a:xfrm>
                <a:off x="7162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Rectangle 130"/>
              <p:cNvSpPr/>
              <p:nvPr/>
            </p:nvSpPr>
            <p:spPr>
              <a:xfrm>
                <a:off x="7620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Rectangle 131"/>
              <p:cNvSpPr/>
              <p:nvPr/>
            </p:nvSpPr>
            <p:spPr>
              <a:xfrm>
                <a:off x="8077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Rectangle 132"/>
              <p:cNvSpPr/>
              <p:nvPr/>
            </p:nvSpPr>
            <p:spPr>
              <a:xfrm>
                <a:off x="304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Rectangle 133"/>
              <p:cNvSpPr/>
              <p:nvPr/>
            </p:nvSpPr>
            <p:spPr>
              <a:xfrm>
                <a:off x="762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Rectangle 134"/>
              <p:cNvSpPr/>
              <p:nvPr/>
            </p:nvSpPr>
            <p:spPr>
              <a:xfrm>
                <a:off x="1219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Rectangle 135"/>
              <p:cNvSpPr/>
              <p:nvPr/>
            </p:nvSpPr>
            <p:spPr>
              <a:xfrm>
                <a:off x="1676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Rectangle 136"/>
              <p:cNvSpPr/>
              <p:nvPr/>
            </p:nvSpPr>
            <p:spPr>
              <a:xfrm>
                <a:off x="2133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Rectangle 137"/>
              <p:cNvSpPr/>
              <p:nvPr/>
            </p:nvSpPr>
            <p:spPr>
              <a:xfrm>
                <a:off x="2590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3048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Rectangle 139"/>
              <p:cNvSpPr/>
              <p:nvPr/>
            </p:nvSpPr>
            <p:spPr>
              <a:xfrm>
                <a:off x="3505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Rectangle 140"/>
              <p:cNvSpPr/>
              <p:nvPr/>
            </p:nvSpPr>
            <p:spPr>
              <a:xfrm>
                <a:off x="3962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Rectangle 141"/>
              <p:cNvSpPr/>
              <p:nvPr/>
            </p:nvSpPr>
            <p:spPr>
              <a:xfrm>
                <a:off x="4419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Rectangle 142"/>
              <p:cNvSpPr/>
              <p:nvPr/>
            </p:nvSpPr>
            <p:spPr>
              <a:xfrm>
                <a:off x="4876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Rectangle 143"/>
              <p:cNvSpPr/>
              <p:nvPr/>
            </p:nvSpPr>
            <p:spPr>
              <a:xfrm>
                <a:off x="5334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Rectangle 144"/>
              <p:cNvSpPr/>
              <p:nvPr/>
            </p:nvSpPr>
            <p:spPr>
              <a:xfrm>
                <a:off x="5791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Rectangle 145"/>
              <p:cNvSpPr/>
              <p:nvPr/>
            </p:nvSpPr>
            <p:spPr>
              <a:xfrm>
                <a:off x="6248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Rectangle 146"/>
              <p:cNvSpPr/>
              <p:nvPr/>
            </p:nvSpPr>
            <p:spPr>
              <a:xfrm>
                <a:off x="6705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Rectangle 147"/>
              <p:cNvSpPr/>
              <p:nvPr/>
            </p:nvSpPr>
            <p:spPr>
              <a:xfrm>
                <a:off x="7162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Rectangle 148"/>
              <p:cNvSpPr/>
              <p:nvPr/>
            </p:nvSpPr>
            <p:spPr>
              <a:xfrm>
                <a:off x="7620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Rectangle 149"/>
              <p:cNvSpPr/>
              <p:nvPr/>
            </p:nvSpPr>
            <p:spPr>
              <a:xfrm>
                <a:off x="8077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Rectangle 150"/>
              <p:cNvSpPr/>
              <p:nvPr/>
            </p:nvSpPr>
            <p:spPr>
              <a:xfrm>
                <a:off x="304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Rectangle 151"/>
              <p:cNvSpPr/>
              <p:nvPr/>
            </p:nvSpPr>
            <p:spPr>
              <a:xfrm>
                <a:off x="762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Rectangle 152"/>
              <p:cNvSpPr/>
              <p:nvPr/>
            </p:nvSpPr>
            <p:spPr>
              <a:xfrm>
                <a:off x="1219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Rectangle 153"/>
              <p:cNvSpPr/>
              <p:nvPr/>
            </p:nvSpPr>
            <p:spPr>
              <a:xfrm>
                <a:off x="1676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Rectangle 154"/>
              <p:cNvSpPr/>
              <p:nvPr/>
            </p:nvSpPr>
            <p:spPr>
              <a:xfrm>
                <a:off x="2133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Rectangle 155"/>
              <p:cNvSpPr/>
              <p:nvPr/>
            </p:nvSpPr>
            <p:spPr>
              <a:xfrm>
                <a:off x="2590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Rectangle 156"/>
              <p:cNvSpPr/>
              <p:nvPr/>
            </p:nvSpPr>
            <p:spPr>
              <a:xfrm>
                <a:off x="3048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Rectangle 157"/>
              <p:cNvSpPr/>
              <p:nvPr/>
            </p:nvSpPr>
            <p:spPr>
              <a:xfrm>
                <a:off x="3505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Rectangle 158"/>
              <p:cNvSpPr/>
              <p:nvPr/>
            </p:nvSpPr>
            <p:spPr>
              <a:xfrm>
                <a:off x="3962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Rectangle 159"/>
              <p:cNvSpPr/>
              <p:nvPr/>
            </p:nvSpPr>
            <p:spPr>
              <a:xfrm>
                <a:off x="4419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Rectangle 160"/>
              <p:cNvSpPr/>
              <p:nvPr/>
            </p:nvSpPr>
            <p:spPr>
              <a:xfrm>
                <a:off x="4876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Rectangle 161"/>
              <p:cNvSpPr/>
              <p:nvPr/>
            </p:nvSpPr>
            <p:spPr>
              <a:xfrm>
                <a:off x="5334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Rectangle 162"/>
              <p:cNvSpPr/>
              <p:nvPr/>
            </p:nvSpPr>
            <p:spPr>
              <a:xfrm>
                <a:off x="5791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Rectangle 163"/>
              <p:cNvSpPr/>
              <p:nvPr/>
            </p:nvSpPr>
            <p:spPr>
              <a:xfrm>
                <a:off x="6248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Rectangle 164"/>
              <p:cNvSpPr/>
              <p:nvPr/>
            </p:nvSpPr>
            <p:spPr>
              <a:xfrm>
                <a:off x="6705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Rectangle 165"/>
              <p:cNvSpPr/>
              <p:nvPr/>
            </p:nvSpPr>
            <p:spPr>
              <a:xfrm>
                <a:off x="7162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Rectangle 166"/>
              <p:cNvSpPr/>
              <p:nvPr/>
            </p:nvSpPr>
            <p:spPr>
              <a:xfrm>
                <a:off x="7620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Rectangle 167"/>
              <p:cNvSpPr/>
              <p:nvPr/>
            </p:nvSpPr>
            <p:spPr>
              <a:xfrm>
                <a:off x="8077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3287166" y="5602069"/>
              <a:ext cx="2286000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92D050"/>
                  </a:solidFill>
                  <a:latin typeface="+mj-lt"/>
                </a:rPr>
                <a:t>sequential</a:t>
              </a:r>
              <a:endParaRPr lang="en-US" sz="3600" dirty="0">
                <a:solidFill>
                  <a:srgbClr val="92D050"/>
                </a:solidFill>
                <a:latin typeface="+mj-lt"/>
              </a:endParaRPr>
            </a:p>
          </p:txBody>
        </p:sp>
      </p:grpSp>
      <p:grpSp>
        <p:nvGrpSpPr>
          <p:cNvPr id="4" name="Group 168"/>
          <p:cNvGrpSpPr/>
          <p:nvPr/>
        </p:nvGrpSpPr>
        <p:grpSpPr>
          <a:xfrm>
            <a:off x="5486400" y="152400"/>
            <a:ext cx="1669211" cy="2057400"/>
            <a:chOff x="2743200" y="1143000"/>
            <a:chExt cx="3276600" cy="4038600"/>
          </a:xfrm>
        </p:grpSpPr>
        <p:pic>
          <p:nvPicPr>
            <p:cNvPr id="170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1" name="Picture 170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2" name="Picture 171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3" name="Picture 17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174" name="TextBox 173"/>
          <p:cNvSpPr txBox="1"/>
          <p:nvPr/>
        </p:nvSpPr>
        <p:spPr>
          <a:xfrm>
            <a:off x="4648200" y="762000"/>
            <a:ext cx="465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+</a:t>
            </a:r>
            <a:endParaRPr lang="en-US" sz="4400" b="1" dirty="0"/>
          </a:p>
        </p:txBody>
      </p:sp>
      <p:sp>
        <p:nvSpPr>
          <p:cNvPr id="175" name="TextBox 174"/>
          <p:cNvSpPr txBox="1"/>
          <p:nvPr/>
        </p:nvSpPr>
        <p:spPr>
          <a:xfrm>
            <a:off x="7543800" y="762000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?</a:t>
            </a:r>
            <a:endParaRPr lang="en-US" sz="4400" b="1" dirty="0"/>
          </a:p>
        </p:txBody>
      </p:sp>
      <p:sp>
        <p:nvSpPr>
          <p:cNvPr id="176" name="TextBox 175"/>
          <p:cNvSpPr txBox="1"/>
          <p:nvPr/>
        </p:nvSpPr>
        <p:spPr>
          <a:xfrm>
            <a:off x="304800" y="762000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1.</a:t>
            </a:r>
            <a:endParaRPr lang="en-US" sz="4400" b="1" dirty="0"/>
          </a:p>
        </p:txBody>
      </p:sp>
      <p:sp>
        <p:nvSpPr>
          <p:cNvPr id="177" name="TextBox 176"/>
          <p:cNvSpPr txBox="1"/>
          <p:nvPr/>
        </p:nvSpPr>
        <p:spPr>
          <a:xfrm>
            <a:off x="381000" y="3124200"/>
            <a:ext cx="3159839" cy="156966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Lucida Console" pitchFamily="49" charset="0"/>
              </a:rPr>
              <a:t>t1 = </a:t>
            </a:r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spawn</a:t>
            </a:r>
            <a:r>
              <a:rPr lang="en-US" sz="2400" dirty="0" smtClean="0">
                <a:latin typeface="Lucida Console" pitchFamily="49" charset="0"/>
              </a:rPr>
              <a:t> f(x);</a:t>
            </a:r>
          </a:p>
          <a:p>
            <a:r>
              <a:rPr lang="en-US" sz="2400" dirty="0" smtClean="0">
                <a:latin typeface="Lucida Console" pitchFamily="49" charset="0"/>
              </a:rPr>
              <a:t>t2 = </a:t>
            </a:r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spawn</a:t>
            </a:r>
            <a:r>
              <a:rPr lang="en-US" sz="2400" dirty="0" smtClean="0">
                <a:latin typeface="Lucida Console" pitchFamily="49" charset="0"/>
              </a:rPr>
              <a:t> g(y);</a:t>
            </a:r>
          </a:p>
          <a:p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sync</a:t>
            </a:r>
            <a:r>
              <a:rPr lang="en-US" sz="2400" dirty="0" smtClean="0">
                <a:latin typeface="Lucida Console" pitchFamily="49" charset="0"/>
              </a:rPr>
              <a:t>;</a:t>
            </a:r>
          </a:p>
          <a:p>
            <a:endParaRPr lang="en-US" sz="2400" dirty="0">
              <a:latin typeface="Lucida Console" pitchFamily="49" charset="0"/>
            </a:endParaRPr>
          </a:p>
        </p:txBody>
      </p:sp>
      <p:sp>
        <p:nvSpPr>
          <p:cNvPr id="180" name="Oval 179"/>
          <p:cNvSpPr/>
          <p:nvPr/>
        </p:nvSpPr>
        <p:spPr bwMode="auto">
          <a:xfrm>
            <a:off x="4114800" y="34290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1" dirty="0" smtClean="0">
                <a:latin typeface="Lucida Sans Typewriter" pitchFamily="49" charset="0"/>
              </a:rPr>
              <a:t>f</a:t>
            </a: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  <p:sp>
        <p:nvSpPr>
          <p:cNvPr id="183" name="Oval 182"/>
          <p:cNvSpPr/>
          <p:nvPr/>
        </p:nvSpPr>
        <p:spPr bwMode="auto">
          <a:xfrm>
            <a:off x="6858000" y="37338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1" dirty="0" smtClean="0">
                <a:latin typeface="Lucida Sans Typewriter" pitchFamily="49" charset="0"/>
              </a:rPr>
              <a:t>g</a:t>
            </a: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Typewriter" pitchFamily="49" charset="0"/>
              </a:rPr>
              <a:t>(y)</a:t>
            </a:r>
          </a:p>
        </p:txBody>
      </p:sp>
      <p:cxnSp>
        <p:nvCxnSpPr>
          <p:cNvPr id="185" name="Straight Arrow Connector 184"/>
          <p:cNvCxnSpPr>
            <a:endCxn id="180" idx="0"/>
          </p:cNvCxnSpPr>
          <p:nvPr/>
        </p:nvCxnSpPr>
        <p:spPr bwMode="auto">
          <a:xfrm rot="5400000">
            <a:off x="4762500" y="2822108"/>
            <a:ext cx="340192" cy="873592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87" name="Straight Arrow Connector 186"/>
          <p:cNvCxnSpPr/>
          <p:nvPr/>
        </p:nvCxnSpPr>
        <p:spPr bwMode="auto">
          <a:xfrm rot="5400000">
            <a:off x="5524500" y="3314700"/>
            <a:ext cx="228600" cy="1588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89" name="Straight Arrow Connector 188"/>
          <p:cNvCxnSpPr>
            <a:stCxn id="207" idx="6"/>
            <a:endCxn id="183" idx="2"/>
          </p:cNvCxnSpPr>
          <p:nvPr/>
        </p:nvCxnSpPr>
        <p:spPr bwMode="auto">
          <a:xfrm>
            <a:off x="6019800" y="3810000"/>
            <a:ext cx="838200" cy="304800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97" name="Oval 196"/>
          <p:cNvSpPr/>
          <p:nvPr/>
        </p:nvSpPr>
        <p:spPr bwMode="auto">
          <a:xfrm>
            <a:off x="4114800" y="43434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206" name="Oval 205"/>
          <p:cNvSpPr/>
          <p:nvPr/>
        </p:nvSpPr>
        <p:spPr bwMode="auto">
          <a:xfrm>
            <a:off x="5257800" y="24384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spawn</a:t>
            </a:r>
            <a:b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</a:b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f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  <p:sp>
        <p:nvSpPr>
          <p:cNvPr id="207" name="Oval 206"/>
          <p:cNvSpPr/>
          <p:nvPr/>
        </p:nvSpPr>
        <p:spPr bwMode="auto">
          <a:xfrm>
            <a:off x="5257800" y="34290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spawn</a:t>
            </a:r>
            <a:b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</a:b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g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(y)</a:t>
            </a:r>
          </a:p>
        </p:txBody>
      </p:sp>
      <p:cxnSp>
        <p:nvCxnSpPr>
          <p:cNvPr id="211" name="Straight Arrow Connector 210"/>
          <p:cNvCxnSpPr>
            <a:stCxn id="180" idx="4"/>
            <a:endCxn id="197" idx="0"/>
          </p:cNvCxnSpPr>
          <p:nvPr/>
        </p:nvCxnSpPr>
        <p:spPr bwMode="auto">
          <a:xfrm rot="5400000">
            <a:off x="4419600" y="4267200"/>
            <a:ext cx="152400" cy="1588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14" name="Straight Arrow Connector 213"/>
          <p:cNvCxnSpPr>
            <a:stCxn id="197" idx="4"/>
          </p:cNvCxnSpPr>
          <p:nvPr/>
        </p:nvCxnSpPr>
        <p:spPr bwMode="auto">
          <a:xfrm rot="5400000">
            <a:off x="4419600" y="5181600"/>
            <a:ext cx="152400" cy="1588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20" name="Straight Arrow Connector 219"/>
          <p:cNvCxnSpPr>
            <a:stCxn id="183" idx="4"/>
          </p:cNvCxnSpPr>
          <p:nvPr/>
        </p:nvCxnSpPr>
        <p:spPr bwMode="auto">
          <a:xfrm rot="5400000">
            <a:off x="7162800" y="4572000"/>
            <a:ext cx="152400" cy="1588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983"/>
          <p:cNvGrpSpPr/>
          <p:nvPr/>
        </p:nvGrpSpPr>
        <p:grpSpPr>
          <a:xfrm>
            <a:off x="1143000" y="838200"/>
            <a:ext cx="3493995" cy="646331"/>
            <a:chOff x="2079171" y="5602069"/>
            <a:chExt cx="3493995" cy="646331"/>
          </a:xfrm>
        </p:grpSpPr>
        <p:grpSp>
          <p:nvGrpSpPr>
            <p:cNvPr id="3" name="Group 981"/>
            <p:cNvGrpSpPr/>
            <p:nvPr/>
          </p:nvGrpSpPr>
          <p:grpSpPr>
            <a:xfrm>
              <a:off x="2079171" y="5638799"/>
              <a:ext cx="1045026" cy="609597"/>
              <a:chOff x="304800" y="914400"/>
              <a:chExt cx="8229600" cy="4800600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04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762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1219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676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2133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2590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3048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3505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3962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4419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4876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5334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5791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6248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6705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7162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7620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8077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304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762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1219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1676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2133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590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3048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3505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3962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4419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4876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5334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5791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6248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6705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7162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7620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8077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304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762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1219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1676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2133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2590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3048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3505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3962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4419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4876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5334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5791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6248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6705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7162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7620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8077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304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762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1219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1676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2133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2590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3048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3505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3962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4419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4876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5334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5791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6248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6705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7162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7620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8077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304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762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1219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1676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2133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2590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3048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3505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3962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4419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4876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5334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 90"/>
              <p:cNvSpPr/>
              <p:nvPr/>
            </p:nvSpPr>
            <p:spPr>
              <a:xfrm>
                <a:off x="5791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Rectangle 91"/>
              <p:cNvSpPr/>
              <p:nvPr/>
            </p:nvSpPr>
            <p:spPr>
              <a:xfrm>
                <a:off x="6248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Rectangle 92"/>
              <p:cNvSpPr/>
              <p:nvPr/>
            </p:nvSpPr>
            <p:spPr>
              <a:xfrm>
                <a:off x="6705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tangle 93"/>
              <p:cNvSpPr/>
              <p:nvPr/>
            </p:nvSpPr>
            <p:spPr>
              <a:xfrm>
                <a:off x="7162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7620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/>
              <p:cNvSpPr/>
              <p:nvPr/>
            </p:nvSpPr>
            <p:spPr>
              <a:xfrm>
                <a:off x="8077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304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762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1219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1676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2133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2590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3048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3505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3962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4419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4876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5334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5791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6248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 110"/>
              <p:cNvSpPr/>
              <p:nvPr/>
            </p:nvSpPr>
            <p:spPr>
              <a:xfrm>
                <a:off x="6705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7162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7620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8077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Rectangle 114"/>
              <p:cNvSpPr/>
              <p:nvPr/>
            </p:nvSpPr>
            <p:spPr>
              <a:xfrm>
                <a:off x="304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tangle 115"/>
              <p:cNvSpPr/>
              <p:nvPr/>
            </p:nvSpPr>
            <p:spPr>
              <a:xfrm>
                <a:off x="762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Rectangle 116"/>
              <p:cNvSpPr/>
              <p:nvPr/>
            </p:nvSpPr>
            <p:spPr>
              <a:xfrm>
                <a:off x="1219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Rectangle 117"/>
              <p:cNvSpPr/>
              <p:nvPr/>
            </p:nvSpPr>
            <p:spPr>
              <a:xfrm>
                <a:off x="1676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ectangle 118"/>
              <p:cNvSpPr/>
              <p:nvPr/>
            </p:nvSpPr>
            <p:spPr>
              <a:xfrm>
                <a:off x="2133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tangle 119"/>
              <p:cNvSpPr/>
              <p:nvPr/>
            </p:nvSpPr>
            <p:spPr>
              <a:xfrm>
                <a:off x="2590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ctangle 120"/>
              <p:cNvSpPr/>
              <p:nvPr/>
            </p:nvSpPr>
            <p:spPr>
              <a:xfrm>
                <a:off x="3048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tangle 121"/>
              <p:cNvSpPr/>
              <p:nvPr/>
            </p:nvSpPr>
            <p:spPr>
              <a:xfrm>
                <a:off x="3505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tangle 122"/>
              <p:cNvSpPr/>
              <p:nvPr/>
            </p:nvSpPr>
            <p:spPr>
              <a:xfrm>
                <a:off x="3962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Rectangle 123"/>
              <p:cNvSpPr/>
              <p:nvPr/>
            </p:nvSpPr>
            <p:spPr>
              <a:xfrm>
                <a:off x="4419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Rectangle 124"/>
              <p:cNvSpPr/>
              <p:nvPr/>
            </p:nvSpPr>
            <p:spPr>
              <a:xfrm>
                <a:off x="4876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tangle 125"/>
              <p:cNvSpPr/>
              <p:nvPr/>
            </p:nvSpPr>
            <p:spPr>
              <a:xfrm>
                <a:off x="5334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Rectangle 126"/>
              <p:cNvSpPr/>
              <p:nvPr/>
            </p:nvSpPr>
            <p:spPr>
              <a:xfrm>
                <a:off x="5791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tangle 127"/>
              <p:cNvSpPr/>
              <p:nvPr/>
            </p:nvSpPr>
            <p:spPr>
              <a:xfrm>
                <a:off x="6248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Rectangle 128"/>
              <p:cNvSpPr/>
              <p:nvPr/>
            </p:nvSpPr>
            <p:spPr>
              <a:xfrm>
                <a:off x="6705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ectangle 129"/>
              <p:cNvSpPr/>
              <p:nvPr/>
            </p:nvSpPr>
            <p:spPr>
              <a:xfrm>
                <a:off x="7162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Rectangle 130"/>
              <p:cNvSpPr/>
              <p:nvPr/>
            </p:nvSpPr>
            <p:spPr>
              <a:xfrm>
                <a:off x="7620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Rectangle 131"/>
              <p:cNvSpPr/>
              <p:nvPr/>
            </p:nvSpPr>
            <p:spPr>
              <a:xfrm>
                <a:off x="8077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Rectangle 132"/>
              <p:cNvSpPr/>
              <p:nvPr/>
            </p:nvSpPr>
            <p:spPr>
              <a:xfrm>
                <a:off x="304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Rectangle 133"/>
              <p:cNvSpPr/>
              <p:nvPr/>
            </p:nvSpPr>
            <p:spPr>
              <a:xfrm>
                <a:off x="762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Rectangle 134"/>
              <p:cNvSpPr/>
              <p:nvPr/>
            </p:nvSpPr>
            <p:spPr>
              <a:xfrm>
                <a:off x="1219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Rectangle 135"/>
              <p:cNvSpPr/>
              <p:nvPr/>
            </p:nvSpPr>
            <p:spPr>
              <a:xfrm>
                <a:off x="1676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Rectangle 136"/>
              <p:cNvSpPr/>
              <p:nvPr/>
            </p:nvSpPr>
            <p:spPr>
              <a:xfrm>
                <a:off x="2133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Rectangle 137"/>
              <p:cNvSpPr/>
              <p:nvPr/>
            </p:nvSpPr>
            <p:spPr>
              <a:xfrm>
                <a:off x="2590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3048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Rectangle 139"/>
              <p:cNvSpPr/>
              <p:nvPr/>
            </p:nvSpPr>
            <p:spPr>
              <a:xfrm>
                <a:off x="3505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Rectangle 140"/>
              <p:cNvSpPr/>
              <p:nvPr/>
            </p:nvSpPr>
            <p:spPr>
              <a:xfrm>
                <a:off x="3962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Rectangle 141"/>
              <p:cNvSpPr/>
              <p:nvPr/>
            </p:nvSpPr>
            <p:spPr>
              <a:xfrm>
                <a:off x="4419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Rectangle 142"/>
              <p:cNvSpPr/>
              <p:nvPr/>
            </p:nvSpPr>
            <p:spPr>
              <a:xfrm>
                <a:off x="4876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Rectangle 143"/>
              <p:cNvSpPr/>
              <p:nvPr/>
            </p:nvSpPr>
            <p:spPr>
              <a:xfrm>
                <a:off x="5334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Rectangle 144"/>
              <p:cNvSpPr/>
              <p:nvPr/>
            </p:nvSpPr>
            <p:spPr>
              <a:xfrm>
                <a:off x="5791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Rectangle 145"/>
              <p:cNvSpPr/>
              <p:nvPr/>
            </p:nvSpPr>
            <p:spPr>
              <a:xfrm>
                <a:off x="6248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Rectangle 146"/>
              <p:cNvSpPr/>
              <p:nvPr/>
            </p:nvSpPr>
            <p:spPr>
              <a:xfrm>
                <a:off x="6705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Rectangle 147"/>
              <p:cNvSpPr/>
              <p:nvPr/>
            </p:nvSpPr>
            <p:spPr>
              <a:xfrm>
                <a:off x="7162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Rectangle 148"/>
              <p:cNvSpPr/>
              <p:nvPr/>
            </p:nvSpPr>
            <p:spPr>
              <a:xfrm>
                <a:off x="7620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Rectangle 149"/>
              <p:cNvSpPr/>
              <p:nvPr/>
            </p:nvSpPr>
            <p:spPr>
              <a:xfrm>
                <a:off x="8077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Rectangle 150"/>
              <p:cNvSpPr/>
              <p:nvPr/>
            </p:nvSpPr>
            <p:spPr>
              <a:xfrm>
                <a:off x="304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Rectangle 151"/>
              <p:cNvSpPr/>
              <p:nvPr/>
            </p:nvSpPr>
            <p:spPr>
              <a:xfrm>
                <a:off x="762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Rectangle 152"/>
              <p:cNvSpPr/>
              <p:nvPr/>
            </p:nvSpPr>
            <p:spPr>
              <a:xfrm>
                <a:off x="1219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Rectangle 153"/>
              <p:cNvSpPr/>
              <p:nvPr/>
            </p:nvSpPr>
            <p:spPr>
              <a:xfrm>
                <a:off x="1676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Rectangle 154"/>
              <p:cNvSpPr/>
              <p:nvPr/>
            </p:nvSpPr>
            <p:spPr>
              <a:xfrm>
                <a:off x="2133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Rectangle 155"/>
              <p:cNvSpPr/>
              <p:nvPr/>
            </p:nvSpPr>
            <p:spPr>
              <a:xfrm>
                <a:off x="2590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Rectangle 156"/>
              <p:cNvSpPr/>
              <p:nvPr/>
            </p:nvSpPr>
            <p:spPr>
              <a:xfrm>
                <a:off x="3048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Rectangle 157"/>
              <p:cNvSpPr/>
              <p:nvPr/>
            </p:nvSpPr>
            <p:spPr>
              <a:xfrm>
                <a:off x="3505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Rectangle 158"/>
              <p:cNvSpPr/>
              <p:nvPr/>
            </p:nvSpPr>
            <p:spPr>
              <a:xfrm>
                <a:off x="3962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Rectangle 159"/>
              <p:cNvSpPr/>
              <p:nvPr/>
            </p:nvSpPr>
            <p:spPr>
              <a:xfrm>
                <a:off x="4419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Rectangle 160"/>
              <p:cNvSpPr/>
              <p:nvPr/>
            </p:nvSpPr>
            <p:spPr>
              <a:xfrm>
                <a:off x="4876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Rectangle 161"/>
              <p:cNvSpPr/>
              <p:nvPr/>
            </p:nvSpPr>
            <p:spPr>
              <a:xfrm>
                <a:off x="5334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Rectangle 162"/>
              <p:cNvSpPr/>
              <p:nvPr/>
            </p:nvSpPr>
            <p:spPr>
              <a:xfrm>
                <a:off x="5791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Rectangle 163"/>
              <p:cNvSpPr/>
              <p:nvPr/>
            </p:nvSpPr>
            <p:spPr>
              <a:xfrm>
                <a:off x="6248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Rectangle 164"/>
              <p:cNvSpPr/>
              <p:nvPr/>
            </p:nvSpPr>
            <p:spPr>
              <a:xfrm>
                <a:off x="6705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Rectangle 165"/>
              <p:cNvSpPr/>
              <p:nvPr/>
            </p:nvSpPr>
            <p:spPr>
              <a:xfrm>
                <a:off x="7162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Rectangle 166"/>
              <p:cNvSpPr/>
              <p:nvPr/>
            </p:nvSpPr>
            <p:spPr>
              <a:xfrm>
                <a:off x="7620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Rectangle 167"/>
              <p:cNvSpPr/>
              <p:nvPr/>
            </p:nvSpPr>
            <p:spPr>
              <a:xfrm>
                <a:off x="8077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3287166" y="5602069"/>
              <a:ext cx="2286000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92D050"/>
                  </a:solidFill>
                  <a:latin typeface="+mj-lt"/>
                </a:rPr>
                <a:t>sequential</a:t>
              </a:r>
              <a:endParaRPr lang="en-US" sz="3600" dirty="0">
                <a:solidFill>
                  <a:srgbClr val="92D050"/>
                </a:solidFill>
                <a:latin typeface="+mj-lt"/>
              </a:endParaRPr>
            </a:p>
          </p:txBody>
        </p:sp>
      </p:grpSp>
      <p:grpSp>
        <p:nvGrpSpPr>
          <p:cNvPr id="4" name="Group 168"/>
          <p:cNvGrpSpPr/>
          <p:nvPr/>
        </p:nvGrpSpPr>
        <p:grpSpPr>
          <a:xfrm>
            <a:off x="5486400" y="152400"/>
            <a:ext cx="1669211" cy="2057400"/>
            <a:chOff x="2743200" y="1143000"/>
            <a:chExt cx="3276600" cy="4038600"/>
          </a:xfrm>
        </p:grpSpPr>
        <p:pic>
          <p:nvPicPr>
            <p:cNvPr id="170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1" name="Picture 170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2" name="Picture 171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3" name="Picture 17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174" name="TextBox 173"/>
          <p:cNvSpPr txBox="1"/>
          <p:nvPr/>
        </p:nvSpPr>
        <p:spPr>
          <a:xfrm>
            <a:off x="4648200" y="762000"/>
            <a:ext cx="465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+</a:t>
            </a:r>
            <a:endParaRPr lang="en-US" sz="4400" b="1" dirty="0"/>
          </a:p>
        </p:txBody>
      </p:sp>
      <p:sp>
        <p:nvSpPr>
          <p:cNvPr id="175" name="TextBox 174"/>
          <p:cNvSpPr txBox="1"/>
          <p:nvPr/>
        </p:nvSpPr>
        <p:spPr>
          <a:xfrm>
            <a:off x="7543800" y="762000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?</a:t>
            </a:r>
            <a:endParaRPr lang="en-US" sz="4400" b="1" dirty="0"/>
          </a:p>
        </p:txBody>
      </p:sp>
      <p:sp>
        <p:nvSpPr>
          <p:cNvPr id="176" name="TextBox 175"/>
          <p:cNvSpPr txBox="1"/>
          <p:nvPr/>
        </p:nvSpPr>
        <p:spPr>
          <a:xfrm>
            <a:off x="304800" y="762000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1.</a:t>
            </a:r>
            <a:endParaRPr lang="en-US" sz="4400" b="1" dirty="0"/>
          </a:p>
        </p:txBody>
      </p:sp>
      <p:sp>
        <p:nvSpPr>
          <p:cNvPr id="177" name="TextBox 176"/>
          <p:cNvSpPr txBox="1"/>
          <p:nvPr/>
        </p:nvSpPr>
        <p:spPr>
          <a:xfrm>
            <a:off x="381000" y="3124200"/>
            <a:ext cx="3159839" cy="156966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Lucida Console" pitchFamily="49" charset="0"/>
              </a:rPr>
              <a:t>t1 = </a:t>
            </a:r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spawn</a:t>
            </a:r>
            <a:r>
              <a:rPr lang="en-US" sz="2400" dirty="0" smtClean="0">
                <a:latin typeface="Lucida Console" pitchFamily="49" charset="0"/>
              </a:rPr>
              <a:t> f(x);</a:t>
            </a:r>
          </a:p>
          <a:p>
            <a:r>
              <a:rPr lang="en-US" sz="2400" dirty="0" smtClean="0">
                <a:latin typeface="Lucida Console" pitchFamily="49" charset="0"/>
              </a:rPr>
              <a:t>t2 = </a:t>
            </a:r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spawn</a:t>
            </a:r>
            <a:r>
              <a:rPr lang="en-US" sz="2400" dirty="0" smtClean="0">
                <a:latin typeface="Lucida Console" pitchFamily="49" charset="0"/>
              </a:rPr>
              <a:t> g(y);</a:t>
            </a:r>
          </a:p>
          <a:p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sync</a:t>
            </a:r>
            <a:r>
              <a:rPr lang="en-US" sz="2400" dirty="0" smtClean="0">
                <a:latin typeface="Lucida Console" pitchFamily="49" charset="0"/>
              </a:rPr>
              <a:t>;</a:t>
            </a:r>
          </a:p>
          <a:p>
            <a:endParaRPr lang="en-US" sz="2400" dirty="0">
              <a:latin typeface="Lucida Console" pitchFamily="49" charset="0"/>
            </a:endParaRPr>
          </a:p>
        </p:txBody>
      </p:sp>
      <p:sp>
        <p:nvSpPr>
          <p:cNvPr id="180" name="Oval 179"/>
          <p:cNvSpPr/>
          <p:nvPr/>
        </p:nvSpPr>
        <p:spPr bwMode="auto">
          <a:xfrm>
            <a:off x="4114800" y="34290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1" dirty="0" smtClean="0">
                <a:latin typeface="Lucida Sans Typewriter" pitchFamily="49" charset="0"/>
              </a:rPr>
              <a:t>f</a:t>
            </a: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  <p:sp>
        <p:nvSpPr>
          <p:cNvPr id="183" name="Oval 182"/>
          <p:cNvSpPr/>
          <p:nvPr/>
        </p:nvSpPr>
        <p:spPr bwMode="auto">
          <a:xfrm>
            <a:off x="6858000" y="37338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1" dirty="0" smtClean="0">
                <a:latin typeface="Lucida Sans Typewriter" pitchFamily="49" charset="0"/>
              </a:rPr>
              <a:t>g</a:t>
            </a: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Typewriter" pitchFamily="49" charset="0"/>
              </a:rPr>
              <a:t>(y)</a:t>
            </a:r>
          </a:p>
        </p:txBody>
      </p:sp>
      <p:cxnSp>
        <p:nvCxnSpPr>
          <p:cNvPr id="185" name="Straight Arrow Connector 184"/>
          <p:cNvCxnSpPr>
            <a:endCxn id="180" idx="0"/>
          </p:cNvCxnSpPr>
          <p:nvPr/>
        </p:nvCxnSpPr>
        <p:spPr bwMode="auto">
          <a:xfrm rot="5400000">
            <a:off x="4762500" y="2822108"/>
            <a:ext cx="340192" cy="873592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87" name="Straight Arrow Connector 186"/>
          <p:cNvCxnSpPr/>
          <p:nvPr/>
        </p:nvCxnSpPr>
        <p:spPr bwMode="auto">
          <a:xfrm rot="5400000">
            <a:off x="5524500" y="3314700"/>
            <a:ext cx="228600" cy="1588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89" name="Straight Arrow Connector 188"/>
          <p:cNvCxnSpPr>
            <a:stCxn id="207" idx="6"/>
            <a:endCxn id="183" idx="2"/>
          </p:cNvCxnSpPr>
          <p:nvPr/>
        </p:nvCxnSpPr>
        <p:spPr bwMode="auto">
          <a:xfrm>
            <a:off x="6019800" y="3810000"/>
            <a:ext cx="838200" cy="304800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91" name="Straight Arrow Connector 190"/>
          <p:cNvCxnSpPr>
            <a:endCxn id="216" idx="0"/>
          </p:cNvCxnSpPr>
          <p:nvPr/>
        </p:nvCxnSpPr>
        <p:spPr bwMode="auto">
          <a:xfrm rot="5400000">
            <a:off x="4763294" y="5067300"/>
            <a:ext cx="1751806" cy="794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97" name="Oval 196"/>
          <p:cNvSpPr/>
          <p:nvPr/>
        </p:nvSpPr>
        <p:spPr bwMode="auto">
          <a:xfrm>
            <a:off x="4114800" y="43434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198" name="Oval 197"/>
          <p:cNvSpPr/>
          <p:nvPr/>
        </p:nvSpPr>
        <p:spPr bwMode="auto">
          <a:xfrm>
            <a:off x="4114800" y="52578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199" name="Oval 198"/>
          <p:cNvSpPr/>
          <p:nvPr/>
        </p:nvSpPr>
        <p:spPr bwMode="auto">
          <a:xfrm>
            <a:off x="6858000" y="46482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206" name="Oval 205"/>
          <p:cNvSpPr/>
          <p:nvPr/>
        </p:nvSpPr>
        <p:spPr bwMode="auto">
          <a:xfrm>
            <a:off x="5257800" y="24384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spawn</a:t>
            </a:r>
            <a:b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</a:b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f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  <p:sp>
        <p:nvSpPr>
          <p:cNvPr id="207" name="Oval 206"/>
          <p:cNvSpPr/>
          <p:nvPr/>
        </p:nvSpPr>
        <p:spPr bwMode="auto">
          <a:xfrm>
            <a:off x="5257800" y="34290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spawn</a:t>
            </a:r>
            <a:b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</a:b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g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(y)</a:t>
            </a:r>
          </a:p>
        </p:txBody>
      </p:sp>
      <p:cxnSp>
        <p:nvCxnSpPr>
          <p:cNvPr id="211" name="Straight Arrow Connector 210"/>
          <p:cNvCxnSpPr>
            <a:stCxn id="180" idx="4"/>
            <a:endCxn id="197" idx="0"/>
          </p:cNvCxnSpPr>
          <p:nvPr/>
        </p:nvCxnSpPr>
        <p:spPr bwMode="auto">
          <a:xfrm rot="5400000">
            <a:off x="4419600" y="4267200"/>
            <a:ext cx="152400" cy="1588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14" name="Straight Arrow Connector 213"/>
          <p:cNvCxnSpPr>
            <a:stCxn id="197" idx="4"/>
            <a:endCxn id="198" idx="0"/>
          </p:cNvCxnSpPr>
          <p:nvPr/>
        </p:nvCxnSpPr>
        <p:spPr bwMode="auto">
          <a:xfrm rot="5400000">
            <a:off x="4419600" y="5181600"/>
            <a:ext cx="152400" cy="1588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16" name="Oval 215"/>
          <p:cNvSpPr/>
          <p:nvPr/>
        </p:nvSpPr>
        <p:spPr bwMode="auto">
          <a:xfrm>
            <a:off x="5257800" y="59436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sync</a:t>
            </a: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Lucida Sans Typewriter" pitchFamily="49" charset="0"/>
            </a:endParaRPr>
          </a:p>
        </p:txBody>
      </p:sp>
      <p:cxnSp>
        <p:nvCxnSpPr>
          <p:cNvPr id="220" name="Straight Arrow Connector 219"/>
          <p:cNvCxnSpPr>
            <a:stCxn id="183" idx="4"/>
            <a:endCxn id="199" idx="0"/>
          </p:cNvCxnSpPr>
          <p:nvPr/>
        </p:nvCxnSpPr>
        <p:spPr bwMode="auto">
          <a:xfrm rot="5400000">
            <a:off x="7162800" y="4572000"/>
            <a:ext cx="152400" cy="1588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22" name="Straight Arrow Connector 221"/>
          <p:cNvCxnSpPr>
            <a:stCxn id="199" idx="4"/>
          </p:cNvCxnSpPr>
          <p:nvPr/>
        </p:nvCxnSpPr>
        <p:spPr bwMode="auto">
          <a:xfrm rot="5400000">
            <a:off x="7162800" y="5486400"/>
            <a:ext cx="152400" cy="1588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29" name="Straight Arrow Connector 228"/>
          <p:cNvCxnSpPr>
            <a:stCxn id="198" idx="5"/>
          </p:cNvCxnSpPr>
          <p:nvPr/>
        </p:nvCxnSpPr>
        <p:spPr bwMode="auto">
          <a:xfrm rot="16200000" flipH="1">
            <a:off x="4879508" y="5793908"/>
            <a:ext cx="263992" cy="492592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983"/>
          <p:cNvGrpSpPr/>
          <p:nvPr/>
        </p:nvGrpSpPr>
        <p:grpSpPr>
          <a:xfrm>
            <a:off x="1143000" y="838200"/>
            <a:ext cx="3493995" cy="646331"/>
            <a:chOff x="2079171" y="5602069"/>
            <a:chExt cx="3493995" cy="646331"/>
          </a:xfrm>
        </p:grpSpPr>
        <p:grpSp>
          <p:nvGrpSpPr>
            <p:cNvPr id="3" name="Group 981"/>
            <p:cNvGrpSpPr/>
            <p:nvPr/>
          </p:nvGrpSpPr>
          <p:grpSpPr>
            <a:xfrm>
              <a:off x="2079171" y="5638799"/>
              <a:ext cx="1045026" cy="609597"/>
              <a:chOff x="304800" y="914400"/>
              <a:chExt cx="8229600" cy="4800600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04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762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1219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676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2133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2590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3048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3505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3962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4419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4876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5334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5791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6248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6705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7162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7620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8077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304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762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1219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1676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2133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590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3048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3505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3962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4419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4876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5334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5791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6248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6705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7162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7620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8077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304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762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1219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1676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2133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2590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3048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3505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3962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4419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4876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5334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5791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6248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6705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7162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7620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8077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304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762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1219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1676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2133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2590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3048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3505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3962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4419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4876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5334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5791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6248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6705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7162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7620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8077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304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762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1219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1676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2133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2590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3048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3505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3962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4419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4876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5334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 90"/>
              <p:cNvSpPr/>
              <p:nvPr/>
            </p:nvSpPr>
            <p:spPr>
              <a:xfrm>
                <a:off x="5791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Rectangle 91"/>
              <p:cNvSpPr/>
              <p:nvPr/>
            </p:nvSpPr>
            <p:spPr>
              <a:xfrm>
                <a:off x="6248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Rectangle 92"/>
              <p:cNvSpPr/>
              <p:nvPr/>
            </p:nvSpPr>
            <p:spPr>
              <a:xfrm>
                <a:off x="6705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tangle 93"/>
              <p:cNvSpPr/>
              <p:nvPr/>
            </p:nvSpPr>
            <p:spPr>
              <a:xfrm>
                <a:off x="7162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7620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/>
              <p:cNvSpPr/>
              <p:nvPr/>
            </p:nvSpPr>
            <p:spPr>
              <a:xfrm>
                <a:off x="8077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304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762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1219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1676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2133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2590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3048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3505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3962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4419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4876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5334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5791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6248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 110"/>
              <p:cNvSpPr/>
              <p:nvPr/>
            </p:nvSpPr>
            <p:spPr>
              <a:xfrm>
                <a:off x="6705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7162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7620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8077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Rectangle 114"/>
              <p:cNvSpPr/>
              <p:nvPr/>
            </p:nvSpPr>
            <p:spPr>
              <a:xfrm>
                <a:off x="304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tangle 115"/>
              <p:cNvSpPr/>
              <p:nvPr/>
            </p:nvSpPr>
            <p:spPr>
              <a:xfrm>
                <a:off x="762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Rectangle 116"/>
              <p:cNvSpPr/>
              <p:nvPr/>
            </p:nvSpPr>
            <p:spPr>
              <a:xfrm>
                <a:off x="1219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Rectangle 117"/>
              <p:cNvSpPr/>
              <p:nvPr/>
            </p:nvSpPr>
            <p:spPr>
              <a:xfrm>
                <a:off x="1676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ectangle 118"/>
              <p:cNvSpPr/>
              <p:nvPr/>
            </p:nvSpPr>
            <p:spPr>
              <a:xfrm>
                <a:off x="2133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tangle 119"/>
              <p:cNvSpPr/>
              <p:nvPr/>
            </p:nvSpPr>
            <p:spPr>
              <a:xfrm>
                <a:off x="2590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ctangle 120"/>
              <p:cNvSpPr/>
              <p:nvPr/>
            </p:nvSpPr>
            <p:spPr>
              <a:xfrm>
                <a:off x="3048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tangle 121"/>
              <p:cNvSpPr/>
              <p:nvPr/>
            </p:nvSpPr>
            <p:spPr>
              <a:xfrm>
                <a:off x="3505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tangle 122"/>
              <p:cNvSpPr/>
              <p:nvPr/>
            </p:nvSpPr>
            <p:spPr>
              <a:xfrm>
                <a:off x="3962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Rectangle 123"/>
              <p:cNvSpPr/>
              <p:nvPr/>
            </p:nvSpPr>
            <p:spPr>
              <a:xfrm>
                <a:off x="4419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Rectangle 124"/>
              <p:cNvSpPr/>
              <p:nvPr/>
            </p:nvSpPr>
            <p:spPr>
              <a:xfrm>
                <a:off x="4876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tangle 125"/>
              <p:cNvSpPr/>
              <p:nvPr/>
            </p:nvSpPr>
            <p:spPr>
              <a:xfrm>
                <a:off x="5334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Rectangle 126"/>
              <p:cNvSpPr/>
              <p:nvPr/>
            </p:nvSpPr>
            <p:spPr>
              <a:xfrm>
                <a:off x="5791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tangle 127"/>
              <p:cNvSpPr/>
              <p:nvPr/>
            </p:nvSpPr>
            <p:spPr>
              <a:xfrm>
                <a:off x="6248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Rectangle 128"/>
              <p:cNvSpPr/>
              <p:nvPr/>
            </p:nvSpPr>
            <p:spPr>
              <a:xfrm>
                <a:off x="6705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ectangle 129"/>
              <p:cNvSpPr/>
              <p:nvPr/>
            </p:nvSpPr>
            <p:spPr>
              <a:xfrm>
                <a:off x="7162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Rectangle 130"/>
              <p:cNvSpPr/>
              <p:nvPr/>
            </p:nvSpPr>
            <p:spPr>
              <a:xfrm>
                <a:off x="7620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Rectangle 131"/>
              <p:cNvSpPr/>
              <p:nvPr/>
            </p:nvSpPr>
            <p:spPr>
              <a:xfrm>
                <a:off x="8077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Rectangle 132"/>
              <p:cNvSpPr/>
              <p:nvPr/>
            </p:nvSpPr>
            <p:spPr>
              <a:xfrm>
                <a:off x="304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Rectangle 133"/>
              <p:cNvSpPr/>
              <p:nvPr/>
            </p:nvSpPr>
            <p:spPr>
              <a:xfrm>
                <a:off x="762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Rectangle 134"/>
              <p:cNvSpPr/>
              <p:nvPr/>
            </p:nvSpPr>
            <p:spPr>
              <a:xfrm>
                <a:off x="1219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Rectangle 135"/>
              <p:cNvSpPr/>
              <p:nvPr/>
            </p:nvSpPr>
            <p:spPr>
              <a:xfrm>
                <a:off x="1676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Rectangle 136"/>
              <p:cNvSpPr/>
              <p:nvPr/>
            </p:nvSpPr>
            <p:spPr>
              <a:xfrm>
                <a:off x="2133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Rectangle 137"/>
              <p:cNvSpPr/>
              <p:nvPr/>
            </p:nvSpPr>
            <p:spPr>
              <a:xfrm>
                <a:off x="2590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3048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Rectangle 139"/>
              <p:cNvSpPr/>
              <p:nvPr/>
            </p:nvSpPr>
            <p:spPr>
              <a:xfrm>
                <a:off x="3505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Rectangle 140"/>
              <p:cNvSpPr/>
              <p:nvPr/>
            </p:nvSpPr>
            <p:spPr>
              <a:xfrm>
                <a:off x="3962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Rectangle 141"/>
              <p:cNvSpPr/>
              <p:nvPr/>
            </p:nvSpPr>
            <p:spPr>
              <a:xfrm>
                <a:off x="4419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Rectangle 142"/>
              <p:cNvSpPr/>
              <p:nvPr/>
            </p:nvSpPr>
            <p:spPr>
              <a:xfrm>
                <a:off x="4876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Rectangle 143"/>
              <p:cNvSpPr/>
              <p:nvPr/>
            </p:nvSpPr>
            <p:spPr>
              <a:xfrm>
                <a:off x="5334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Rectangle 144"/>
              <p:cNvSpPr/>
              <p:nvPr/>
            </p:nvSpPr>
            <p:spPr>
              <a:xfrm>
                <a:off x="5791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Rectangle 145"/>
              <p:cNvSpPr/>
              <p:nvPr/>
            </p:nvSpPr>
            <p:spPr>
              <a:xfrm>
                <a:off x="6248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Rectangle 146"/>
              <p:cNvSpPr/>
              <p:nvPr/>
            </p:nvSpPr>
            <p:spPr>
              <a:xfrm>
                <a:off x="6705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Rectangle 147"/>
              <p:cNvSpPr/>
              <p:nvPr/>
            </p:nvSpPr>
            <p:spPr>
              <a:xfrm>
                <a:off x="7162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Rectangle 148"/>
              <p:cNvSpPr/>
              <p:nvPr/>
            </p:nvSpPr>
            <p:spPr>
              <a:xfrm>
                <a:off x="7620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Rectangle 149"/>
              <p:cNvSpPr/>
              <p:nvPr/>
            </p:nvSpPr>
            <p:spPr>
              <a:xfrm>
                <a:off x="8077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Rectangle 150"/>
              <p:cNvSpPr/>
              <p:nvPr/>
            </p:nvSpPr>
            <p:spPr>
              <a:xfrm>
                <a:off x="304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Rectangle 151"/>
              <p:cNvSpPr/>
              <p:nvPr/>
            </p:nvSpPr>
            <p:spPr>
              <a:xfrm>
                <a:off x="762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Rectangle 152"/>
              <p:cNvSpPr/>
              <p:nvPr/>
            </p:nvSpPr>
            <p:spPr>
              <a:xfrm>
                <a:off x="1219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Rectangle 153"/>
              <p:cNvSpPr/>
              <p:nvPr/>
            </p:nvSpPr>
            <p:spPr>
              <a:xfrm>
                <a:off x="1676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Rectangle 154"/>
              <p:cNvSpPr/>
              <p:nvPr/>
            </p:nvSpPr>
            <p:spPr>
              <a:xfrm>
                <a:off x="2133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Rectangle 155"/>
              <p:cNvSpPr/>
              <p:nvPr/>
            </p:nvSpPr>
            <p:spPr>
              <a:xfrm>
                <a:off x="2590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Rectangle 156"/>
              <p:cNvSpPr/>
              <p:nvPr/>
            </p:nvSpPr>
            <p:spPr>
              <a:xfrm>
                <a:off x="3048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Rectangle 157"/>
              <p:cNvSpPr/>
              <p:nvPr/>
            </p:nvSpPr>
            <p:spPr>
              <a:xfrm>
                <a:off x="3505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Rectangle 158"/>
              <p:cNvSpPr/>
              <p:nvPr/>
            </p:nvSpPr>
            <p:spPr>
              <a:xfrm>
                <a:off x="3962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Rectangle 159"/>
              <p:cNvSpPr/>
              <p:nvPr/>
            </p:nvSpPr>
            <p:spPr>
              <a:xfrm>
                <a:off x="4419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Rectangle 160"/>
              <p:cNvSpPr/>
              <p:nvPr/>
            </p:nvSpPr>
            <p:spPr>
              <a:xfrm>
                <a:off x="4876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Rectangle 161"/>
              <p:cNvSpPr/>
              <p:nvPr/>
            </p:nvSpPr>
            <p:spPr>
              <a:xfrm>
                <a:off x="5334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Rectangle 162"/>
              <p:cNvSpPr/>
              <p:nvPr/>
            </p:nvSpPr>
            <p:spPr>
              <a:xfrm>
                <a:off x="5791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Rectangle 163"/>
              <p:cNvSpPr/>
              <p:nvPr/>
            </p:nvSpPr>
            <p:spPr>
              <a:xfrm>
                <a:off x="6248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Rectangle 164"/>
              <p:cNvSpPr/>
              <p:nvPr/>
            </p:nvSpPr>
            <p:spPr>
              <a:xfrm>
                <a:off x="6705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Rectangle 165"/>
              <p:cNvSpPr/>
              <p:nvPr/>
            </p:nvSpPr>
            <p:spPr>
              <a:xfrm>
                <a:off x="7162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Rectangle 166"/>
              <p:cNvSpPr/>
              <p:nvPr/>
            </p:nvSpPr>
            <p:spPr>
              <a:xfrm>
                <a:off x="7620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Rectangle 167"/>
              <p:cNvSpPr/>
              <p:nvPr/>
            </p:nvSpPr>
            <p:spPr>
              <a:xfrm>
                <a:off x="8077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3287166" y="5602069"/>
              <a:ext cx="2286000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92D050"/>
                  </a:solidFill>
                  <a:latin typeface="+mj-lt"/>
                </a:rPr>
                <a:t>sequential</a:t>
              </a:r>
              <a:endParaRPr lang="en-US" sz="3600" dirty="0">
                <a:solidFill>
                  <a:srgbClr val="92D050"/>
                </a:solidFill>
                <a:latin typeface="+mj-lt"/>
              </a:endParaRPr>
            </a:p>
          </p:txBody>
        </p:sp>
      </p:grpSp>
      <p:grpSp>
        <p:nvGrpSpPr>
          <p:cNvPr id="4" name="Group 168"/>
          <p:cNvGrpSpPr/>
          <p:nvPr/>
        </p:nvGrpSpPr>
        <p:grpSpPr>
          <a:xfrm>
            <a:off x="5486400" y="152400"/>
            <a:ext cx="1669211" cy="2057400"/>
            <a:chOff x="2743200" y="1143000"/>
            <a:chExt cx="3276600" cy="4038600"/>
          </a:xfrm>
        </p:grpSpPr>
        <p:pic>
          <p:nvPicPr>
            <p:cNvPr id="170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1" name="Picture 170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2" name="Picture 171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3" name="Picture 17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174" name="TextBox 173"/>
          <p:cNvSpPr txBox="1"/>
          <p:nvPr/>
        </p:nvSpPr>
        <p:spPr>
          <a:xfrm>
            <a:off x="4648200" y="762000"/>
            <a:ext cx="465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+</a:t>
            </a:r>
            <a:endParaRPr lang="en-US" sz="4400" b="1" dirty="0"/>
          </a:p>
        </p:txBody>
      </p:sp>
      <p:sp>
        <p:nvSpPr>
          <p:cNvPr id="175" name="TextBox 174"/>
          <p:cNvSpPr txBox="1"/>
          <p:nvPr/>
        </p:nvSpPr>
        <p:spPr>
          <a:xfrm>
            <a:off x="7543800" y="762000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?</a:t>
            </a:r>
            <a:endParaRPr lang="en-US" sz="4400" b="1" dirty="0"/>
          </a:p>
        </p:txBody>
      </p:sp>
      <p:sp>
        <p:nvSpPr>
          <p:cNvPr id="176" name="TextBox 175"/>
          <p:cNvSpPr txBox="1"/>
          <p:nvPr/>
        </p:nvSpPr>
        <p:spPr>
          <a:xfrm>
            <a:off x="304800" y="762000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1.</a:t>
            </a:r>
            <a:endParaRPr lang="en-US" sz="4400" b="1" dirty="0"/>
          </a:p>
        </p:txBody>
      </p:sp>
      <p:sp>
        <p:nvSpPr>
          <p:cNvPr id="177" name="TextBox 176"/>
          <p:cNvSpPr txBox="1"/>
          <p:nvPr/>
        </p:nvSpPr>
        <p:spPr>
          <a:xfrm>
            <a:off x="381000" y="3124200"/>
            <a:ext cx="3159839" cy="156966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Lucida Console" pitchFamily="49" charset="0"/>
              </a:rPr>
              <a:t>t1 = </a:t>
            </a:r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spawn</a:t>
            </a:r>
            <a:r>
              <a:rPr lang="en-US" sz="2400" dirty="0" smtClean="0">
                <a:latin typeface="Lucida Console" pitchFamily="49" charset="0"/>
              </a:rPr>
              <a:t> f(x);</a:t>
            </a:r>
          </a:p>
          <a:p>
            <a:r>
              <a:rPr lang="en-US" sz="2400" dirty="0" smtClean="0">
                <a:latin typeface="Lucida Console" pitchFamily="49" charset="0"/>
              </a:rPr>
              <a:t>t2 = </a:t>
            </a:r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spawn</a:t>
            </a:r>
            <a:r>
              <a:rPr lang="en-US" sz="2400" dirty="0" smtClean="0">
                <a:latin typeface="Lucida Console" pitchFamily="49" charset="0"/>
              </a:rPr>
              <a:t> g(y);</a:t>
            </a:r>
          </a:p>
          <a:p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sync</a:t>
            </a:r>
            <a:r>
              <a:rPr lang="en-US" sz="2400" dirty="0" smtClean="0">
                <a:latin typeface="Lucida Console" pitchFamily="49" charset="0"/>
              </a:rPr>
              <a:t>;</a:t>
            </a:r>
          </a:p>
          <a:p>
            <a:endParaRPr lang="en-US" sz="2400" dirty="0">
              <a:latin typeface="Lucida Console" pitchFamily="49" charset="0"/>
            </a:endParaRPr>
          </a:p>
        </p:txBody>
      </p:sp>
      <p:sp>
        <p:nvSpPr>
          <p:cNvPr id="180" name="Oval 179"/>
          <p:cNvSpPr/>
          <p:nvPr/>
        </p:nvSpPr>
        <p:spPr bwMode="auto">
          <a:xfrm>
            <a:off x="4114800" y="34290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1" dirty="0" smtClean="0">
                <a:latin typeface="Lucida Sans Typewriter" pitchFamily="49" charset="0"/>
              </a:rPr>
              <a:t>f</a:t>
            </a: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  <p:sp>
        <p:nvSpPr>
          <p:cNvPr id="183" name="Oval 182"/>
          <p:cNvSpPr/>
          <p:nvPr/>
        </p:nvSpPr>
        <p:spPr bwMode="auto">
          <a:xfrm>
            <a:off x="6858000" y="37338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1" dirty="0" smtClean="0">
                <a:latin typeface="Lucida Sans Typewriter" pitchFamily="49" charset="0"/>
              </a:rPr>
              <a:t>g</a:t>
            </a: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Typewriter" pitchFamily="49" charset="0"/>
              </a:rPr>
              <a:t>(y)</a:t>
            </a:r>
          </a:p>
        </p:txBody>
      </p:sp>
      <p:cxnSp>
        <p:nvCxnSpPr>
          <p:cNvPr id="185" name="Straight Arrow Connector 184"/>
          <p:cNvCxnSpPr>
            <a:endCxn id="180" idx="0"/>
          </p:cNvCxnSpPr>
          <p:nvPr/>
        </p:nvCxnSpPr>
        <p:spPr bwMode="auto">
          <a:xfrm rot="5400000">
            <a:off x="4762500" y="2822108"/>
            <a:ext cx="340192" cy="873592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87" name="Straight Arrow Connector 186"/>
          <p:cNvCxnSpPr/>
          <p:nvPr/>
        </p:nvCxnSpPr>
        <p:spPr bwMode="auto">
          <a:xfrm rot="5400000">
            <a:off x="5524500" y="3314700"/>
            <a:ext cx="228600" cy="1588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89" name="Straight Arrow Connector 188"/>
          <p:cNvCxnSpPr>
            <a:stCxn id="207" idx="6"/>
            <a:endCxn id="183" idx="2"/>
          </p:cNvCxnSpPr>
          <p:nvPr/>
        </p:nvCxnSpPr>
        <p:spPr bwMode="auto">
          <a:xfrm>
            <a:off x="6019800" y="3810000"/>
            <a:ext cx="838200" cy="304800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91" name="Straight Arrow Connector 190"/>
          <p:cNvCxnSpPr>
            <a:endCxn id="216" idx="0"/>
          </p:cNvCxnSpPr>
          <p:nvPr/>
        </p:nvCxnSpPr>
        <p:spPr bwMode="auto">
          <a:xfrm rot="5400000">
            <a:off x="4763294" y="5067300"/>
            <a:ext cx="1751806" cy="794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97" name="Oval 196"/>
          <p:cNvSpPr/>
          <p:nvPr/>
        </p:nvSpPr>
        <p:spPr bwMode="auto">
          <a:xfrm>
            <a:off x="4114800" y="43434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198" name="Oval 197"/>
          <p:cNvSpPr/>
          <p:nvPr/>
        </p:nvSpPr>
        <p:spPr bwMode="auto">
          <a:xfrm>
            <a:off x="4114800" y="52578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199" name="Oval 198"/>
          <p:cNvSpPr/>
          <p:nvPr/>
        </p:nvSpPr>
        <p:spPr bwMode="auto">
          <a:xfrm>
            <a:off x="6858000" y="46482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200" name="Oval 199"/>
          <p:cNvSpPr/>
          <p:nvPr/>
        </p:nvSpPr>
        <p:spPr bwMode="auto">
          <a:xfrm>
            <a:off x="6858000" y="55626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206" name="Oval 205"/>
          <p:cNvSpPr/>
          <p:nvPr/>
        </p:nvSpPr>
        <p:spPr bwMode="auto">
          <a:xfrm>
            <a:off x="5257800" y="24384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spawn</a:t>
            </a:r>
            <a:b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</a:b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f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  <p:sp>
        <p:nvSpPr>
          <p:cNvPr id="207" name="Oval 206"/>
          <p:cNvSpPr/>
          <p:nvPr/>
        </p:nvSpPr>
        <p:spPr bwMode="auto">
          <a:xfrm>
            <a:off x="5257800" y="34290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spawn</a:t>
            </a:r>
            <a:b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</a:b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g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(y)</a:t>
            </a:r>
          </a:p>
        </p:txBody>
      </p:sp>
      <p:cxnSp>
        <p:nvCxnSpPr>
          <p:cNvPr id="211" name="Straight Arrow Connector 210"/>
          <p:cNvCxnSpPr>
            <a:stCxn id="180" idx="4"/>
            <a:endCxn id="197" idx="0"/>
          </p:cNvCxnSpPr>
          <p:nvPr/>
        </p:nvCxnSpPr>
        <p:spPr bwMode="auto">
          <a:xfrm rot="5400000">
            <a:off x="4419600" y="4267200"/>
            <a:ext cx="152400" cy="1588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14" name="Straight Arrow Connector 213"/>
          <p:cNvCxnSpPr>
            <a:stCxn id="197" idx="4"/>
            <a:endCxn id="198" idx="0"/>
          </p:cNvCxnSpPr>
          <p:nvPr/>
        </p:nvCxnSpPr>
        <p:spPr bwMode="auto">
          <a:xfrm rot="5400000">
            <a:off x="4419600" y="5181600"/>
            <a:ext cx="152400" cy="1588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16" name="Oval 215"/>
          <p:cNvSpPr/>
          <p:nvPr/>
        </p:nvSpPr>
        <p:spPr bwMode="auto">
          <a:xfrm>
            <a:off x="5257800" y="59436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sync</a:t>
            </a: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Lucida Sans Typewriter" pitchFamily="49" charset="0"/>
            </a:endParaRPr>
          </a:p>
        </p:txBody>
      </p:sp>
      <p:cxnSp>
        <p:nvCxnSpPr>
          <p:cNvPr id="220" name="Straight Arrow Connector 219"/>
          <p:cNvCxnSpPr>
            <a:stCxn id="183" idx="4"/>
            <a:endCxn id="199" idx="0"/>
          </p:cNvCxnSpPr>
          <p:nvPr/>
        </p:nvCxnSpPr>
        <p:spPr bwMode="auto">
          <a:xfrm rot="5400000">
            <a:off x="7162800" y="4572000"/>
            <a:ext cx="152400" cy="1588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22" name="Straight Arrow Connector 221"/>
          <p:cNvCxnSpPr>
            <a:stCxn id="199" idx="4"/>
            <a:endCxn id="200" idx="0"/>
          </p:cNvCxnSpPr>
          <p:nvPr/>
        </p:nvCxnSpPr>
        <p:spPr bwMode="auto">
          <a:xfrm rot="5400000">
            <a:off x="7162800" y="5486400"/>
            <a:ext cx="152400" cy="1588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27" name="Straight Arrow Connector 226"/>
          <p:cNvCxnSpPr>
            <a:stCxn id="200" idx="2"/>
            <a:endCxn id="216" idx="6"/>
          </p:cNvCxnSpPr>
          <p:nvPr/>
        </p:nvCxnSpPr>
        <p:spPr bwMode="auto">
          <a:xfrm rot="10800000" flipV="1">
            <a:off x="6019800" y="5943600"/>
            <a:ext cx="838200" cy="381000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29" name="Straight Arrow Connector 228"/>
          <p:cNvCxnSpPr>
            <a:stCxn id="198" idx="5"/>
          </p:cNvCxnSpPr>
          <p:nvPr/>
        </p:nvCxnSpPr>
        <p:spPr bwMode="auto">
          <a:xfrm rot="16200000" flipH="1">
            <a:off x="4879508" y="5793908"/>
            <a:ext cx="263992" cy="492592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95" name="Straight Arrow Connector 194"/>
          <p:cNvCxnSpPr/>
          <p:nvPr/>
        </p:nvCxnSpPr>
        <p:spPr bwMode="auto">
          <a:xfrm rot="5400000">
            <a:off x="5563394" y="6781006"/>
            <a:ext cx="152400" cy="1588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983"/>
          <p:cNvGrpSpPr/>
          <p:nvPr/>
        </p:nvGrpSpPr>
        <p:grpSpPr>
          <a:xfrm>
            <a:off x="1143000" y="838200"/>
            <a:ext cx="3493995" cy="646331"/>
            <a:chOff x="2079171" y="5602069"/>
            <a:chExt cx="3493995" cy="646331"/>
          </a:xfrm>
        </p:grpSpPr>
        <p:grpSp>
          <p:nvGrpSpPr>
            <p:cNvPr id="3" name="Group 981"/>
            <p:cNvGrpSpPr/>
            <p:nvPr/>
          </p:nvGrpSpPr>
          <p:grpSpPr>
            <a:xfrm>
              <a:off x="2079171" y="5638799"/>
              <a:ext cx="1045026" cy="609597"/>
              <a:chOff x="304800" y="914400"/>
              <a:chExt cx="8229600" cy="4800600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04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762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1219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676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2133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2590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3048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3505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3962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4419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4876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5334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5791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6248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6705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7162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7620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8077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304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762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1219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1676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2133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590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3048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3505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3962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4419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4876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5334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5791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6248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6705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7162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7620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8077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304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762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1219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1676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2133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2590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3048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3505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3962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4419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4876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5334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5791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6248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6705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7162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7620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8077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304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762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1219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1676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2133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2590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3048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3505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3962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4419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4876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5334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5791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6248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6705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7162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7620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8077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304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762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1219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1676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2133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2590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3048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3505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3962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4419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4876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5334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 90"/>
              <p:cNvSpPr/>
              <p:nvPr/>
            </p:nvSpPr>
            <p:spPr>
              <a:xfrm>
                <a:off x="5791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Rectangle 91"/>
              <p:cNvSpPr/>
              <p:nvPr/>
            </p:nvSpPr>
            <p:spPr>
              <a:xfrm>
                <a:off x="6248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Rectangle 92"/>
              <p:cNvSpPr/>
              <p:nvPr/>
            </p:nvSpPr>
            <p:spPr>
              <a:xfrm>
                <a:off x="6705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tangle 93"/>
              <p:cNvSpPr/>
              <p:nvPr/>
            </p:nvSpPr>
            <p:spPr>
              <a:xfrm>
                <a:off x="7162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7620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/>
              <p:cNvSpPr/>
              <p:nvPr/>
            </p:nvSpPr>
            <p:spPr>
              <a:xfrm>
                <a:off x="8077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304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762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1219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1676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2133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2590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3048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3505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3962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4419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4876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5334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5791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6248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 110"/>
              <p:cNvSpPr/>
              <p:nvPr/>
            </p:nvSpPr>
            <p:spPr>
              <a:xfrm>
                <a:off x="6705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7162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7620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8077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Rectangle 114"/>
              <p:cNvSpPr/>
              <p:nvPr/>
            </p:nvSpPr>
            <p:spPr>
              <a:xfrm>
                <a:off x="304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tangle 115"/>
              <p:cNvSpPr/>
              <p:nvPr/>
            </p:nvSpPr>
            <p:spPr>
              <a:xfrm>
                <a:off x="762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Rectangle 116"/>
              <p:cNvSpPr/>
              <p:nvPr/>
            </p:nvSpPr>
            <p:spPr>
              <a:xfrm>
                <a:off x="1219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Rectangle 117"/>
              <p:cNvSpPr/>
              <p:nvPr/>
            </p:nvSpPr>
            <p:spPr>
              <a:xfrm>
                <a:off x="1676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ectangle 118"/>
              <p:cNvSpPr/>
              <p:nvPr/>
            </p:nvSpPr>
            <p:spPr>
              <a:xfrm>
                <a:off x="2133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tangle 119"/>
              <p:cNvSpPr/>
              <p:nvPr/>
            </p:nvSpPr>
            <p:spPr>
              <a:xfrm>
                <a:off x="2590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ctangle 120"/>
              <p:cNvSpPr/>
              <p:nvPr/>
            </p:nvSpPr>
            <p:spPr>
              <a:xfrm>
                <a:off x="3048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tangle 121"/>
              <p:cNvSpPr/>
              <p:nvPr/>
            </p:nvSpPr>
            <p:spPr>
              <a:xfrm>
                <a:off x="3505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tangle 122"/>
              <p:cNvSpPr/>
              <p:nvPr/>
            </p:nvSpPr>
            <p:spPr>
              <a:xfrm>
                <a:off x="3962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Rectangle 123"/>
              <p:cNvSpPr/>
              <p:nvPr/>
            </p:nvSpPr>
            <p:spPr>
              <a:xfrm>
                <a:off x="4419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Rectangle 124"/>
              <p:cNvSpPr/>
              <p:nvPr/>
            </p:nvSpPr>
            <p:spPr>
              <a:xfrm>
                <a:off x="4876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tangle 125"/>
              <p:cNvSpPr/>
              <p:nvPr/>
            </p:nvSpPr>
            <p:spPr>
              <a:xfrm>
                <a:off x="5334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Rectangle 126"/>
              <p:cNvSpPr/>
              <p:nvPr/>
            </p:nvSpPr>
            <p:spPr>
              <a:xfrm>
                <a:off x="5791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tangle 127"/>
              <p:cNvSpPr/>
              <p:nvPr/>
            </p:nvSpPr>
            <p:spPr>
              <a:xfrm>
                <a:off x="6248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Rectangle 128"/>
              <p:cNvSpPr/>
              <p:nvPr/>
            </p:nvSpPr>
            <p:spPr>
              <a:xfrm>
                <a:off x="6705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ectangle 129"/>
              <p:cNvSpPr/>
              <p:nvPr/>
            </p:nvSpPr>
            <p:spPr>
              <a:xfrm>
                <a:off x="7162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Rectangle 130"/>
              <p:cNvSpPr/>
              <p:nvPr/>
            </p:nvSpPr>
            <p:spPr>
              <a:xfrm>
                <a:off x="7620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Rectangle 131"/>
              <p:cNvSpPr/>
              <p:nvPr/>
            </p:nvSpPr>
            <p:spPr>
              <a:xfrm>
                <a:off x="8077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Rectangle 132"/>
              <p:cNvSpPr/>
              <p:nvPr/>
            </p:nvSpPr>
            <p:spPr>
              <a:xfrm>
                <a:off x="304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Rectangle 133"/>
              <p:cNvSpPr/>
              <p:nvPr/>
            </p:nvSpPr>
            <p:spPr>
              <a:xfrm>
                <a:off x="762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Rectangle 134"/>
              <p:cNvSpPr/>
              <p:nvPr/>
            </p:nvSpPr>
            <p:spPr>
              <a:xfrm>
                <a:off x="1219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Rectangle 135"/>
              <p:cNvSpPr/>
              <p:nvPr/>
            </p:nvSpPr>
            <p:spPr>
              <a:xfrm>
                <a:off x="1676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Rectangle 136"/>
              <p:cNvSpPr/>
              <p:nvPr/>
            </p:nvSpPr>
            <p:spPr>
              <a:xfrm>
                <a:off x="2133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Rectangle 137"/>
              <p:cNvSpPr/>
              <p:nvPr/>
            </p:nvSpPr>
            <p:spPr>
              <a:xfrm>
                <a:off x="2590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3048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Rectangle 139"/>
              <p:cNvSpPr/>
              <p:nvPr/>
            </p:nvSpPr>
            <p:spPr>
              <a:xfrm>
                <a:off x="3505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Rectangle 140"/>
              <p:cNvSpPr/>
              <p:nvPr/>
            </p:nvSpPr>
            <p:spPr>
              <a:xfrm>
                <a:off x="3962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Rectangle 141"/>
              <p:cNvSpPr/>
              <p:nvPr/>
            </p:nvSpPr>
            <p:spPr>
              <a:xfrm>
                <a:off x="4419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Rectangle 142"/>
              <p:cNvSpPr/>
              <p:nvPr/>
            </p:nvSpPr>
            <p:spPr>
              <a:xfrm>
                <a:off x="4876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Rectangle 143"/>
              <p:cNvSpPr/>
              <p:nvPr/>
            </p:nvSpPr>
            <p:spPr>
              <a:xfrm>
                <a:off x="5334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Rectangle 144"/>
              <p:cNvSpPr/>
              <p:nvPr/>
            </p:nvSpPr>
            <p:spPr>
              <a:xfrm>
                <a:off x="5791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Rectangle 145"/>
              <p:cNvSpPr/>
              <p:nvPr/>
            </p:nvSpPr>
            <p:spPr>
              <a:xfrm>
                <a:off x="6248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Rectangle 146"/>
              <p:cNvSpPr/>
              <p:nvPr/>
            </p:nvSpPr>
            <p:spPr>
              <a:xfrm>
                <a:off x="6705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Rectangle 147"/>
              <p:cNvSpPr/>
              <p:nvPr/>
            </p:nvSpPr>
            <p:spPr>
              <a:xfrm>
                <a:off x="7162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Rectangle 148"/>
              <p:cNvSpPr/>
              <p:nvPr/>
            </p:nvSpPr>
            <p:spPr>
              <a:xfrm>
                <a:off x="7620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Rectangle 149"/>
              <p:cNvSpPr/>
              <p:nvPr/>
            </p:nvSpPr>
            <p:spPr>
              <a:xfrm>
                <a:off x="8077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Rectangle 150"/>
              <p:cNvSpPr/>
              <p:nvPr/>
            </p:nvSpPr>
            <p:spPr>
              <a:xfrm>
                <a:off x="304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Rectangle 151"/>
              <p:cNvSpPr/>
              <p:nvPr/>
            </p:nvSpPr>
            <p:spPr>
              <a:xfrm>
                <a:off x="762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Rectangle 152"/>
              <p:cNvSpPr/>
              <p:nvPr/>
            </p:nvSpPr>
            <p:spPr>
              <a:xfrm>
                <a:off x="1219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Rectangle 153"/>
              <p:cNvSpPr/>
              <p:nvPr/>
            </p:nvSpPr>
            <p:spPr>
              <a:xfrm>
                <a:off x="1676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Rectangle 154"/>
              <p:cNvSpPr/>
              <p:nvPr/>
            </p:nvSpPr>
            <p:spPr>
              <a:xfrm>
                <a:off x="2133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Rectangle 155"/>
              <p:cNvSpPr/>
              <p:nvPr/>
            </p:nvSpPr>
            <p:spPr>
              <a:xfrm>
                <a:off x="2590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Rectangle 156"/>
              <p:cNvSpPr/>
              <p:nvPr/>
            </p:nvSpPr>
            <p:spPr>
              <a:xfrm>
                <a:off x="3048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Rectangle 157"/>
              <p:cNvSpPr/>
              <p:nvPr/>
            </p:nvSpPr>
            <p:spPr>
              <a:xfrm>
                <a:off x="3505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Rectangle 158"/>
              <p:cNvSpPr/>
              <p:nvPr/>
            </p:nvSpPr>
            <p:spPr>
              <a:xfrm>
                <a:off x="3962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Rectangle 159"/>
              <p:cNvSpPr/>
              <p:nvPr/>
            </p:nvSpPr>
            <p:spPr>
              <a:xfrm>
                <a:off x="4419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Rectangle 160"/>
              <p:cNvSpPr/>
              <p:nvPr/>
            </p:nvSpPr>
            <p:spPr>
              <a:xfrm>
                <a:off x="4876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Rectangle 161"/>
              <p:cNvSpPr/>
              <p:nvPr/>
            </p:nvSpPr>
            <p:spPr>
              <a:xfrm>
                <a:off x="5334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Rectangle 162"/>
              <p:cNvSpPr/>
              <p:nvPr/>
            </p:nvSpPr>
            <p:spPr>
              <a:xfrm>
                <a:off x="5791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Rectangle 163"/>
              <p:cNvSpPr/>
              <p:nvPr/>
            </p:nvSpPr>
            <p:spPr>
              <a:xfrm>
                <a:off x="6248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Rectangle 164"/>
              <p:cNvSpPr/>
              <p:nvPr/>
            </p:nvSpPr>
            <p:spPr>
              <a:xfrm>
                <a:off x="6705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Rectangle 165"/>
              <p:cNvSpPr/>
              <p:nvPr/>
            </p:nvSpPr>
            <p:spPr>
              <a:xfrm>
                <a:off x="7162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Rectangle 166"/>
              <p:cNvSpPr/>
              <p:nvPr/>
            </p:nvSpPr>
            <p:spPr>
              <a:xfrm>
                <a:off x="7620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Rectangle 167"/>
              <p:cNvSpPr/>
              <p:nvPr/>
            </p:nvSpPr>
            <p:spPr>
              <a:xfrm>
                <a:off x="8077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3287166" y="5602069"/>
              <a:ext cx="2286000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92D050"/>
                  </a:solidFill>
                  <a:latin typeface="+mj-lt"/>
                </a:rPr>
                <a:t>sequential</a:t>
              </a:r>
              <a:endParaRPr lang="en-US" sz="3600" dirty="0">
                <a:solidFill>
                  <a:srgbClr val="92D050"/>
                </a:solidFill>
                <a:latin typeface="+mj-lt"/>
              </a:endParaRPr>
            </a:p>
          </p:txBody>
        </p:sp>
      </p:grpSp>
      <p:grpSp>
        <p:nvGrpSpPr>
          <p:cNvPr id="4" name="Group 168"/>
          <p:cNvGrpSpPr/>
          <p:nvPr/>
        </p:nvGrpSpPr>
        <p:grpSpPr>
          <a:xfrm>
            <a:off x="5486400" y="152400"/>
            <a:ext cx="1669211" cy="2057400"/>
            <a:chOff x="2743200" y="1143000"/>
            <a:chExt cx="3276600" cy="4038600"/>
          </a:xfrm>
        </p:grpSpPr>
        <p:pic>
          <p:nvPicPr>
            <p:cNvPr id="170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1" name="Picture 170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2" name="Picture 171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3" name="Picture 17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174" name="TextBox 173"/>
          <p:cNvSpPr txBox="1"/>
          <p:nvPr/>
        </p:nvSpPr>
        <p:spPr>
          <a:xfrm>
            <a:off x="4648200" y="762000"/>
            <a:ext cx="465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+</a:t>
            </a:r>
            <a:endParaRPr lang="en-US" sz="4400" b="1" dirty="0"/>
          </a:p>
        </p:txBody>
      </p:sp>
      <p:sp>
        <p:nvSpPr>
          <p:cNvPr id="175" name="TextBox 174"/>
          <p:cNvSpPr txBox="1"/>
          <p:nvPr/>
        </p:nvSpPr>
        <p:spPr>
          <a:xfrm>
            <a:off x="7543800" y="762000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?</a:t>
            </a:r>
            <a:endParaRPr lang="en-US" sz="4400" b="1" dirty="0"/>
          </a:p>
        </p:txBody>
      </p:sp>
      <p:sp>
        <p:nvSpPr>
          <p:cNvPr id="176" name="TextBox 175"/>
          <p:cNvSpPr txBox="1"/>
          <p:nvPr/>
        </p:nvSpPr>
        <p:spPr>
          <a:xfrm>
            <a:off x="304800" y="762000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1.</a:t>
            </a:r>
            <a:endParaRPr lang="en-US" sz="4400" b="1" dirty="0"/>
          </a:p>
        </p:txBody>
      </p:sp>
      <p:sp>
        <p:nvSpPr>
          <p:cNvPr id="177" name="TextBox 176"/>
          <p:cNvSpPr txBox="1"/>
          <p:nvPr/>
        </p:nvSpPr>
        <p:spPr>
          <a:xfrm>
            <a:off x="381000" y="3124200"/>
            <a:ext cx="3159839" cy="156966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Lucida Console" pitchFamily="49" charset="0"/>
              </a:rPr>
              <a:t>t1 = </a:t>
            </a:r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spawn</a:t>
            </a:r>
            <a:r>
              <a:rPr lang="en-US" sz="2400" dirty="0" smtClean="0">
                <a:latin typeface="Lucida Console" pitchFamily="49" charset="0"/>
              </a:rPr>
              <a:t> f(x);</a:t>
            </a:r>
          </a:p>
          <a:p>
            <a:r>
              <a:rPr lang="en-US" sz="2400" dirty="0" smtClean="0">
                <a:latin typeface="Lucida Console" pitchFamily="49" charset="0"/>
              </a:rPr>
              <a:t>t2 = </a:t>
            </a:r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spawn</a:t>
            </a:r>
            <a:r>
              <a:rPr lang="en-US" sz="2400" dirty="0" smtClean="0">
                <a:latin typeface="Lucida Console" pitchFamily="49" charset="0"/>
              </a:rPr>
              <a:t> g(y);</a:t>
            </a:r>
          </a:p>
          <a:p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sync</a:t>
            </a:r>
            <a:r>
              <a:rPr lang="en-US" sz="2400" dirty="0" smtClean="0">
                <a:latin typeface="Lucida Console" pitchFamily="49" charset="0"/>
              </a:rPr>
              <a:t>;</a:t>
            </a:r>
          </a:p>
          <a:p>
            <a:endParaRPr lang="en-US" sz="2400" dirty="0">
              <a:latin typeface="Lucida Console" pitchFamily="49" charset="0"/>
            </a:endParaRPr>
          </a:p>
        </p:txBody>
      </p:sp>
      <p:sp>
        <p:nvSpPr>
          <p:cNvPr id="180" name="Oval 179"/>
          <p:cNvSpPr/>
          <p:nvPr/>
        </p:nvSpPr>
        <p:spPr bwMode="auto">
          <a:xfrm>
            <a:off x="4114800" y="34290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1" dirty="0" smtClean="0">
                <a:latin typeface="Lucida Sans Typewriter" pitchFamily="49" charset="0"/>
              </a:rPr>
              <a:t>f</a:t>
            </a: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  <p:sp>
        <p:nvSpPr>
          <p:cNvPr id="183" name="Oval 182"/>
          <p:cNvSpPr/>
          <p:nvPr/>
        </p:nvSpPr>
        <p:spPr bwMode="auto">
          <a:xfrm>
            <a:off x="6858000" y="37338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1" dirty="0" smtClean="0">
                <a:latin typeface="Lucida Sans Typewriter" pitchFamily="49" charset="0"/>
              </a:rPr>
              <a:t>g</a:t>
            </a: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Typewriter" pitchFamily="49" charset="0"/>
              </a:rPr>
              <a:t>(y)</a:t>
            </a:r>
          </a:p>
        </p:txBody>
      </p:sp>
      <p:cxnSp>
        <p:nvCxnSpPr>
          <p:cNvPr id="185" name="Straight Arrow Connector 184"/>
          <p:cNvCxnSpPr>
            <a:endCxn id="180" idx="0"/>
          </p:cNvCxnSpPr>
          <p:nvPr/>
        </p:nvCxnSpPr>
        <p:spPr bwMode="auto">
          <a:xfrm rot="5400000">
            <a:off x="4762500" y="2822108"/>
            <a:ext cx="340192" cy="873592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87" name="Straight Arrow Connector 186"/>
          <p:cNvCxnSpPr/>
          <p:nvPr/>
        </p:nvCxnSpPr>
        <p:spPr bwMode="auto">
          <a:xfrm rot="5400000">
            <a:off x="5524500" y="3314700"/>
            <a:ext cx="228600" cy="1588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89" name="Straight Arrow Connector 188"/>
          <p:cNvCxnSpPr>
            <a:stCxn id="207" idx="6"/>
            <a:endCxn id="183" idx="2"/>
          </p:cNvCxnSpPr>
          <p:nvPr/>
        </p:nvCxnSpPr>
        <p:spPr bwMode="auto">
          <a:xfrm>
            <a:off x="6019800" y="3810000"/>
            <a:ext cx="838200" cy="304800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91" name="Straight Arrow Connector 190"/>
          <p:cNvCxnSpPr>
            <a:endCxn id="216" idx="0"/>
          </p:cNvCxnSpPr>
          <p:nvPr/>
        </p:nvCxnSpPr>
        <p:spPr bwMode="auto">
          <a:xfrm rot="5400000">
            <a:off x="4763294" y="5067300"/>
            <a:ext cx="1751806" cy="794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97" name="Oval 196"/>
          <p:cNvSpPr/>
          <p:nvPr/>
        </p:nvSpPr>
        <p:spPr bwMode="auto">
          <a:xfrm>
            <a:off x="4114800" y="43434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198" name="Oval 197"/>
          <p:cNvSpPr/>
          <p:nvPr/>
        </p:nvSpPr>
        <p:spPr bwMode="auto">
          <a:xfrm>
            <a:off x="4114800" y="52578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199" name="Oval 198"/>
          <p:cNvSpPr/>
          <p:nvPr/>
        </p:nvSpPr>
        <p:spPr bwMode="auto">
          <a:xfrm>
            <a:off x="6858000" y="46482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200" name="Oval 199"/>
          <p:cNvSpPr/>
          <p:nvPr/>
        </p:nvSpPr>
        <p:spPr bwMode="auto">
          <a:xfrm>
            <a:off x="6858000" y="5562600"/>
            <a:ext cx="762000" cy="762000"/>
          </a:xfrm>
          <a:prstGeom prst="ellipse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206" name="Oval 205"/>
          <p:cNvSpPr/>
          <p:nvPr/>
        </p:nvSpPr>
        <p:spPr bwMode="auto">
          <a:xfrm>
            <a:off x="5257800" y="24384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spawn</a:t>
            </a:r>
            <a:b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</a:b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f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  <p:sp>
        <p:nvSpPr>
          <p:cNvPr id="207" name="Oval 206"/>
          <p:cNvSpPr/>
          <p:nvPr/>
        </p:nvSpPr>
        <p:spPr bwMode="auto">
          <a:xfrm>
            <a:off x="5257800" y="34290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spawn</a:t>
            </a:r>
            <a:b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</a:b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g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(y)</a:t>
            </a:r>
          </a:p>
        </p:txBody>
      </p:sp>
      <p:cxnSp>
        <p:nvCxnSpPr>
          <p:cNvPr id="211" name="Straight Arrow Connector 210"/>
          <p:cNvCxnSpPr>
            <a:stCxn id="180" idx="4"/>
            <a:endCxn id="197" idx="0"/>
          </p:cNvCxnSpPr>
          <p:nvPr/>
        </p:nvCxnSpPr>
        <p:spPr bwMode="auto">
          <a:xfrm rot="5400000">
            <a:off x="4419600" y="4267200"/>
            <a:ext cx="152400" cy="1588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14" name="Straight Arrow Connector 213"/>
          <p:cNvCxnSpPr>
            <a:stCxn id="197" idx="4"/>
            <a:endCxn id="198" idx="0"/>
          </p:cNvCxnSpPr>
          <p:nvPr/>
        </p:nvCxnSpPr>
        <p:spPr bwMode="auto">
          <a:xfrm rot="5400000">
            <a:off x="4419600" y="5181600"/>
            <a:ext cx="152400" cy="1588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16" name="Oval 215"/>
          <p:cNvSpPr/>
          <p:nvPr/>
        </p:nvSpPr>
        <p:spPr bwMode="auto">
          <a:xfrm>
            <a:off x="5257800" y="59436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sync</a:t>
            </a: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Lucida Sans Typewriter" pitchFamily="49" charset="0"/>
            </a:endParaRPr>
          </a:p>
        </p:txBody>
      </p:sp>
      <p:cxnSp>
        <p:nvCxnSpPr>
          <p:cNvPr id="220" name="Straight Arrow Connector 219"/>
          <p:cNvCxnSpPr>
            <a:stCxn id="183" idx="4"/>
            <a:endCxn id="199" idx="0"/>
          </p:cNvCxnSpPr>
          <p:nvPr/>
        </p:nvCxnSpPr>
        <p:spPr bwMode="auto">
          <a:xfrm rot="5400000">
            <a:off x="7162800" y="4572000"/>
            <a:ext cx="152400" cy="1588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22" name="Straight Arrow Connector 221"/>
          <p:cNvCxnSpPr>
            <a:stCxn id="199" idx="4"/>
            <a:endCxn id="200" idx="0"/>
          </p:cNvCxnSpPr>
          <p:nvPr/>
        </p:nvCxnSpPr>
        <p:spPr bwMode="auto">
          <a:xfrm rot="5400000">
            <a:off x="7162800" y="5486400"/>
            <a:ext cx="152400" cy="1588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27" name="Straight Arrow Connector 226"/>
          <p:cNvCxnSpPr>
            <a:stCxn id="200" idx="2"/>
            <a:endCxn id="216" idx="6"/>
          </p:cNvCxnSpPr>
          <p:nvPr/>
        </p:nvCxnSpPr>
        <p:spPr bwMode="auto">
          <a:xfrm rot="10800000" flipV="1">
            <a:off x="6019800" y="5943600"/>
            <a:ext cx="838200" cy="381000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29" name="Straight Arrow Connector 228"/>
          <p:cNvCxnSpPr>
            <a:stCxn id="198" idx="5"/>
          </p:cNvCxnSpPr>
          <p:nvPr/>
        </p:nvCxnSpPr>
        <p:spPr bwMode="auto">
          <a:xfrm rot="16200000" flipH="1">
            <a:off x="4879508" y="5793908"/>
            <a:ext cx="263992" cy="492592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95" name="Straight Arrow Connector 194"/>
          <p:cNvCxnSpPr/>
          <p:nvPr/>
        </p:nvCxnSpPr>
        <p:spPr bwMode="auto">
          <a:xfrm rot="5400000">
            <a:off x="5563394" y="6781006"/>
            <a:ext cx="152400" cy="1588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96" name="TextBox 195"/>
          <p:cNvSpPr txBox="1"/>
          <p:nvPr/>
        </p:nvSpPr>
        <p:spPr>
          <a:xfrm>
            <a:off x="4419600" y="4419600"/>
            <a:ext cx="2819400" cy="1754326"/>
          </a:xfrm>
          <a:prstGeom prst="rect">
            <a:avLst/>
          </a:prstGeom>
          <a:solidFill>
            <a:srgbClr val="F2F2F2">
              <a:alpha val="51000"/>
            </a:srgbClr>
          </a:solidFill>
          <a:ln>
            <a:solidFill>
              <a:schemeClr val="tx1"/>
            </a:solidFill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latin typeface="+mj-lt"/>
              </a:rPr>
              <a:t>left-to-right, depth-first ordering</a:t>
            </a:r>
            <a:endParaRPr lang="en-US" sz="3600" dirty="0">
              <a:latin typeface="+mj-lt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983"/>
          <p:cNvGrpSpPr/>
          <p:nvPr/>
        </p:nvGrpSpPr>
        <p:grpSpPr>
          <a:xfrm>
            <a:off x="1143000" y="838200"/>
            <a:ext cx="3493995" cy="646331"/>
            <a:chOff x="2079171" y="5602069"/>
            <a:chExt cx="3493995" cy="646331"/>
          </a:xfrm>
        </p:grpSpPr>
        <p:grpSp>
          <p:nvGrpSpPr>
            <p:cNvPr id="3" name="Group 981"/>
            <p:cNvGrpSpPr/>
            <p:nvPr/>
          </p:nvGrpSpPr>
          <p:grpSpPr>
            <a:xfrm>
              <a:off x="2079171" y="5638799"/>
              <a:ext cx="1045026" cy="609597"/>
              <a:chOff x="304800" y="914400"/>
              <a:chExt cx="8229600" cy="4800600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04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762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1219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676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2133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2590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3048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3505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3962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4419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4876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5334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5791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6248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6705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7162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7620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8077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304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762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1219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1676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2133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590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3048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3505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3962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4419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4876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5334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5791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6248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6705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7162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7620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8077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304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762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1219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1676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2133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2590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3048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3505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3962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4419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4876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5334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5791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6248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6705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7162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7620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8077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304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762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1219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1676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2133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2590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3048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3505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3962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4419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4876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5334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5791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6248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6705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7162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7620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8077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304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762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1219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1676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2133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2590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3048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3505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3962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4419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4876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5334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 90"/>
              <p:cNvSpPr/>
              <p:nvPr/>
            </p:nvSpPr>
            <p:spPr>
              <a:xfrm>
                <a:off x="5791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Rectangle 91"/>
              <p:cNvSpPr/>
              <p:nvPr/>
            </p:nvSpPr>
            <p:spPr>
              <a:xfrm>
                <a:off x="6248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Rectangle 92"/>
              <p:cNvSpPr/>
              <p:nvPr/>
            </p:nvSpPr>
            <p:spPr>
              <a:xfrm>
                <a:off x="6705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tangle 93"/>
              <p:cNvSpPr/>
              <p:nvPr/>
            </p:nvSpPr>
            <p:spPr>
              <a:xfrm>
                <a:off x="7162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7620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/>
              <p:cNvSpPr/>
              <p:nvPr/>
            </p:nvSpPr>
            <p:spPr>
              <a:xfrm>
                <a:off x="8077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304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762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1219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1676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2133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2590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3048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3505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3962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4419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4876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5334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5791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6248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 110"/>
              <p:cNvSpPr/>
              <p:nvPr/>
            </p:nvSpPr>
            <p:spPr>
              <a:xfrm>
                <a:off x="6705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7162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7620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8077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Rectangle 114"/>
              <p:cNvSpPr/>
              <p:nvPr/>
            </p:nvSpPr>
            <p:spPr>
              <a:xfrm>
                <a:off x="304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tangle 115"/>
              <p:cNvSpPr/>
              <p:nvPr/>
            </p:nvSpPr>
            <p:spPr>
              <a:xfrm>
                <a:off x="762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Rectangle 116"/>
              <p:cNvSpPr/>
              <p:nvPr/>
            </p:nvSpPr>
            <p:spPr>
              <a:xfrm>
                <a:off x="1219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Rectangle 117"/>
              <p:cNvSpPr/>
              <p:nvPr/>
            </p:nvSpPr>
            <p:spPr>
              <a:xfrm>
                <a:off x="1676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ectangle 118"/>
              <p:cNvSpPr/>
              <p:nvPr/>
            </p:nvSpPr>
            <p:spPr>
              <a:xfrm>
                <a:off x="2133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tangle 119"/>
              <p:cNvSpPr/>
              <p:nvPr/>
            </p:nvSpPr>
            <p:spPr>
              <a:xfrm>
                <a:off x="2590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ctangle 120"/>
              <p:cNvSpPr/>
              <p:nvPr/>
            </p:nvSpPr>
            <p:spPr>
              <a:xfrm>
                <a:off x="3048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tangle 121"/>
              <p:cNvSpPr/>
              <p:nvPr/>
            </p:nvSpPr>
            <p:spPr>
              <a:xfrm>
                <a:off x="3505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tangle 122"/>
              <p:cNvSpPr/>
              <p:nvPr/>
            </p:nvSpPr>
            <p:spPr>
              <a:xfrm>
                <a:off x="3962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Rectangle 123"/>
              <p:cNvSpPr/>
              <p:nvPr/>
            </p:nvSpPr>
            <p:spPr>
              <a:xfrm>
                <a:off x="4419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Rectangle 124"/>
              <p:cNvSpPr/>
              <p:nvPr/>
            </p:nvSpPr>
            <p:spPr>
              <a:xfrm>
                <a:off x="4876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tangle 125"/>
              <p:cNvSpPr/>
              <p:nvPr/>
            </p:nvSpPr>
            <p:spPr>
              <a:xfrm>
                <a:off x="5334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Rectangle 126"/>
              <p:cNvSpPr/>
              <p:nvPr/>
            </p:nvSpPr>
            <p:spPr>
              <a:xfrm>
                <a:off x="5791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tangle 127"/>
              <p:cNvSpPr/>
              <p:nvPr/>
            </p:nvSpPr>
            <p:spPr>
              <a:xfrm>
                <a:off x="6248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Rectangle 128"/>
              <p:cNvSpPr/>
              <p:nvPr/>
            </p:nvSpPr>
            <p:spPr>
              <a:xfrm>
                <a:off x="6705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ectangle 129"/>
              <p:cNvSpPr/>
              <p:nvPr/>
            </p:nvSpPr>
            <p:spPr>
              <a:xfrm>
                <a:off x="7162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Rectangle 130"/>
              <p:cNvSpPr/>
              <p:nvPr/>
            </p:nvSpPr>
            <p:spPr>
              <a:xfrm>
                <a:off x="7620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Rectangle 131"/>
              <p:cNvSpPr/>
              <p:nvPr/>
            </p:nvSpPr>
            <p:spPr>
              <a:xfrm>
                <a:off x="8077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Rectangle 132"/>
              <p:cNvSpPr/>
              <p:nvPr/>
            </p:nvSpPr>
            <p:spPr>
              <a:xfrm>
                <a:off x="304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Rectangle 133"/>
              <p:cNvSpPr/>
              <p:nvPr/>
            </p:nvSpPr>
            <p:spPr>
              <a:xfrm>
                <a:off x="762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Rectangle 134"/>
              <p:cNvSpPr/>
              <p:nvPr/>
            </p:nvSpPr>
            <p:spPr>
              <a:xfrm>
                <a:off x="1219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Rectangle 135"/>
              <p:cNvSpPr/>
              <p:nvPr/>
            </p:nvSpPr>
            <p:spPr>
              <a:xfrm>
                <a:off x="1676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Rectangle 136"/>
              <p:cNvSpPr/>
              <p:nvPr/>
            </p:nvSpPr>
            <p:spPr>
              <a:xfrm>
                <a:off x="2133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Rectangle 137"/>
              <p:cNvSpPr/>
              <p:nvPr/>
            </p:nvSpPr>
            <p:spPr>
              <a:xfrm>
                <a:off x="2590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3048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Rectangle 139"/>
              <p:cNvSpPr/>
              <p:nvPr/>
            </p:nvSpPr>
            <p:spPr>
              <a:xfrm>
                <a:off x="3505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Rectangle 140"/>
              <p:cNvSpPr/>
              <p:nvPr/>
            </p:nvSpPr>
            <p:spPr>
              <a:xfrm>
                <a:off x="3962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Rectangle 141"/>
              <p:cNvSpPr/>
              <p:nvPr/>
            </p:nvSpPr>
            <p:spPr>
              <a:xfrm>
                <a:off x="4419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Rectangle 142"/>
              <p:cNvSpPr/>
              <p:nvPr/>
            </p:nvSpPr>
            <p:spPr>
              <a:xfrm>
                <a:off x="4876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Rectangle 143"/>
              <p:cNvSpPr/>
              <p:nvPr/>
            </p:nvSpPr>
            <p:spPr>
              <a:xfrm>
                <a:off x="5334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Rectangle 144"/>
              <p:cNvSpPr/>
              <p:nvPr/>
            </p:nvSpPr>
            <p:spPr>
              <a:xfrm>
                <a:off x="5791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Rectangle 145"/>
              <p:cNvSpPr/>
              <p:nvPr/>
            </p:nvSpPr>
            <p:spPr>
              <a:xfrm>
                <a:off x="6248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Rectangle 146"/>
              <p:cNvSpPr/>
              <p:nvPr/>
            </p:nvSpPr>
            <p:spPr>
              <a:xfrm>
                <a:off x="6705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Rectangle 147"/>
              <p:cNvSpPr/>
              <p:nvPr/>
            </p:nvSpPr>
            <p:spPr>
              <a:xfrm>
                <a:off x="7162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Rectangle 148"/>
              <p:cNvSpPr/>
              <p:nvPr/>
            </p:nvSpPr>
            <p:spPr>
              <a:xfrm>
                <a:off x="7620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Rectangle 149"/>
              <p:cNvSpPr/>
              <p:nvPr/>
            </p:nvSpPr>
            <p:spPr>
              <a:xfrm>
                <a:off x="8077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Rectangle 150"/>
              <p:cNvSpPr/>
              <p:nvPr/>
            </p:nvSpPr>
            <p:spPr>
              <a:xfrm>
                <a:off x="304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Rectangle 151"/>
              <p:cNvSpPr/>
              <p:nvPr/>
            </p:nvSpPr>
            <p:spPr>
              <a:xfrm>
                <a:off x="762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Rectangle 152"/>
              <p:cNvSpPr/>
              <p:nvPr/>
            </p:nvSpPr>
            <p:spPr>
              <a:xfrm>
                <a:off x="1219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Rectangle 153"/>
              <p:cNvSpPr/>
              <p:nvPr/>
            </p:nvSpPr>
            <p:spPr>
              <a:xfrm>
                <a:off x="1676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Rectangle 154"/>
              <p:cNvSpPr/>
              <p:nvPr/>
            </p:nvSpPr>
            <p:spPr>
              <a:xfrm>
                <a:off x="2133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Rectangle 155"/>
              <p:cNvSpPr/>
              <p:nvPr/>
            </p:nvSpPr>
            <p:spPr>
              <a:xfrm>
                <a:off x="2590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Rectangle 156"/>
              <p:cNvSpPr/>
              <p:nvPr/>
            </p:nvSpPr>
            <p:spPr>
              <a:xfrm>
                <a:off x="3048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Rectangle 157"/>
              <p:cNvSpPr/>
              <p:nvPr/>
            </p:nvSpPr>
            <p:spPr>
              <a:xfrm>
                <a:off x="3505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Rectangle 158"/>
              <p:cNvSpPr/>
              <p:nvPr/>
            </p:nvSpPr>
            <p:spPr>
              <a:xfrm>
                <a:off x="3962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Rectangle 159"/>
              <p:cNvSpPr/>
              <p:nvPr/>
            </p:nvSpPr>
            <p:spPr>
              <a:xfrm>
                <a:off x="4419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Rectangle 160"/>
              <p:cNvSpPr/>
              <p:nvPr/>
            </p:nvSpPr>
            <p:spPr>
              <a:xfrm>
                <a:off x="4876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Rectangle 161"/>
              <p:cNvSpPr/>
              <p:nvPr/>
            </p:nvSpPr>
            <p:spPr>
              <a:xfrm>
                <a:off x="5334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Rectangle 162"/>
              <p:cNvSpPr/>
              <p:nvPr/>
            </p:nvSpPr>
            <p:spPr>
              <a:xfrm>
                <a:off x="5791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Rectangle 163"/>
              <p:cNvSpPr/>
              <p:nvPr/>
            </p:nvSpPr>
            <p:spPr>
              <a:xfrm>
                <a:off x="6248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Rectangle 164"/>
              <p:cNvSpPr/>
              <p:nvPr/>
            </p:nvSpPr>
            <p:spPr>
              <a:xfrm>
                <a:off x="6705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Rectangle 165"/>
              <p:cNvSpPr/>
              <p:nvPr/>
            </p:nvSpPr>
            <p:spPr>
              <a:xfrm>
                <a:off x="7162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Rectangle 166"/>
              <p:cNvSpPr/>
              <p:nvPr/>
            </p:nvSpPr>
            <p:spPr>
              <a:xfrm>
                <a:off x="7620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Rectangle 167"/>
              <p:cNvSpPr/>
              <p:nvPr/>
            </p:nvSpPr>
            <p:spPr>
              <a:xfrm>
                <a:off x="8077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3287166" y="5602069"/>
              <a:ext cx="2286000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92D050"/>
                  </a:solidFill>
                  <a:latin typeface="+mj-lt"/>
                </a:rPr>
                <a:t>sequential</a:t>
              </a:r>
              <a:endParaRPr lang="en-US" sz="3600" dirty="0">
                <a:solidFill>
                  <a:srgbClr val="92D050"/>
                </a:solidFill>
                <a:latin typeface="+mj-lt"/>
              </a:endParaRPr>
            </a:p>
          </p:txBody>
        </p:sp>
      </p:grpSp>
      <p:grpSp>
        <p:nvGrpSpPr>
          <p:cNvPr id="4" name="Group 168"/>
          <p:cNvGrpSpPr/>
          <p:nvPr/>
        </p:nvGrpSpPr>
        <p:grpSpPr>
          <a:xfrm>
            <a:off x="5486400" y="152400"/>
            <a:ext cx="1669211" cy="2057400"/>
            <a:chOff x="2743200" y="1143000"/>
            <a:chExt cx="3276600" cy="4038600"/>
          </a:xfrm>
        </p:grpSpPr>
        <p:pic>
          <p:nvPicPr>
            <p:cNvPr id="170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1" name="Picture 170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2" name="Picture 171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3" name="Picture 17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174" name="TextBox 173"/>
          <p:cNvSpPr txBox="1"/>
          <p:nvPr/>
        </p:nvSpPr>
        <p:spPr>
          <a:xfrm>
            <a:off x="4648200" y="762000"/>
            <a:ext cx="465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+</a:t>
            </a:r>
            <a:endParaRPr lang="en-US" sz="4400" b="1" dirty="0"/>
          </a:p>
        </p:txBody>
      </p:sp>
      <p:sp>
        <p:nvSpPr>
          <p:cNvPr id="175" name="TextBox 174"/>
          <p:cNvSpPr txBox="1"/>
          <p:nvPr/>
        </p:nvSpPr>
        <p:spPr>
          <a:xfrm>
            <a:off x="7543800" y="762000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?</a:t>
            </a:r>
            <a:endParaRPr lang="en-US" sz="4400" b="1" dirty="0"/>
          </a:p>
        </p:txBody>
      </p:sp>
      <p:sp>
        <p:nvSpPr>
          <p:cNvPr id="176" name="TextBox 175"/>
          <p:cNvSpPr txBox="1"/>
          <p:nvPr/>
        </p:nvSpPr>
        <p:spPr>
          <a:xfrm>
            <a:off x="304800" y="762000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1.</a:t>
            </a:r>
            <a:endParaRPr lang="en-US" sz="4400" b="1" dirty="0"/>
          </a:p>
        </p:txBody>
      </p:sp>
      <p:sp>
        <p:nvSpPr>
          <p:cNvPr id="177" name="TextBox 176"/>
          <p:cNvSpPr txBox="1"/>
          <p:nvPr/>
        </p:nvSpPr>
        <p:spPr>
          <a:xfrm>
            <a:off x="381000" y="3124200"/>
            <a:ext cx="3159839" cy="156966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Lucida Console" pitchFamily="49" charset="0"/>
              </a:rPr>
              <a:t>t1 = </a:t>
            </a:r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  <a:latin typeface="Lucida Console" pitchFamily="49" charset="0"/>
              </a:rPr>
              <a:t>spawn</a:t>
            </a:r>
            <a:r>
              <a:rPr lang="en-US" sz="2400" dirty="0" smtClean="0">
                <a:latin typeface="Lucida Console" pitchFamily="49" charset="0"/>
              </a:rPr>
              <a:t> f(x);</a:t>
            </a:r>
          </a:p>
          <a:p>
            <a:r>
              <a:rPr lang="en-US" sz="2400" dirty="0" smtClean="0">
                <a:latin typeface="Lucida Console" pitchFamily="49" charset="0"/>
              </a:rPr>
              <a:t>t2 = </a:t>
            </a:r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  <a:latin typeface="Lucida Console" pitchFamily="49" charset="0"/>
              </a:rPr>
              <a:t>spawn</a:t>
            </a:r>
            <a:r>
              <a:rPr lang="en-US" sz="2400" dirty="0" smtClean="0">
                <a:latin typeface="Lucida Console" pitchFamily="49" charset="0"/>
              </a:rPr>
              <a:t> g(y);</a:t>
            </a:r>
          </a:p>
          <a:p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  <a:latin typeface="Lucida Console" pitchFamily="49" charset="0"/>
              </a:rPr>
              <a:t>sync</a:t>
            </a:r>
            <a:r>
              <a:rPr lang="en-US" sz="2400" dirty="0" smtClean="0">
                <a:latin typeface="Lucida Console" pitchFamily="49" charset="0"/>
              </a:rPr>
              <a:t>;</a:t>
            </a:r>
          </a:p>
          <a:p>
            <a:endParaRPr lang="en-US" sz="2400" dirty="0">
              <a:latin typeface="Lucida Console" pitchFamily="49" charset="0"/>
            </a:endParaRPr>
          </a:p>
        </p:txBody>
      </p:sp>
      <p:cxnSp>
        <p:nvCxnSpPr>
          <p:cNvPr id="187" name="Straight Arrow Connector 186"/>
          <p:cNvCxnSpPr/>
          <p:nvPr/>
        </p:nvCxnSpPr>
        <p:spPr bwMode="auto">
          <a:xfrm rot="5400000">
            <a:off x="6210300" y="3467100"/>
            <a:ext cx="228600" cy="1588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91" name="Straight Arrow Connector 190"/>
          <p:cNvCxnSpPr/>
          <p:nvPr/>
        </p:nvCxnSpPr>
        <p:spPr bwMode="auto">
          <a:xfrm rot="5400000">
            <a:off x="5449094" y="5219700"/>
            <a:ext cx="1751806" cy="794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06" name="Oval 205"/>
          <p:cNvSpPr/>
          <p:nvPr/>
        </p:nvSpPr>
        <p:spPr bwMode="auto">
          <a:xfrm>
            <a:off x="5943600" y="25908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f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  <p:sp>
        <p:nvSpPr>
          <p:cNvPr id="207" name="Oval 206"/>
          <p:cNvSpPr/>
          <p:nvPr/>
        </p:nvSpPr>
        <p:spPr bwMode="auto">
          <a:xfrm>
            <a:off x="5943600" y="35814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g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(y)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983"/>
          <p:cNvGrpSpPr/>
          <p:nvPr/>
        </p:nvGrpSpPr>
        <p:grpSpPr>
          <a:xfrm>
            <a:off x="1143000" y="838200"/>
            <a:ext cx="3493995" cy="646331"/>
            <a:chOff x="2079171" y="5602069"/>
            <a:chExt cx="3493995" cy="646331"/>
          </a:xfrm>
        </p:grpSpPr>
        <p:grpSp>
          <p:nvGrpSpPr>
            <p:cNvPr id="3" name="Group 981"/>
            <p:cNvGrpSpPr/>
            <p:nvPr/>
          </p:nvGrpSpPr>
          <p:grpSpPr>
            <a:xfrm>
              <a:off x="2079171" y="5638799"/>
              <a:ext cx="1045026" cy="609597"/>
              <a:chOff x="304800" y="914400"/>
              <a:chExt cx="8229600" cy="4800600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04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762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1219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676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2133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2590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3048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3505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3962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4419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4876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5334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5791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6248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6705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7162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7620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8077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304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762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1219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1676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2133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590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3048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3505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3962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4419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4876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5334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5791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6248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6705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7162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7620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8077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304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762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1219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1676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2133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2590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3048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3505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3962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4419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4876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5334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5791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6248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6705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7162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7620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8077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304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762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1219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1676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2133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2590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3048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3505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3962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4419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4876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5334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5791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6248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6705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7162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7620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8077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304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762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1219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1676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2133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2590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3048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3505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3962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4419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4876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5334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 90"/>
              <p:cNvSpPr/>
              <p:nvPr/>
            </p:nvSpPr>
            <p:spPr>
              <a:xfrm>
                <a:off x="5791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Rectangle 91"/>
              <p:cNvSpPr/>
              <p:nvPr/>
            </p:nvSpPr>
            <p:spPr>
              <a:xfrm>
                <a:off x="6248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Rectangle 92"/>
              <p:cNvSpPr/>
              <p:nvPr/>
            </p:nvSpPr>
            <p:spPr>
              <a:xfrm>
                <a:off x="6705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tangle 93"/>
              <p:cNvSpPr/>
              <p:nvPr/>
            </p:nvSpPr>
            <p:spPr>
              <a:xfrm>
                <a:off x="7162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7620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/>
              <p:cNvSpPr/>
              <p:nvPr/>
            </p:nvSpPr>
            <p:spPr>
              <a:xfrm>
                <a:off x="8077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304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762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1219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1676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2133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2590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3048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3505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3962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4419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4876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5334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5791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6248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 110"/>
              <p:cNvSpPr/>
              <p:nvPr/>
            </p:nvSpPr>
            <p:spPr>
              <a:xfrm>
                <a:off x="6705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7162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7620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8077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Rectangle 114"/>
              <p:cNvSpPr/>
              <p:nvPr/>
            </p:nvSpPr>
            <p:spPr>
              <a:xfrm>
                <a:off x="304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tangle 115"/>
              <p:cNvSpPr/>
              <p:nvPr/>
            </p:nvSpPr>
            <p:spPr>
              <a:xfrm>
                <a:off x="762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Rectangle 116"/>
              <p:cNvSpPr/>
              <p:nvPr/>
            </p:nvSpPr>
            <p:spPr>
              <a:xfrm>
                <a:off x="1219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Rectangle 117"/>
              <p:cNvSpPr/>
              <p:nvPr/>
            </p:nvSpPr>
            <p:spPr>
              <a:xfrm>
                <a:off x="1676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ectangle 118"/>
              <p:cNvSpPr/>
              <p:nvPr/>
            </p:nvSpPr>
            <p:spPr>
              <a:xfrm>
                <a:off x="2133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tangle 119"/>
              <p:cNvSpPr/>
              <p:nvPr/>
            </p:nvSpPr>
            <p:spPr>
              <a:xfrm>
                <a:off x="2590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ctangle 120"/>
              <p:cNvSpPr/>
              <p:nvPr/>
            </p:nvSpPr>
            <p:spPr>
              <a:xfrm>
                <a:off x="3048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tangle 121"/>
              <p:cNvSpPr/>
              <p:nvPr/>
            </p:nvSpPr>
            <p:spPr>
              <a:xfrm>
                <a:off x="3505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tangle 122"/>
              <p:cNvSpPr/>
              <p:nvPr/>
            </p:nvSpPr>
            <p:spPr>
              <a:xfrm>
                <a:off x="3962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Rectangle 123"/>
              <p:cNvSpPr/>
              <p:nvPr/>
            </p:nvSpPr>
            <p:spPr>
              <a:xfrm>
                <a:off x="4419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Rectangle 124"/>
              <p:cNvSpPr/>
              <p:nvPr/>
            </p:nvSpPr>
            <p:spPr>
              <a:xfrm>
                <a:off x="4876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tangle 125"/>
              <p:cNvSpPr/>
              <p:nvPr/>
            </p:nvSpPr>
            <p:spPr>
              <a:xfrm>
                <a:off x="5334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Rectangle 126"/>
              <p:cNvSpPr/>
              <p:nvPr/>
            </p:nvSpPr>
            <p:spPr>
              <a:xfrm>
                <a:off x="5791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tangle 127"/>
              <p:cNvSpPr/>
              <p:nvPr/>
            </p:nvSpPr>
            <p:spPr>
              <a:xfrm>
                <a:off x="6248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Rectangle 128"/>
              <p:cNvSpPr/>
              <p:nvPr/>
            </p:nvSpPr>
            <p:spPr>
              <a:xfrm>
                <a:off x="6705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ectangle 129"/>
              <p:cNvSpPr/>
              <p:nvPr/>
            </p:nvSpPr>
            <p:spPr>
              <a:xfrm>
                <a:off x="7162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Rectangle 130"/>
              <p:cNvSpPr/>
              <p:nvPr/>
            </p:nvSpPr>
            <p:spPr>
              <a:xfrm>
                <a:off x="7620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Rectangle 131"/>
              <p:cNvSpPr/>
              <p:nvPr/>
            </p:nvSpPr>
            <p:spPr>
              <a:xfrm>
                <a:off x="8077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Rectangle 132"/>
              <p:cNvSpPr/>
              <p:nvPr/>
            </p:nvSpPr>
            <p:spPr>
              <a:xfrm>
                <a:off x="304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Rectangle 133"/>
              <p:cNvSpPr/>
              <p:nvPr/>
            </p:nvSpPr>
            <p:spPr>
              <a:xfrm>
                <a:off x="762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Rectangle 134"/>
              <p:cNvSpPr/>
              <p:nvPr/>
            </p:nvSpPr>
            <p:spPr>
              <a:xfrm>
                <a:off x="1219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Rectangle 135"/>
              <p:cNvSpPr/>
              <p:nvPr/>
            </p:nvSpPr>
            <p:spPr>
              <a:xfrm>
                <a:off x="1676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Rectangle 136"/>
              <p:cNvSpPr/>
              <p:nvPr/>
            </p:nvSpPr>
            <p:spPr>
              <a:xfrm>
                <a:off x="2133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Rectangle 137"/>
              <p:cNvSpPr/>
              <p:nvPr/>
            </p:nvSpPr>
            <p:spPr>
              <a:xfrm>
                <a:off x="2590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3048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Rectangle 139"/>
              <p:cNvSpPr/>
              <p:nvPr/>
            </p:nvSpPr>
            <p:spPr>
              <a:xfrm>
                <a:off x="3505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Rectangle 140"/>
              <p:cNvSpPr/>
              <p:nvPr/>
            </p:nvSpPr>
            <p:spPr>
              <a:xfrm>
                <a:off x="3962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Rectangle 141"/>
              <p:cNvSpPr/>
              <p:nvPr/>
            </p:nvSpPr>
            <p:spPr>
              <a:xfrm>
                <a:off x="4419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Rectangle 142"/>
              <p:cNvSpPr/>
              <p:nvPr/>
            </p:nvSpPr>
            <p:spPr>
              <a:xfrm>
                <a:off x="4876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Rectangle 143"/>
              <p:cNvSpPr/>
              <p:nvPr/>
            </p:nvSpPr>
            <p:spPr>
              <a:xfrm>
                <a:off x="5334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Rectangle 144"/>
              <p:cNvSpPr/>
              <p:nvPr/>
            </p:nvSpPr>
            <p:spPr>
              <a:xfrm>
                <a:off x="5791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Rectangle 145"/>
              <p:cNvSpPr/>
              <p:nvPr/>
            </p:nvSpPr>
            <p:spPr>
              <a:xfrm>
                <a:off x="6248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Rectangle 146"/>
              <p:cNvSpPr/>
              <p:nvPr/>
            </p:nvSpPr>
            <p:spPr>
              <a:xfrm>
                <a:off x="6705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Rectangle 147"/>
              <p:cNvSpPr/>
              <p:nvPr/>
            </p:nvSpPr>
            <p:spPr>
              <a:xfrm>
                <a:off x="7162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Rectangle 148"/>
              <p:cNvSpPr/>
              <p:nvPr/>
            </p:nvSpPr>
            <p:spPr>
              <a:xfrm>
                <a:off x="7620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Rectangle 149"/>
              <p:cNvSpPr/>
              <p:nvPr/>
            </p:nvSpPr>
            <p:spPr>
              <a:xfrm>
                <a:off x="8077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Rectangle 150"/>
              <p:cNvSpPr/>
              <p:nvPr/>
            </p:nvSpPr>
            <p:spPr>
              <a:xfrm>
                <a:off x="304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Rectangle 151"/>
              <p:cNvSpPr/>
              <p:nvPr/>
            </p:nvSpPr>
            <p:spPr>
              <a:xfrm>
                <a:off x="762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Rectangle 152"/>
              <p:cNvSpPr/>
              <p:nvPr/>
            </p:nvSpPr>
            <p:spPr>
              <a:xfrm>
                <a:off x="1219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Rectangle 153"/>
              <p:cNvSpPr/>
              <p:nvPr/>
            </p:nvSpPr>
            <p:spPr>
              <a:xfrm>
                <a:off x="1676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Rectangle 154"/>
              <p:cNvSpPr/>
              <p:nvPr/>
            </p:nvSpPr>
            <p:spPr>
              <a:xfrm>
                <a:off x="2133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Rectangle 155"/>
              <p:cNvSpPr/>
              <p:nvPr/>
            </p:nvSpPr>
            <p:spPr>
              <a:xfrm>
                <a:off x="2590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Rectangle 156"/>
              <p:cNvSpPr/>
              <p:nvPr/>
            </p:nvSpPr>
            <p:spPr>
              <a:xfrm>
                <a:off x="3048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Rectangle 157"/>
              <p:cNvSpPr/>
              <p:nvPr/>
            </p:nvSpPr>
            <p:spPr>
              <a:xfrm>
                <a:off x="3505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Rectangle 158"/>
              <p:cNvSpPr/>
              <p:nvPr/>
            </p:nvSpPr>
            <p:spPr>
              <a:xfrm>
                <a:off x="3962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Rectangle 159"/>
              <p:cNvSpPr/>
              <p:nvPr/>
            </p:nvSpPr>
            <p:spPr>
              <a:xfrm>
                <a:off x="4419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Rectangle 160"/>
              <p:cNvSpPr/>
              <p:nvPr/>
            </p:nvSpPr>
            <p:spPr>
              <a:xfrm>
                <a:off x="4876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Rectangle 161"/>
              <p:cNvSpPr/>
              <p:nvPr/>
            </p:nvSpPr>
            <p:spPr>
              <a:xfrm>
                <a:off x="5334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Rectangle 162"/>
              <p:cNvSpPr/>
              <p:nvPr/>
            </p:nvSpPr>
            <p:spPr>
              <a:xfrm>
                <a:off x="5791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Rectangle 163"/>
              <p:cNvSpPr/>
              <p:nvPr/>
            </p:nvSpPr>
            <p:spPr>
              <a:xfrm>
                <a:off x="6248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Rectangle 164"/>
              <p:cNvSpPr/>
              <p:nvPr/>
            </p:nvSpPr>
            <p:spPr>
              <a:xfrm>
                <a:off x="6705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Rectangle 165"/>
              <p:cNvSpPr/>
              <p:nvPr/>
            </p:nvSpPr>
            <p:spPr>
              <a:xfrm>
                <a:off x="7162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Rectangle 166"/>
              <p:cNvSpPr/>
              <p:nvPr/>
            </p:nvSpPr>
            <p:spPr>
              <a:xfrm>
                <a:off x="7620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Rectangle 167"/>
              <p:cNvSpPr/>
              <p:nvPr/>
            </p:nvSpPr>
            <p:spPr>
              <a:xfrm>
                <a:off x="8077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3287166" y="5602069"/>
              <a:ext cx="2286000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92D050"/>
                  </a:solidFill>
                  <a:latin typeface="+mj-lt"/>
                </a:rPr>
                <a:t>sequential</a:t>
              </a:r>
              <a:endParaRPr lang="en-US" sz="3600" dirty="0">
                <a:solidFill>
                  <a:srgbClr val="92D050"/>
                </a:solidFill>
                <a:latin typeface="+mj-lt"/>
              </a:endParaRPr>
            </a:p>
          </p:txBody>
        </p:sp>
      </p:grpSp>
      <p:grpSp>
        <p:nvGrpSpPr>
          <p:cNvPr id="4" name="Group 168"/>
          <p:cNvGrpSpPr/>
          <p:nvPr/>
        </p:nvGrpSpPr>
        <p:grpSpPr>
          <a:xfrm>
            <a:off x="5486400" y="152400"/>
            <a:ext cx="1669211" cy="2057400"/>
            <a:chOff x="2743200" y="1143000"/>
            <a:chExt cx="3276600" cy="4038600"/>
          </a:xfrm>
        </p:grpSpPr>
        <p:pic>
          <p:nvPicPr>
            <p:cNvPr id="170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1" name="Picture 170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2" name="Picture 171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3" name="Picture 17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174" name="TextBox 173"/>
          <p:cNvSpPr txBox="1"/>
          <p:nvPr/>
        </p:nvSpPr>
        <p:spPr>
          <a:xfrm>
            <a:off x="4648200" y="762000"/>
            <a:ext cx="465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+</a:t>
            </a:r>
            <a:endParaRPr lang="en-US" sz="4400" b="1" dirty="0"/>
          </a:p>
        </p:txBody>
      </p:sp>
      <p:sp>
        <p:nvSpPr>
          <p:cNvPr id="175" name="TextBox 174"/>
          <p:cNvSpPr txBox="1"/>
          <p:nvPr/>
        </p:nvSpPr>
        <p:spPr>
          <a:xfrm>
            <a:off x="7543800" y="762000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?</a:t>
            </a:r>
            <a:endParaRPr lang="en-US" sz="4400" b="1" dirty="0"/>
          </a:p>
        </p:txBody>
      </p:sp>
      <p:sp>
        <p:nvSpPr>
          <p:cNvPr id="176" name="TextBox 175"/>
          <p:cNvSpPr txBox="1"/>
          <p:nvPr/>
        </p:nvSpPr>
        <p:spPr>
          <a:xfrm>
            <a:off x="304800" y="762000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1.</a:t>
            </a:r>
            <a:endParaRPr lang="en-US" sz="4400" b="1" dirty="0"/>
          </a:p>
        </p:txBody>
      </p:sp>
      <p:sp>
        <p:nvSpPr>
          <p:cNvPr id="177" name="TextBox 176"/>
          <p:cNvSpPr txBox="1"/>
          <p:nvPr/>
        </p:nvSpPr>
        <p:spPr>
          <a:xfrm>
            <a:off x="381000" y="3124200"/>
            <a:ext cx="3159839" cy="156966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Lucida Console" pitchFamily="49" charset="0"/>
              </a:rPr>
              <a:t>t1 = </a:t>
            </a:r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  <a:latin typeface="Lucida Console" pitchFamily="49" charset="0"/>
              </a:rPr>
              <a:t>spawn</a:t>
            </a:r>
            <a:r>
              <a:rPr lang="en-US" sz="2400" dirty="0" smtClean="0">
                <a:latin typeface="Lucida Console" pitchFamily="49" charset="0"/>
              </a:rPr>
              <a:t> f(x);</a:t>
            </a:r>
          </a:p>
          <a:p>
            <a:r>
              <a:rPr lang="en-US" sz="2400" dirty="0" smtClean="0">
                <a:latin typeface="Lucida Console" pitchFamily="49" charset="0"/>
              </a:rPr>
              <a:t>t2 = </a:t>
            </a:r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  <a:latin typeface="Lucida Console" pitchFamily="49" charset="0"/>
              </a:rPr>
              <a:t>spawn</a:t>
            </a:r>
            <a:r>
              <a:rPr lang="en-US" sz="2400" dirty="0" smtClean="0">
                <a:latin typeface="Lucida Console" pitchFamily="49" charset="0"/>
              </a:rPr>
              <a:t> g(y);</a:t>
            </a:r>
          </a:p>
          <a:p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  <a:latin typeface="Lucida Console" pitchFamily="49" charset="0"/>
              </a:rPr>
              <a:t>sync</a:t>
            </a:r>
            <a:r>
              <a:rPr lang="en-US" sz="2400" dirty="0" smtClean="0">
                <a:latin typeface="Lucida Console" pitchFamily="49" charset="0"/>
              </a:rPr>
              <a:t>;</a:t>
            </a:r>
          </a:p>
          <a:p>
            <a:endParaRPr lang="en-US" sz="2400" dirty="0">
              <a:latin typeface="Lucida Console" pitchFamily="49" charset="0"/>
            </a:endParaRPr>
          </a:p>
        </p:txBody>
      </p:sp>
      <p:cxnSp>
        <p:nvCxnSpPr>
          <p:cNvPr id="187" name="Straight Arrow Connector 186"/>
          <p:cNvCxnSpPr/>
          <p:nvPr/>
        </p:nvCxnSpPr>
        <p:spPr bwMode="auto">
          <a:xfrm rot="5400000">
            <a:off x="6210300" y="3467100"/>
            <a:ext cx="228600" cy="1588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91" name="Straight Arrow Connector 190"/>
          <p:cNvCxnSpPr/>
          <p:nvPr/>
        </p:nvCxnSpPr>
        <p:spPr bwMode="auto">
          <a:xfrm rot="5400000">
            <a:off x="5449094" y="5219700"/>
            <a:ext cx="1751806" cy="794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06" name="Oval 205"/>
          <p:cNvSpPr/>
          <p:nvPr/>
        </p:nvSpPr>
        <p:spPr bwMode="auto">
          <a:xfrm>
            <a:off x="5943600" y="25908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f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  <p:sp>
        <p:nvSpPr>
          <p:cNvPr id="207" name="Oval 206"/>
          <p:cNvSpPr/>
          <p:nvPr/>
        </p:nvSpPr>
        <p:spPr bwMode="auto">
          <a:xfrm>
            <a:off x="5943600" y="35814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g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(y)</a:t>
            </a:r>
          </a:p>
        </p:txBody>
      </p:sp>
      <p:grpSp>
        <p:nvGrpSpPr>
          <p:cNvPr id="196" name="Group 195"/>
          <p:cNvGrpSpPr/>
          <p:nvPr/>
        </p:nvGrpSpPr>
        <p:grpSpPr>
          <a:xfrm>
            <a:off x="5029200" y="2514600"/>
            <a:ext cx="2819400" cy="3048000"/>
            <a:chOff x="5715000" y="838200"/>
            <a:chExt cx="2819400" cy="1524000"/>
          </a:xfrm>
        </p:grpSpPr>
        <p:sp>
          <p:nvSpPr>
            <p:cNvPr id="201" name="Rectangle 200"/>
            <p:cNvSpPr/>
            <p:nvPr/>
          </p:nvSpPr>
          <p:spPr>
            <a:xfrm>
              <a:off x="5715000" y="838200"/>
              <a:ext cx="2819400" cy="1524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2" name="TextBox 201"/>
            <p:cNvSpPr txBox="1"/>
            <p:nvPr/>
          </p:nvSpPr>
          <p:spPr>
            <a:xfrm>
              <a:off x="5791200" y="838200"/>
              <a:ext cx="647934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800" dirty="0" smtClean="0">
                  <a:latin typeface="Georgia" pitchFamily="18" charset="0"/>
                </a:rPr>
                <a:t>“</a:t>
              </a:r>
              <a:endParaRPr lang="en-US" sz="8800" dirty="0">
                <a:latin typeface="Georgia" pitchFamily="18" charset="0"/>
              </a:endParaRPr>
            </a:p>
          </p:txBody>
        </p:sp>
        <p:sp>
          <p:nvSpPr>
            <p:cNvPr id="203" name="TextBox 202"/>
            <p:cNvSpPr txBox="1"/>
            <p:nvPr/>
          </p:nvSpPr>
          <p:spPr>
            <a:xfrm>
              <a:off x="7620000" y="838200"/>
              <a:ext cx="647934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800" dirty="0" smtClean="0">
                  <a:latin typeface="Georgia" pitchFamily="18" charset="0"/>
                </a:rPr>
                <a:t>”</a:t>
              </a:r>
              <a:endParaRPr lang="en-US" sz="8800" dirty="0">
                <a:latin typeface="Georgia" pitchFamily="18" charset="0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4800" y="9144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04800" y="1447800"/>
            <a:ext cx="83820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04800" y="19812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983"/>
          <p:cNvGrpSpPr/>
          <p:nvPr/>
        </p:nvGrpSpPr>
        <p:grpSpPr>
          <a:xfrm>
            <a:off x="1143000" y="838200"/>
            <a:ext cx="3493995" cy="646331"/>
            <a:chOff x="2079171" y="5602069"/>
            <a:chExt cx="3493995" cy="646331"/>
          </a:xfrm>
        </p:grpSpPr>
        <p:grpSp>
          <p:nvGrpSpPr>
            <p:cNvPr id="3" name="Group 981"/>
            <p:cNvGrpSpPr/>
            <p:nvPr/>
          </p:nvGrpSpPr>
          <p:grpSpPr>
            <a:xfrm>
              <a:off x="2079171" y="5638799"/>
              <a:ext cx="1045026" cy="609597"/>
              <a:chOff x="304800" y="914400"/>
              <a:chExt cx="8229600" cy="4800600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04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762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1219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676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2133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2590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3048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3505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3962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4419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4876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5334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5791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6248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6705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7162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7620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8077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304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762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1219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1676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2133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590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3048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3505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3962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4419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4876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5334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5791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6248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6705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7162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7620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8077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304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762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1219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1676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2133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2590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3048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3505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3962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4419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4876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5334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5791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6248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6705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7162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7620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8077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304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762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1219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1676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2133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2590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3048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3505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3962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4419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4876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5334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5791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6248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6705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7162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7620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8077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304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762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1219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1676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2133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2590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3048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3505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3962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4419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4876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5334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 90"/>
              <p:cNvSpPr/>
              <p:nvPr/>
            </p:nvSpPr>
            <p:spPr>
              <a:xfrm>
                <a:off x="5791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Rectangle 91"/>
              <p:cNvSpPr/>
              <p:nvPr/>
            </p:nvSpPr>
            <p:spPr>
              <a:xfrm>
                <a:off x="6248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Rectangle 92"/>
              <p:cNvSpPr/>
              <p:nvPr/>
            </p:nvSpPr>
            <p:spPr>
              <a:xfrm>
                <a:off x="6705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tangle 93"/>
              <p:cNvSpPr/>
              <p:nvPr/>
            </p:nvSpPr>
            <p:spPr>
              <a:xfrm>
                <a:off x="7162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7620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/>
              <p:cNvSpPr/>
              <p:nvPr/>
            </p:nvSpPr>
            <p:spPr>
              <a:xfrm>
                <a:off x="8077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304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762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1219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1676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2133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2590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3048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3505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3962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4419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4876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5334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5791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6248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 110"/>
              <p:cNvSpPr/>
              <p:nvPr/>
            </p:nvSpPr>
            <p:spPr>
              <a:xfrm>
                <a:off x="6705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7162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7620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8077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Rectangle 114"/>
              <p:cNvSpPr/>
              <p:nvPr/>
            </p:nvSpPr>
            <p:spPr>
              <a:xfrm>
                <a:off x="304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tangle 115"/>
              <p:cNvSpPr/>
              <p:nvPr/>
            </p:nvSpPr>
            <p:spPr>
              <a:xfrm>
                <a:off x="762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Rectangle 116"/>
              <p:cNvSpPr/>
              <p:nvPr/>
            </p:nvSpPr>
            <p:spPr>
              <a:xfrm>
                <a:off x="1219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Rectangle 117"/>
              <p:cNvSpPr/>
              <p:nvPr/>
            </p:nvSpPr>
            <p:spPr>
              <a:xfrm>
                <a:off x="1676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ectangle 118"/>
              <p:cNvSpPr/>
              <p:nvPr/>
            </p:nvSpPr>
            <p:spPr>
              <a:xfrm>
                <a:off x="2133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tangle 119"/>
              <p:cNvSpPr/>
              <p:nvPr/>
            </p:nvSpPr>
            <p:spPr>
              <a:xfrm>
                <a:off x="2590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ctangle 120"/>
              <p:cNvSpPr/>
              <p:nvPr/>
            </p:nvSpPr>
            <p:spPr>
              <a:xfrm>
                <a:off x="3048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tangle 121"/>
              <p:cNvSpPr/>
              <p:nvPr/>
            </p:nvSpPr>
            <p:spPr>
              <a:xfrm>
                <a:off x="3505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tangle 122"/>
              <p:cNvSpPr/>
              <p:nvPr/>
            </p:nvSpPr>
            <p:spPr>
              <a:xfrm>
                <a:off x="3962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Rectangle 123"/>
              <p:cNvSpPr/>
              <p:nvPr/>
            </p:nvSpPr>
            <p:spPr>
              <a:xfrm>
                <a:off x="4419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Rectangle 124"/>
              <p:cNvSpPr/>
              <p:nvPr/>
            </p:nvSpPr>
            <p:spPr>
              <a:xfrm>
                <a:off x="4876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tangle 125"/>
              <p:cNvSpPr/>
              <p:nvPr/>
            </p:nvSpPr>
            <p:spPr>
              <a:xfrm>
                <a:off x="5334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Rectangle 126"/>
              <p:cNvSpPr/>
              <p:nvPr/>
            </p:nvSpPr>
            <p:spPr>
              <a:xfrm>
                <a:off x="5791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tangle 127"/>
              <p:cNvSpPr/>
              <p:nvPr/>
            </p:nvSpPr>
            <p:spPr>
              <a:xfrm>
                <a:off x="6248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Rectangle 128"/>
              <p:cNvSpPr/>
              <p:nvPr/>
            </p:nvSpPr>
            <p:spPr>
              <a:xfrm>
                <a:off x="6705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ectangle 129"/>
              <p:cNvSpPr/>
              <p:nvPr/>
            </p:nvSpPr>
            <p:spPr>
              <a:xfrm>
                <a:off x="7162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Rectangle 130"/>
              <p:cNvSpPr/>
              <p:nvPr/>
            </p:nvSpPr>
            <p:spPr>
              <a:xfrm>
                <a:off x="7620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Rectangle 131"/>
              <p:cNvSpPr/>
              <p:nvPr/>
            </p:nvSpPr>
            <p:spPr>
              <a:xfrm>
                <a:off x="8077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Rectangle 132"/>
              <p:cNvSpPr/>
              <p:nvPr/>
            </p:nvSpPr>
            <p:spPr>
              <a:xfrm>
                <a:off x="304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Rectangle 133"/>
              <p:cNvSpPr/>
              <p:nvPr/>
            </p:nvSpPr>
            <p:spPr>
              <a:xfrm>
                <a:off x="762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Rectangle 134"/>
              <p:cNvSpPr/>
              <p:nvPr/>
            </p:nvSpPr>
            <p:spPr>
              <a:xfrm>
                <a:off x="1219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Rectangle 135"/>
              <p:cNvSpPr/>
              <p:nvPr/>
            </p:nvSpPr>
            <p:spPr>
              <a:xfrm>
                <a:off x="1676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Rectangle 136"/>
              <p:cNvSpPr/>
              <p:nvPr/>
            </p:nvSpPr>
            <p:spPr>
              <a:xfrm>
                <a:off x="2133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Rectangle 137"/>
              <p:cNvSpPr/>
              <p:nvPr/>
            </p:nvSpPr>
            <p:spPr>
              <a:xfrm>
                <a:off x="2590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3048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Rectangle 139"/>
              <p:cNvSpPr/>
              <p:nvPr/>
            </p:nvSpPr>
            <p:spPr>
              <a:xfrm>
                <a:off x="3505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Rectangle 140"/>
              <p:cNvSpPr/>
              <p:nvPr/>
            </p:nvSpPr>
            <p:spPr>
              <a:xfrm>
                <a:off x="3962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Rectangle 141"/>
              <p:cNvSpPr/>
              <p:nvPr/>
            </p:nvSpPr>
            <p:spPr>
              <a:xfrm>
                <a:off x="4419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Rectangle 142"/>
              <p:cNvSpPr/>
              <p:nvPr/>
            </p:nvSpPr>
            <p:spPr>
              <a:xfrm>
                <a:off x="4876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Rectangle 143"/>
              <p:cNvSpPr/>
              <p:nvPr/>
            </p:nvSpPr>
            <p:spPr>
              <a:xfrm>
                <a:off x="5334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Rectangle 144"/>
              <p:cNvSpPr/>
              <p:nvPr/>
            </p:nvSpPr>
            <p:spPr>
              <a:xfrm>
                <a:off x="5791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Rectangle 145"/>
              <p:cNvSpPr/>
              <p:nvPr/>
            </p:nvSpPr>
            <p:spPr>
              <a:xfrm>
                <a:off x="6248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Rectangle 146"/>
              <p:cNvSpPr/>
              <p:nvPr/>
            </p:nvSpPr>
            <p:spPr>
              <a:xfrm>
                <a:off x="6705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Rectangle 147"/>
              <p:cNvSpPr/>
              <p:nvPr/>
            </p:nvSpPr>
            <p:spPr>
              <a:xfrm>
                <a:off x="7162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Rectangle 148"/>
              <p:cNvSpPr/>
              <p:nvPr/>
            </p:nvSpPr>
            <p:spPr>
              <a:xfrm>
                <a:off x="7620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Rectangle 149"/>
              <p:cNvSpPr/>
              <p:nvPr/>
            </p:nvSpPr>
            <p:spPr>
              <a:xfrm>
                <a:off x="8077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Rectangle 150"/>
              <p:cNvSpPr/>
              <p:nvPr/>
            </p:nvSpPr>
            <p:spPr>
              <a:xfrm>
                <a:off x="304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Rectangle 151"/>
              <p:cNvSpPr/>
              <p:nvPr/>
            </p:nvSpPr>
            <p:spPr>
              <a:xfrm>
                <a:off x="762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Rectangle 152"/>
              <p:cNvSpPr/>
              <p:nvPr/>
            </p:nvSpPr>
            <p:spPr>
              <a:xfrm>
                <a:off x="1219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Rectangle 153"/>
              <p:cNvSpPr/>
              <p:nvPr/>
            </p:nvSpPr>
            <p:spPr>
              <a:xfrm>
                <a:off x="1676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Rectangle 154"/>
              <p:cNvSpPr/>
              <p:nvPr/>
            </p:nvSpPr>
            <p:spPr>
              <a:xfrm>
                <a:off x="2133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Rectangle 155"/>
              <p:cNvSpPr/>
              <p:nvPr/>
            </p:nvSpPr>
            <p:spPr>
              <a:xfrm>
                <a:off x="2590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Rectangle 156"/>
              <p:cNvSpPr/>
              <p:nvPr/>
            </p:nvSpPr>
            <p:spPr>
              <a:xfrm>
                <a:off x="3048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Rectangle 157"/>
              <p:cNvSpPr/>
              <p:nvPr/>
            </p:nvSpPr>
            <p:spPr>
              <a:xfrm>
                <a:off x="3505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Rectangle 158"/>
              <p:cNvSpPr/>
              <p:nvPr/>
            </p:nvSpPr>
            <p:spPr>
              <a:xfrm>
                <a:off x="3962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Rectangle 159"/>
              <p:cNvSpPr/>
              <p:nvPr/>
            </p:nvSpPr>
            <p:spPr>
              <a:xfrm>
                <a:off x="4419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Rectangle 160"/>
              <p:cNvSpPr/>
              <p:nvPr/>
            </p:nvSpPr>
            <p:spPr>
              <a:xfrm>
                <a:off x="4876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Rectangle 161"/>
              <p:cNvSpPr/>
              <p:nvPr/>
            </p:nvSpPr>
            <p:spPr>
              <a:xfrm>
                <a:off x="5334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Rectangle 162"/>
              <p:cNvSpPr/>
              <p:nvPr/>
            </p:nvSpPr>
            <p:spPr>
              <a:xfrm>
                <a:off x="5791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Rectangle 163"/>
              <p:cNvSpPr/>
              <p:nvPr/>
            </p:nvSpPr>
            <p:spPr>
              <a:xfrm>
                <a:off x="6248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Rectangle 164"/>
              <p:cNvSpPr/>
              <p:nvPr/>
            </p:nvSpPr>
            <p:spPr>
              <a:xfrm>
                <a:off x="6705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Rectangle 165"/>
              <p:cNvSpPr/>
              <p:nvPr/>
            </p:nvSpPr>
            <p:spPr>
              <a:xfrm>
                <a:off x="7162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Rectangle 166"/>
              <p:cNvSpPr/>
              <p:nvPr/>
            </p:nvSpPr>
            <p:spPr>
              <a:xfrm>
                <a:off x="7620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Rectangle 167"/>
              <p:cNvSpPr/>
              <p:nvPr/>
            </p:nvSpPr>
            <p:spPr>
              <a:xfrm>
                <a:off x="8077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3287166" y="5602069"/>
              <a:ext cx="2286000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92D050"/>
                  </a:solidFill>
                  <a:latin typeface="+mj-lt"/>
                </a:rPr>
                <a:t>sequential</a:t>
              </a:r>
              <a:endParaRPr lang="en-US" sz="3600" dirty="0">
                <a:solidFill>
                  <a:srgbClr val="92D050"/>
                </a:solidFill>
                <a:latin typeface="+mj-lt"/>
              </a:endParaRPr>
            </a:p>
          </p:txBody>
        </p:sp>
      </p:grpSp>
      <p:grpSp>
        <p:nvGrpSpPr>
          <p:cNvPr id="4" name="Group 168"/>
          <p:cNvGrpSpPr/>
          <p:nvPr/>
        </p:nvGrpSpPr>
        <p:grpSpPr>
          <a:xfrm>
            <a:off x="5486400" y="152400"/>
            <a:ext cx="1669211" cy="2057400"/>
            <a:chOff x="2743200" y="1143000"/>
            <a:chExt cx="3276600" cy="4038600"/>
          </a:xfrm>
        </p:grpSpPr>
        <p:pic>
          <p:nvPicPr>
            <p:cNvPr id="170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1" name="Picture 170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2" name="Picture 171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3" name="Picture 17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174" name="TextBox 173"/>
          <p:cNvSpPr txBox="1"/>
          <p:nvPr/>
        </p:nvSpPr>
        <p:spPr>
          <a:xfrm>
            <a:off x="4648200" y="762000"/>
            <a:ext cx="465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+</a:t>
            </a:r>
            <a:endParaRPr lang="en-US" sz="4400" b="1" dirty="0"/>
          </a:p>
        </p:txBody>
      </p:sp>
      <p:sp>
        <p:nvSpPr>
          <p:cNvPr id="175" name="TextBox 174"/>
          <p:cNvSpPr txBox="1"/>
          <p:nvPr/>
        </p:nvSpPr>
        <p:spPr>
          <a:xfrm>
            <a:off x="7543800" y="762000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?</a:t>
            </a:r>
            <a:endParaRPr lang="en-US" sz="4400" b="1" dirty="0"/>
          </a:p>
        </p:txBody>
      </p:sp>
      <p:sp>
        <p:nvSpPr>
          <p:cNvPr id="176" name="TextBox 175"/>
          <p:cNvSpPr txBox="1"/>
          <p:nvPr/>
        </p:nvSpPr>
        <p:spPr>
          <a:xfrm>
            <a:off x="304800" y="762000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1.</a:t>
            </a:r>
            <a:endParaRPr lang="en-US" sz="4400" b="1" dirty="0"/>
          </a:p>
        </p:txBody>
      </p:sp>
      <p:cxnSp>
        <p:nvCxnSpPr>
          <p:cNvPr id="187" name="Straight Arrow Connector 186"/>
          <p:cNvCxnSpPr/>
          <p:nvPr/>
        </p:nvCxnSpPr>
        <p:spPr bwMode="auto">
          <a:xfrm rot="5400000">
            <a:off x="1714500" y="3467100"/>
            <a:ext cx="228600" cy="1588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91" name="Straight Arrow Connector 190"/>
          <p:cNvCxnSpPr/>
          <p:nvPr/>
        </p:nvCxnSpPr>
        <p:spPr bwMode="auto">
          <a:xfrm rot="5400000">
            <a:off x="953294" y="5219700"/>
            <a:ext cx="1751806" cy="794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06" name="Oval 205"/>
          <p:cNvSpPr/>
          <p:nvPr/>
        </p:nvSpPr>
        <p:spPr bwMode="auto">
          <a:xfrm>
            <a:off x="1447800" y="25908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f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  <p:sp>
        <p:nvSpPr>
          <p:cNvPr id="207" name="Oval 206"/>
          <p:cNvSpPr/>
          <p:nvPr/>
        </p:nvSpPr>
        <p:spPr bwMode="auto">
          <a:xfrm>
            <a:off x="1447800" y="35814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g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(y)</a:t>
            </a:r>
          </a:p>
        </p:txBody>
      </p:sp>
      <p:grpSp>
        <p:nvGrpSpPr>
          <p:cNvPr id="5" name="Group 195"/>
          <p:cNvGrpSpPr/>
          <p:nvPr/>
        </p:nvGrpSpPr>
        <p:grpSpPr>
          <a:xfrm>
            <a:off x="533400" y="2514600"/>
            <a:ext cx="2819400" cy="3048000"/>
            <a:chOff x="5715000" y="838200"/>
            <a:chExt cx="2819400" cy="1524000"/>
          </a:xfrm>
        </p:grpSpPr>
        <p:sp>
          <p:nvSpPr>
            <p:cNvPr id="201" name="Rectangle 200"/>
            <p:cNvSpPr/>
            <p:nvPr/>
          </p:nvSpPr>
          <p:spPr>
            <a:xfrm>
              <a:off x="5715000" y="838200"/>
              <a:ext cx="2819400" cy="1524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2" name="TextBox 201"/>
            <p:cNvSpPr txBox="1"/>
            <p:nvPr/>
          </p:nvSpPr>
          <p:spPr>
            <a:xfrm>
              <a:off x="5791200" y="838200"/>
              <a:ext cx="647934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800" dirty="0" smtClean="0">
                  <a:latin typeface="Georgia" pitchFamily="18" charset="0"/>
                </a:rPr>
                <a:t>“</a:t>
              </a:r>
              <a:endParaRPr lang="en-US" sz="8800" dirty="0">
                <a:latin typeface="Georgia" pitchFamily="18" charset="0"/>
              </a:endParaRPr>
            </a:p>
          </p:txBody>
        </p:sp>
        <p:sp>
          <p:nvSpPr>
            <p:cNvPr id="203" name="TextBox 202"/>
            <p:cNvSpPr txBox="1"/>
            <p:nvPr/>
          </p:nvSpPr>
          <p:spPr>
            <a:xfrm>
              <a:off x="7620000" y="838200"/>
              <a:ext cx="647934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800" dirty="0" smtClean="0">
                  <a:latin typeface="Georgia" pitchFamily="18" charset="0"/>
                </a:rPr>
                <a:t>”</a:t>
              </a:r>
              <a:endParaRPr lang="en-US" sz="8800" dirty="0">
                <a:latin typeface="Georgia" pitchFamily="18" charset="0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983"/>
          <p:cNvGrpSpPr/>
          <p:nvPr/>
        </p:nvGrpSpPr>
        <p:grpSpPr>
          <a:xfrm>
            <a:off x="1143000" y="838200"/>
            <a:ext cx="3493995" cy="646331"/>
            <a:chOff x="2079171" y="5602069"/>
            <a:chExt cx="3493995" cy="646331"/>
          </a:xfrm>
        </p:grpSpPr>
        <p:grpSp>
          <p:nvGrpSpPr>
            <p:cNvPr id="3" name="Group 981"/>
            <p:cNvGrpSpPr/>
            <p:nvPr/>
          </p:nvGrpSpPr>
          <p:grpSpPr>
            <a:xfrm>
              <a:off x="2079171" y="5638799"/>
              <a:ext cx="1045026" cy="609597"/>
              <a:chOff x="304800" y="914400"/>
              <a:chExt cx="8229600" cy="4800600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04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762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1219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676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2133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2590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3048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3505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3962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4419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4876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5334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5791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6248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6705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7162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7620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8077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304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762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1219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1676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2133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590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3048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3505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3962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4419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4876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5334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5791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6248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6705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7162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7620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8077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304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762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1219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1676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2133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2590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3048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3505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3962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4419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4876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5334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5791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6248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6705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7162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7620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8077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304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762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1219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1676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2133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2590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3048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3505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3962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4419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4876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5334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5791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6248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6705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7162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7620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8077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304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762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1219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1676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2133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2590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3048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3505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3962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4419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4876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5334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 90"/>
              <p:cNvSpPr/>
              <p:nvPr/>
            </p:nvSpPr>
            <p:spPr>
              <a:xfrm>
                <a:off x="5791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Rectangle 91"/>
              <p:cNvSpPr/>
              <p:nvPr/>
            </p:nvSpPr>
            <p:spPr>
              <a:xfrm>
                <a:off x="6248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Rectangle 92"/>
              <p:cNvSpPr/>
              <p:nvPr/>
            </p:nvSpPr>
            <p:spPr>
              <a:xfrm>
                <a:off x="6705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tangle 93"/>
              <p:cNvSpPr/>
              <p:nvPr/>
            </p:nvSpPr>
            <p:spPr>
              <a:xfrm>
                <a:off x="7162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7620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/>
              <p:cNvSpPr/>
              <p:nvPr/>
            </p:nvSpPr>
            <p:spPr>
              <a:xfrm>
                <a:off x="8077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304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762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1219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1676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2133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2590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3048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3505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3962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4419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4876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5334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5791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6248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 110"/>
              <p:cNvSpPr/>
              <p:nvPr/>
            </p:nvSpPr>
            <p:spPr>
              <a:xfrm>
                <a:off x="6705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7162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7620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8077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Rectangle 114"/>
              <p:cNvSpPr/>
              <p:nvPr/>
            </p:nvSpPr>
            <p:spPr>
              <a:xfrm>
                <a:off x="304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tangle 115"/>
              <p:cNvSpPr/>
              <p:nvPr/>
            </p:nvSpPr>
            <p:spPr>
              <a:xfrm>
                <a:off x="762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Rectangle 116"/>
              <p:cNvSpPr/>
              <p:nvPr/>
            </p:nvSpPr>
            <p:spPr>
              <a:xfrm>
                <a:off x="1219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Rectangle 117"/>
              <p:cNvSpPr/>
              <p:nvPr/>
            </p:nvSpPr>
            <p:spPr>
              <a:xfrm>
                <a:off x="1676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ectangle 118"/>
              <p:cNvSpPr/>
              <p:nvPr/>
            </p:nvSpPr>
            <p:spPr>
              <a:xfrm>
                <a:off x="2133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tangle 119"/>
              <p:cNvSpPr/>
              <p:nvPr/>
            </p:nvSpPr>
            <p:spPr>
              <a:xfrm>
                <a:off x="2590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ctangle 120"/>
              <p:cNvSpPr/>
              <p:nvPr/>
            </p:nvSpPr>
            <p:spPr>
              <a:xfrm>
                <a:off x="3048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tangle 121"/>
              <p:cNvSpPr/>
              <p:nvPr/>
            </p:nvSpPr>
            <p:spPr>
              <a:xfrm>
                <a:off x="3505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tangle 122"/>
              <p:cNvSpPr/>
              <p:nvPr/>
            </p:nvSpPr>
            <p:spPr>
              <a:xfrm>
                <a:off x="3962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Rectangle 123"/>
              <p:cNvSpPr/>
              <p:nvPr/>
            </p:nvSpPr>
            <p:spPr>
              <a:xfrm>
                <a:off x="4419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Rectangle 124"/>
              <p:cNvSpPr/>
              <p:nvPr/>
            </p:nvSpPr>
            <p:spPr>
              <a:xfrm>
                <a:off x="4876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tangle 125"/>
              <p:cNvSpPr/>
              <p:nvPr/>
            </p:nvSpPr>
            <p:spPr>
              <a:xfrm>
                <a:off x="5334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Rectangle 126"/>
              <p:cNvSpPr/>
              <p:nvPr/>
            </p:nvSpPr>
            <p:spPr>
              <a:xfrm>
                <a:off x="5791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tangle 127"/>
              <p:cNvSpPr/>
              <p:nvPr/>
            </p:nvSpPr>
            <p:spPr>
              <a:xfrm>
                <a:off x="6248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Rectangle 128"/>
              <p:cNvSpPr/>
              <p:nvPr/>
            </p:nvSpPr>
            <p:spPr>
              <a:xfrm>
                <a:off x="6705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ectangle 129"/>
              <p:cNvSpPr/>
              <p:nvPr/>
            </p:nvSpPr>
            <p:spPr>
              <a:xfrm>
                <a:off x="7162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Rectangle 130"/>
              <p:cNvSpPr/>
              <p:nvPr/>
            </p:nvSpPr>
            <p:spPr>
              <a:xfrm>
                <a:off x="7620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Rectangle 131"/>
              <p:cNvSpPr/>
              <p:nvPr/>
            </p:nvSpPr>
            <p:spPr>
              <a:xfrm>
                <a:off x="8077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Rectangle 132"/>
              <p:cNvSpPr/>
              <p:nvPr/>
            </p:nvSpPr>
            <p:spPr>
              <a:xfrm>
                <a:off x="304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Rectangle 133"/>
              <p:cNvSpPr/>
              <p:nvPr/>
            </p:nvSpPr>
            <p:spPr>
              <a:xfrm>
                <a:off x="762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Rectangle 134"/>
              <p:cNvSpPr/>
              <p:nvPr/>
            </p:nvSpPr>
            <p:spPr>
              <a:xfrm>
                <a:off x="1219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Rectangle 135"/>
              <p:cNvSpPr/>
              <p:nvPr/>
            </p:nvSpPr>
            <p:spPr>
              <a:xfrm>
                <a:off x="1676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Rectangle 136"/>
              <p:cNvSpPr/>
              <p:nvPr/>
            </p:nvSpPr>
            <p:spPr>
              <a:xfrm>
                <a:off x="2133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Rectangle 137"/>
              <p:cNvSpPr/>
              <p:nvPr/>
            </p:nvSpPr>
            <p:spPr>
              <a:xfrm>
                <a:off x="2590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3048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Rectangle 139"/>
              <p:cNvSpPr/>
              <p:nvPr/>
            </p:nvSpPr>
            <p:spPr>
              <a:xfrm>
                <a:off x="3505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Rectangle 140"/>
              <p:cNvSpPr/>
              <p:nvPr/>
            </p:nvSpPr>
            <p:spPr>
              <a:xfrm>
                <a:off x="3962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Rectangle 141"/>
              <p:cNvSpPr/>
              <p:nvPr/>
            </p:nvSpPr>
            <p:spPr>
              <a:xfrm>
                <a:off x="4419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Rectangle 142"/>
              <p:cNvSpPr/>
              <p:nvPr/>
            </p:nvSpPr>
            <p:spPr>
              <a:xfrm>
                <a:off x="4876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Rectangle 143"/>
              <p:cNvSpPr/>
              <p:nvPr/>
            </p:nvSpPr>
            <p:spPr>
              <a:xfrm>
                <a:off x="5334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Rectangle 144"/>
              <p:cNvSpPr/>
              <p:nvPr/>
            </p:nvSpPr>
            <p:spPr>
              <a:xfrm>
                <a:off x="5791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Rectangle 145"/>
              <p:cNvSpPr/>
              <p:nvPr/>
            </p:nvSpPr>
            <p:spPr>
              <a:xfrm>
                <a:off x="6248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Rectangle 146"/>
              <p:cNvSpPr/>
              <p:nvPr/>
            </p:nvSpPr>
            <p:spPr>
              <a:xfrm>
                <a:off x="6705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Rectangle 147"/>
              <p:cNvSpPr/>
              <p:nvPr/>
            </p:nvSpPr>
            <p:spPr>
              <a:xfrm>
                <a:off x="7162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Rectangle 148"/>
              <p:cNvSpPr/>
              <p:nvPr/>
            </p:nvSpPr>
            <p:spPr>
              <a:xfrm>
                <a:off x="7620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Rectangle 149"/>
              <p:cNvSpPr/>
              <p:nvPr/>
            </p:nvSpPr>
            <p:spPr>
              <a:xfrm>
                <a:off x="8077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Rectangle 150"/>
              <p:cNvSpPr/>
              <p:nvPr/>
            </p:nvSpPr>
            <p:spPr>
              <a:xfrm>
                <a:off x="304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Rectangle 151"/>
              <p:cNvSpPr/>
              <p:nvPr/>
            </p:nvSpPr>
            <p:spPr>
              <a:xfrm>
                <a:off x="762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Rectangle 152"/>
              <p:cNvSpPr/>
              <p:nvPr/>
            </p:nvSpPr>
            <p:spPr>
              <a:xfrm>
                <a:off x="1219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Rectangle 153"/>
              <p:cNvSpPr/>
              <p:nvPr/>
            </p:nvSpPr>
            <p:spPr>
              <a:xfrm>
                <a:off x="1676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Rectangle 154"/>
              <p:cNvSpPr/>
              <p:nvPr/>
            </p:nvSpPr>
            <p:spPr>
              <a:xfrm>
                <a:off x="2133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Rectangle 155"/>
              <p:cNvSpPr/>
              <p:nvPr/>
            </p:nvSpPr>
            <p:spPr>
              <a:xfrm>
                <a:off x="2590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Rectangle 156"/>
              <p:cNvSpPr/>
              <p:nvPr/>
            </p:nvSpPr>
            <p:spPr>
              <a:xfrm>
                <a:off x="3048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Rectangle 157"/>
              <p:cNvSpPr/>
              <p:nvPr/>
            </p:nvSpPr>
            <p:spPr>
              <a:xfrm>
                <a:off x="3505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Rectangle 158"/>
              <p:cNvSpPr/>
              <p:nvPr/>
            </p:nvSpPr>
            <p:spPr>
              <a:xfrm>
                <a:off x="3962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Rectangle 159"/>
              <p:cNvSpPr/>
              <p:nvPr/>
            </p:nvSpPr>
            <p:spPr>
              <a:xfrm>
                <a:off x="4419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Rectangle 160"/>
              <p:cNvSpPr/>
              <p:nvPr/>
            </p:nvSpPr>
            <p:spPr>
              <a:xfrm>
                <a:off x="4876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Rectangle 161"/>
              <p:cNvSpPr/>
              <p:nvPr/>
            </p:nvSpPr>
            <p:spPr>
              <a:xfrm>
                <a:off x="5334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Rectangle 162"/>
              <p:cNvSpPr/>
              <p:nvPr/>
            </p:nvSpPr>
            <p:spPr>
              <a:xfrm>
                <a:off x="5791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Rectangle 163"/>
              <p:cNvSpPr/>
              <p:nvPr/>
            </p:nvSpPr>
            <p:spPr>
              <a:xfrm>
                <a:off x="6248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Rectangle 164"/>
              <p:cNvSpPr/>
              <p:nvPr/>
            </p:nvSpPr>
            <p:spPr>
              <a:xfrm>
                <a:off x="6705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Rectangle 165"/>
              <p:cNvSpPr/>
              <p:nvPr/>
            </p:nvSpPr>
            <p:spPr>
              <a:xfrm>
                <a:off x="7162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Rectangle 166"/>
              <p:cNvSpPr/>
              <p:nvPr/>
            </p:nvSpPr>
            <p:spPr>
              <a:xfrm>
                <a:off x="7620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Rectangle 167"/>
              <p:cNvSpPr/>
              <p:nvPr/>
            </p:nvSpPr>
            <p:spPr>
              <a:xfrm>
                <a:off x="8077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3287166" y="5602069"/>
              <a:ext cx="2286000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92D050"/>
                  </a:solidFill>
                  <a:latin typeface="+mj-lt"/>
                </a:rPr>
                <a:t>sequential</a:t>
              </a:r>
              <a:endParaRPr lang="en-US" sz="3600" dirty="0">
                <a:solidFill>
                  <a:srgbClr val="92D050"/>
                </a:solidFill>
                <a:latin typeface="+mj-lt"/>
              </a:endParaRPr>
            </a:p>
          </p:txBody>
        </p:sp>
      </p:grpSp>
      <p:grpSp>
        <p:nvGrpSpPr>
          <p:cNvPr id="4" name="Group 168"/>
          <p:cNvGrpSpPr/>
          <p:nvPr/>
        </p:nvGrpSpPr>
        <p:grpSpPr>
          <a:xfrm>
            <a:off x="5486400" y="152400"/>
            <a:ext cx="1669211" cy="2057400"/>
            <a:chOff x="2743200" y="1143000"/>
            <a:chExt cx="3276600" cy="4038600"/>
          </a:xfrm>
        </p:grpSpPr>
        <p:pic>
          <p:nvPicPr>
            <p:cNvPr id="170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1" name="Picture 170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2" name="Picture 171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3" name="Picture 17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174" name="TextBox 173"/>
          <p:cNvSpPr txBox="1"/>
          <p:nvPr/>
        </p:nvSpPr>
        <p:spPr>
          <a:xfrm>
            <a:off x="4648200" y="762000"/>
            <a:ext cx="465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+</a:t>
            </a:r>
            <a:endParaRPr lang="en-US" sz="4400" b="1" dirty="0"/>
          </a:p>
        </p:txBody>
      </p:sp>
      <p:sp>
        <p:nvSpPr>
          <p:cNvPr id="175" name="TextBox 174"/>
          <p:cNvSpPr txBox="1"/>
          <p:nvPr/>
        </p:nvSpPr>
        <p:spPr>
          <a:xfrm>
            <a:off x="7543800" y="762000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?</a:t>
            </a:r>
            <a:endParaRPr lang="en-US" sz="4400" b="1" dirty="0"/>
          </a:p>
        </p:txBody>
      </p:sp>
      <p:sp>
        <p:nvSpPr>
          <p:cNvPr id="176" name="TextBox 175"/>
          <p:cNvSpPr txBox="1"/>
          <p:nvPr/>
        </p:nvSpPr>
        <p:spPr>
          <a:xfrm>
            <a:off x="304800" y="762000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1.</a:t>
            </a:r>
            <a:endParaRPr lang="en-US" sz="4400" b="1" dirty="0"/>
          </a:p>
        </p:txBody>
      </p:sp>
      <p:cxnSp>
        <p:nvCxnSpPr>
          <p:cNvPr id="187" name="Straight Arrow Connector 186"/>
          <p:cNvCxnSpPr/>
          <p:nvPr/>
        </p:nvCxnSpPr>
        <p:spPr bwMode="auto">
          <a:xfrm rot="5400000">
            <a:off x="1714500" y="3467100"/>
            <a:ext cx="228600" cy="1588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91" name="Straight Arrow Connector 190"/>
          <p:cNvCxnSpPr/>
          <p:nvPr/>
        </p:nvCxnSpPr>
        <p:spPr bwMode="auto">
          <a:xfrm rot="5400000">
            <a:off x="953294" y="5219700"/>
            <a:ext cx="1751806" cy="794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06" name="Oval 205"/>
          <p:cNvSpPr/>
          <p:nvPr/>
        </p:nvSpPr>
        <p:spPr bwMode="auto">
          <a:xfrm>
            <a:off x="1447800" y="25908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f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  <p:sp>
        <p:nvSpPr>
          <p:cNvPr id="207" name="Oval 206"/>
          <p:cNvSpPr/>
          <p:nvPr/>
        </p:nvSpPr>
        <p:spPr bwMode="auto">
          <a:xfrm>
            <a:off x="1447800" y="35814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g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(y)</a:t>
            </a:r>
          </a:p>
        </p:txBody>
      </p:sp>
      <p:grpSp>
        <p:nvGrpSpPr>
          <p:cNvPr id="5" name="Group 195"/>
          <p:cNvGrpSpPr/>
          <p:nvPr/>
        </p:nvGrpSpPr>
        <p:grpSpPr>
          <a:xfrm>
            <a:off x="533400" y="2514600"/>
            <a:ext cx="2819400" cy="3048000"/>
            <a:chOff x="5715000" y="838200"/>
            <a:chExt cx="2819400" cy="1524000"/>
          </a:xfrm>
        </p:grpSpPr>
        <p:sp>
          <p:nvSpPr>
            <p:cNvPr id="201" name="Rectangle 200"/>
            <p:cNvSpPr/>
            <p:nvPr/>
          </p:nvSpPr>
          <p:spPr>
            <a:xfrm>
              <a:off x="5715000" y="838200"/>
              <a:ext cx="2819400" cy="1524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2" name="TextBox 201"/>
            <p:cNvSpPr txBox="1"/>
            <p:nvPr/>
          </p:nvSpPr>
          <p:spPr>
            <a:xfrm>
              <a:off x="5791200" y="838200"/>
              <a:ext cx="647934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800" dirty="0" smtClean="0">
                  <a:latin typeface="Georgia" pitchFamily="18" charset="0"/>
                </a:rPr>
                <a:t>“</a:t>
              </a:r>
              <a:endParaRPr lang="en-US" sz="8800" dirty="0">
                <a:latin typeface="Georgia" pitchFamily="18" charset="0"/>
              </a:endParaRPr>
            </a:p>
          </p:txBody>
        </p:sp>
        <p:sp>
          <p:nvSpPr>
            <p:cNvPr id="203" name="TextBox 202"/>
            <p:cNvSpPr txBox="1"/>
            <p:nvPr/>
          </p:nvSpPr>
          <p:spPr>
            <a:xfrm>
              <a:off x="7620000" y="838200"/>
              <a:ext cx="647934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800" dirty="0" smtClean="0">
                  <a:latin typeface="Georgia" pitchFamily="18" charset="0"/>
                </a:rPr>
                <a:t>”</a:t>
              </a:r>
              <a:endParaRPr lang="en-US" sz="8800" dirty="0">
                <a:latin typeface="Georgia" pitchFamily="18" charset="0"/>
              </a:endParaRPr>
            </a:p>
          </p:txBody>
        </p:sp>
      </p:grpSp>
      <p:grpSp>
        <p:nvGrpSpPr>
          <p:cNvPr id="184" name="Group 706"/>
          <p:cNvGrpSpPr/>
          <p:nvPr/>
        </p:nvGrpSpPr>
        <p:grpSpPr>
          <a:xfrm>
            <a:off x="3505199" y="2514600"/>
            <a:ext cx="5638801" cy="3581400"/>
            <a:chOff x="1142999" y="1219200"/>
            <a:chExt cx="5638801" cy="3581400"/>
          </a:xfrm>
        </p:grpSpPr>
        <p:grpSp>
          <p:nvGrpSpPr>
            <p:cNvPr id="185" name="Group 821"/>
            <p:cNvGrpSpPr/>
            <p:nvPr/>
          </p:nvGrpSpPr>
          <p:grpSpPr>
            <a:xfrm>
              <a:off x="1143000" y="1219200"/>
              <a:ext cx="4724400" cy="646331"/>
              <a:chOff x="914400" y="1219200"/>
              <a:chExt cx="4724400" cy="646331"/>
            </a:xfrm>
          </p:grpSpPr>
          <p:sp>
            <p:nvSpPr>
              <p:cNvPr id="564" name="TextBox 563"/>
              <p:cNvSpPr txBox="1"/>
              <p:nvPr/>
            </p:nvSpPr>
            <p:spPr>
              <a:xfrm>
                <a:off x="2133600" y="1219200"/>
                <a:ext cx="35052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FF0000"/>
                    </a:solidFill>
                    <a:latin typeface="+mj-lt"/>
                  </a:rPr>
                  <a:t>race conditions</a:t>
                </a:r>
                <a:endParaRPr lang="en-US" sz="3600" dirty="0">
                  <a:solidFill>
                    <a:srgbClr val="FF0000"/>
                  </a:solidFill>
                  <a:latin typeface="+mj-lt"/>
                </a:endParaRPr>
              </a:p>
            </p:txBody>
          </p:sp>
          <p:grpSp>
            <p:nvGrpSpPr>
              <p:cNvPr id="565" name="Group 164"/>
              <p:cNvGrpSpPr/>
              <p:nvPr/>
            </p:nvGrpSpPr>
            <p:grpSpPr>
              <a:xfrm>
                <a:off x="914400" y="1237564"/>
                <a:ext cx="1045026" cy="609597"/>
                <a:chOff x="304800" y="914400"/>
                <a:chExt cx="8229600" cy="4800600"/>
              </a:xfrm>
            </p:grpSpPr>
            <p:sp>
              <p:nvSpPr>
                <p:cNvPr id="566" name="Rectangle 565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7" name="Rectangle 566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8" name="Rectangle 567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9" name="Rectangle 568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0" name="Rectangle 569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1" name="Rectangle 170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2" name="Rectangle 571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3" name="Rectangle 572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4" name="Rectangle 573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5" name="Rectangle 574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6" name="Rectangle 575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7" name="Rectangle 576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8" name="Rectangle 577"/>
                <p:cNvSpPr/>
                <p:nvPr/>
              </p:nvSpPr>
              <p:spPr>
                <a:xfrm>
                  <a:off x="5791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9" name="Rectangle 578"/>
                <p:cNvSpPr/>
                <p:nvPr/>
              </p:nvSpPr>
              <p:spPr>
                <a:xfrm>
                  <a:off x="6248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0" name="Rectangle 579"/>
                <p:cNvSpPr/>
                <p:nvPr/>
              </p:nvSpPr>
              <p:spPr>
                <a:xfrm>
                  <a:off x="6705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1" name="Rectangle 580"/>
                <p:cNvSpPr/>
                <p:nvPr/>
              </p:nvSpPr>
              <p:spPr>
                <a:xfrm>
                  <a:off x="7162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2" name="Rectangle 581"/>
                <p:cNvSpPr/>
                <p:nvPr/>
              </p:nvSpPr>
              <p:spPr>
                <a:xfrm>
                  <a:off x="7620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3" name="Rectangle 582"/>
                <p:cNvSpPr/>
                <p:nvPr/>
              </p:nvSpPr>
              <p:spPr>
                <a:xfrm>
                  <a:off x="8077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4" name="Rectangle 583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5" name="Rectangle 584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6" name="Rectangle 585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7" name="Rectangle 586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8" name="Rectangle 587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9" name="Rectangle 588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0" name="Rectangle 589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1" name="Rectangle 590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2" name="Rectangle 591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3" name="Rectangle 592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4" name="Rectangle 593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5" name="Rectangle 594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6" name="Rectangle 595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97" name="Rectangle 596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8" name="Rectangle 597"/>
                <p:cNvSpPr/>
                <p:nvPr/>
              </p:nvSpPr>
              <p:spPr>
                <a:xfrm>
                  <a:off x="6705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9" name="Rectangle 598"/>
                <p:cNvSpPr/>
                <p:nvPr/>
              </p:nvSpPr>
              <p:spPr>
                <a:xfrm>
                  <a:off x="7162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0" name="Rectangle 599"/>
                <p:cNvSpPr/>
                <p:nvPr/>
              </p:nvSpPr>
              <p:spPr>
                <a:xfrm>
                  <a:off x="7620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1" name="Rectangle 600"/>
                <p:cNvSpPr/>
                <p:nvPr/>
              </p:nvSpPr>
              <p:spPr>
                <a:xfrm>
                  <a:off x="8077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2" name="Rectangle 601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3" name="Rectangle 602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4" name="Rectangle 603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5" name="Rectangle 604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6" name="Rectangle 605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7" name="Rectangle 606"/>
                <p:cNvSpPr/>
                <p:nvPr/>
              </p:nvSpPr>
              <p:spPr>
                <a:xfrm>
                  <a:off x="2590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8" name="Rectangle 607"/>
                <p:cNvSpPr/>
                <p:nvPr/>
              </p:nvSpPr>
              <p:spPr>
                <a:xfrm>
                  <a:off x="3048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9" name="Rectangle 608"/>
                <p:cNvSpPr/>
                <p:nvPr/>
              </p:nvSpPr>
              <p:spPr>
                <a:xfrm>
                  <a:off x="3505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0" name="Rectangle 609"/>
                <p:cNvSpPr/>
                <p:nvPr/>
              </p:nvSpPr>
              <p:spPr>
                <a:xfrm>
                  <a:off x="3962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1" name="Rectangle 210"/>
                <p:cNvSpPr/>
                <p:nvPr/>
              </p:nvSpPr>
              <p:spPr>
                <a:xfrm>
                  <a:off x="4419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2" name="Rectangle 611"/>
                <p:cNvSpPr/>
                <p:nvPr/>
              </p:nvSpPr>
              <p:spPr>
                <a:xfrm>
                  <a:off x="4876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3" name="Rectangle 612"/>
                <p:cNvSpPr/>
                <p:nvPr/>
              </p:nvSpPr>
              <p:spPr>
                <a:xfrm>
                  <a:off x="5334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4" name="Rectangle 613"/>
                <p:cNvSpPr/>
                <p:nvPr/>
              </p:nvSpPr>
              <p:spPr>
                <a:xfrm>
                  <a:off x="5791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5" name="Rectangle 614"/>
                <p:cNvSpPr/>
                <p:nvPr/>
              </p:nvSpPr>
              <p:spPr>
                <a:xfrm>
                  <a:off x="6248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6" name="Rectangle 615"/>
                <p:cNvSpPr/>
                <p:nvPr/>
              </p:nvSpPr>
              <p:spPr>
                <a:xfrm>
                  <a:off x="6705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7" name="Rectangle 616"/>
                <p:cNvSpPr/>
                <p:nvPr/>
              </p:nvSpPr>
              <p:spPr>
                <a:xfrm>
                  <a:off x="7162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8" name="Rectangle 617"/>
                <p:cNvSpPr/>
                <p:nvPr/>
              </p:nvSpPr>
              <p:spPr>
                <a:xfrm>
                  <a:off x="7620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9" name="Rectangle 618"/>
                <p:cNvSpPr/>
                <p:nvPr/>
              </p:nvSpPr>
              <p:spPr>
                <a:xfrm>
                  <a:off x="8077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0" name="Rectangle 619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1" name="Rectangle 620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2" name="Rectangle 621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3" name="Rectangle 622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4" name="Rectangle 623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5" name="Rectangle 624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6" name="Rectangle 625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7" name="Rectangle 626"/>
                <p:cNvSpPr/>
                <p:nvPr/>
              </p:nvSpPr>
              <p:spPr>
                <a:xfrm>
                  <a:off x="3505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8" name="Rectangle 627"/>
                <p:cNvSpPr/>
                <p:nvPr/>
              </p:nvSpPr>
              <p:spPr>
                <a:xfrm>
                  <a:off x="3962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9" name="Rectangle 628"/>
                <p:cNvSpPr/>
                <p:nvPr/>
              </p:nvSpPr>
              <p:spPr>
                <a:xfrm>
                  <a:off x="4419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0" name="Rectangle 629"/>
                <p:cNvSpPr/>
                <p:nvPr/>
              </p:nvSpPr>
              <p:spPr>
                <a:xfrm>
                  <a:off x="4876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1" name="Rectangle 630"/>
                <p:cNvSpPr/>
                <p:nvPr/>
              </p:nvSpPr>
              <p:spPr>
                <a:xfrm>
                  <a:off x="5334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2" name="Rectangle 631"/>
                <p:cNvSpPr/>
                <p:nvPr/>
              </p:nvSpPr>
              <p:spPr>
                <a:xfrm>
                  <a:off x="5791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3" name="Rectangle 632"/>
                <p:cNvSpPr/>
                <p:nvPr/>
              </p:nvSpPr>
              <p:spPr>
                <a:xfrm>
                  <a:off x="6248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4" name="Rectangle 633"/>
                <p:cNvSpPr/>
                <p:nvPr/>
              </p:nvSpPr>
              <p:spPr>
                <a:xfrm>
                  <a:off x="6705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5" name="Rectangle 634"/>
                <p:cNvSpPr/>
                <p:nvPr/>
              </p:nvSpPr>
              <p:spPr>
                <a:xfrm>
                  <a:off x="7162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6" name="Rectangle 635"/>
                <p:cNvSpPr/>
                <p:nvPr/>
              </p:nvSpPr>
              <p:spPr>
                <a:xfrm>
                  <a:off x="7620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7" name="Rectangle 636"/>
                <p:cNvSpPr/>
                <p:nvPr/>
              </p:nvSpPr>
              <p:spPr>
                <a:xfrm>
                  <a:off x="8077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8" name="Rectangle 637"/>
                <p:cNvSpPr/>
                <p:nvPr/>
              </p:nvSpPr>
              <p:spPr>
                <a:xfrm>
                  <a:off x="304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9" name="Rectangle 638"/>
                <p:cNvSpPr/>
                <p:nvPr/>
              </p:nvSpPr>
              <p:spPr>
                <a:xfrm>
                  <a:off x="762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0" name="Rectangle 639"/>
                <p:cNvSpPr/>
                <p:nvPr/>
              </p:nvSpPr>
              <p:spPr>
                <a:xfrm>
                  <a:off x="1219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1" name="Rectangle 640"/>
                <p:cNvSpPr/>
                <p:nvPr/>
              </p:nvSpPr>
              <p:spPr>
                <a:xfrm>
                  <a:off x="1676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2" name="Rectangle 641"/>
                <p:cNvSpPr/>
                <p:nvPr/>
              </p:nvSpPr>
              <p:spPr>
                <a:xfrm>
                  <a:off x="2133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3" name="Rectangle 642"/>
                <p:cNvSpPr/>
                <p:nvPr/>
              </p:nvSpPr>
              <p:spPr>
                <a:xfrm>
                  <a:off x="2590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4" name="Rectangle 643"/>
                <p:cNvSpPr/>
                <p:nvPr/>
              </p:nvSpPr>
              <p:spPr>
                <a:xfrm>
                  <a:off x="3048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5" name="Rectangle 644"/>
                <p:cNvSpPr/>
                <p:nvPr/>
              </p:nvSpPr>
              <p:spPr>
                <a:xfrm>
                  <a:off x="3505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6" name="Rectangle 645"/>
                <p:cNvSpPr/>
                <p:nvPr/>
              </p:nvSpPr>
              <p:spPr>
                <a:xfrm>
                  <a:off x="3962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7" name="Rectangle 646"/>
                <p:cNvSpPr/>
                <p:nvPr/>
              </p:nvSpPr>
              <p:spPr>
                <a:xfrm>
                  <a:off x="4419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8" name="Rectangle 647"/>
                <p:cNvSpPr/>
                <p:nvPr/>
              </p:nvSpPr>
              <p:spPr>
                <a:xfrm>
                  <a:off x="4876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9" name="Rectangle 648"/>
                <p:cNvSpPr/>
                <p:nvPr/>
              </p:nvSpPr>
              <p:spPr>
                <a:xfrm>
                  <a:off x="5334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0" name="Rectangle 375"/>
                <p:cNvSpPr/>
                <p:nvPr/>
              </p:nvSpPr>
              <p:spPr>
                <a:xfrm>
                  <a:off x="5791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1" name="Rectangle 650"/>
                <p:cNvSpPr/>
                <p:nvPr/>
              </p:nvSpPr>
              <p:spPr>
                <a:xfrm>
                  <a:off x="6248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2" name="Rectangle 651"/>
                <p:cNvSpPr/>
                <p:nvPr/>
              </p:nvSpPr>
              <p:spPr>
                <a:xfrm>
                  <a:off x="6705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3" name="Rectangle 652"/>
                <p:cNvSpPr/>
                <p:nvPr/>
              </p:nvSpPr>
              <p:spPr>
                <a:xfrm>
                  <a:off x="7162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4" name="Rectangle 653"/>
                <p:cNvSpPr/>
                <p:nvPr/>
              </p:nvSpPr>
              <p:spPr>
                <a:xfrm>
                  <a:off x="7620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5" name="Rectangle 654"/>
                <p:cNvSpPr/>
                <p:nvPr/>
              </p:nvSpPr>
              <p:spPr>
                <a:xfrm>
                  <a:off x="8077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6" name="Rectangle 655"/>
                <p:cNvSpPr/>
                <p:nvPr/>
              </p:nvSpPr>
              <p:spPr>
                <a:xfrm>
                  <a:off x="304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7" name="Rectangle 656"/>
                <p:cNvSpPr/>
                <p:nvPr/>
              </p:nvSpPr>
              <p:spPr>
                <a:xfrm>
                  <a:off x="762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8" name="Rectangle 657"/>
                <p:cNvSpPr/>
                <p:nvPr/>
              </p:nvSpPr>
              <p:spPr>
                <a:xfrm>
                  <a:off x="1219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9" name="Rectangle 658"/>
                <p:cNvSpPr/>
                <p:nvPr/>
              </p:nvSpPr>
              <p:spPr>
                <a:xfrm>
                  <a:off x="1676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0" name="Rectangle 659"/>
                <p:cNvSpPr/>
                <p:nvPr/>
              </p:nvSpPr>
              <p:spPr>
                <a:xfrm>
                  <a:off x="2133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1" name="Rectangle 660"/>
                <p:cNvSpPr/>
                <p:nvPr/>
              </p:nvSpPr>
              <p:spPr>
                <a:xfrm>
                  <a:off x="2590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2" name="Rectangle 661"/>
                <p:cNvSpPr/>
                <p:nvPr/>
              </p:nvSpPr>
              <p:spPr>
                <a:xfrm>
                  <a:off x="3048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3" name="Rectangle 662"/>
                <p:cNvSpPr/>
                <p:nvPr/>
              </p:nvSpPr>
              <p:spPr>
                <a:xfrm>
                  <a:off x="3505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4" name="Rectangle 663"/>
                <p:cNvSpPr/>
                <p:nvPr/>
              </p:nvSpPr>
              <p:spPr>
                <a:xfrm>
                  <a:off x="3962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5" name="Rectangle 664"/>
                <p:cNvSpPr/>
                <p:nvPr/>
              </p:nvSpPr>
              <p:spPr>
                <a:xfrm>
                  <a:off x="4419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6" name="Rectangle 665"/>
                <p:cNvSpPr/>
                <p:nvPr/>
              </p:nvSpPr>
              <p:spPr>
                <a:xfrm>
                  <a:off x="4876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7" name="Rectangle 666"/>
                <p:cNvSpPr/>
                <p:nvPr/>
              </p:nvSpPr>
              <p:spPr>
                <a:xfrm>
                  <a:off x="5334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8" name="Rectangle 667"/>
                <p:cNvSpPr/>
                <p:nvPr/>
              </p:nvSpPr>
              <p:spPr>
                <a:xfrm>
                  <a:off x="5791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9" name="Rectangle 668"/>
                <p:cNvSpPr/>
                <p:nvPr/>
              </p:nvSpPr>
              <p:spPr>
                <a:xfrm>
                  <a:off x="6248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0" name="Rectangle 669"/>
                <p:cNvSpPr/>
                <p:nvPr/>
              </p:nvSpPr>
              <p:spPr>
                <a:xfrm>
                  <a:off x="6705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1" name="Rectangle 670"/>
                <p:cNvSpPr/>
                <p:nvPr/>
              </p:nvSpPr>
              <p:spPr>
                <a:xfrm>
                  <a:off x="7162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2" name="Rectangle 671"/>
                <p:cNvSpPr/>
                <p:nvPr/>
              </p:nvSpPr>
              <p:spPr>
                <a:xfrm>
                  <a:off x="7620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3" name="Rectangle 672"/>
                <p:cNvSpPr/>
                <p:nvPr/>
              </p:nvSpPr>
              <p:spPr>
                <a:xfrm>
                  <a:off x="8077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4" name="Rectangle 673"/>
                <p:cNvSpPr/>
                <p:nvPr/>
              </p:nvSpPr>
              <p:spPr>
                <a:xfrm>
                  <a:off x="304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5" name="Rectangle 674"/>
                <p:cNvSpPr/>
                <p:nvPr/>
              </p:nvSpPr>
              <p:spPr>
                <a:xfrm>
                  <a:off x="762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6" name="Rectangle 675"/>
                <p:cNvSpPr/>
                <p:nvPr/>
              </p:nvSpPr>
              <p:spPr>
                <a:xfrm>
                  <a:off x="1219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7" name="Rectangle 676"/>
                <p:cNvSpPr/>
                <p:nvPr/>
              </p:nvSpPr>
              <p:spPr>
                <a:xfrm>
                  <a:off x="1676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8" name="Rectangle 677"/>
                <p:cNvSpPr/>
                <p:nvPr/>
              </p:nvSpPr>
              <p:spPr>
                <a:xfrm>
                  <a:off x="2133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9" name="Rectangle 678"/>
                <p:cNvSpPr/>
                <p:nvPr/>
              </p:nvSpPr>
              <p:spPr>
                <a:xfrm>
                  <a:off x="2590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0" name="Rectangle 679"/>
                <p:cNvSpPr/>
                <p:nvPr/>
              </p:nvSpPr>
              <p:spPr>
                <a:xfrm>
                  <a:off x="3048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1" name="Rectangle 680"/>
                <p:cNvSpPr/>
                <p:nvPr/>
              </p:nvSpPr>
              <p:spPr>
                <a:xfrm>
                  <a:off x="3505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2" name="Rectangle 681"/>
                <p:cNvSpPr/>
                <p:nvPr/>
              </p:nvSpPr>
              <p:spPr>
                <a:xfrm>
                  <a:off x="3962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3" name="Rectangle 682"/>
                <p:cNvSpPr/>
                <p:nvPr/>
              </p:nvSpPr>
              <p:spPr>
                <a:xfrm>
                  <a:off x="4419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4" name="Rectangle 683"/>
                <p:cNvSpPr/>
                <p:nvPr/>
              </p:nvSpPr>
              <p:spPr>
                <a:xfrm>
                  <a:off x="4876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5" name="Rectangle 684"/>
                <p:cNvSpPr/>
                <p:nvPr/>
              </p:nvSpPr>
              <p:spPr>
                <a:xfrm>
                  <a:off x="5334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6" name="Rectangle 685"/>
                <p:cNvSpPr/>
                <p:nvPr/>
              </p:nvSpPr>
              <p:spPr>
                <a:xfrm>
                  <a:off x="5791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7" name="Rectangle 686"/>
                <p:cNvSpPr/>
                <p:nvPr/>
              </p:nvSpPr>
              <p:spPr>
                <a:xfrm>
                  <a:off x="6248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8" name="Rectangle 687"/>
                <p:cNvSpPr/>
                <p:nvPr/>
              </p:nvSpPr>
              <p:spPr>
                <a:xfrm>
                  <a:off x="6705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9" name="Rectangle 688"/>
                <p:cNvSpPr/>
                <p:nvPr/>
              </p:nvSpPr>
              <p:spPr>
                <a:xfrm>
                  <a:off x="7162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0" name="Rectangle 689"/>
                <p:cNvSpPr/>
                <p:nvPr/>
              </p:nvSpPr>
              <p:spPr>
                <a:xfrm>
                  <a:off x="7620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1" name="Rectangle 690"/>
                <p:cNvSpPr/>
                <p:nvPr/>
              </p:nvSpPr>
              <p:spPr>
                <a:xfrm>
                  <a:off x="8077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2" name="Rectangle 691"/>
                <p:cNvSpPr/>
                <p:nvPr/>
              </p:nvSpPr>
              <p:spPr>
                <a:xfrm>
                  <a:off x="304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3" name="Rectangle 692"/>
                <p:cNvSpPr/>
                <p:nvPr/>
              </p:nvSpPr>
              <p:spPr>
                <a:xfrm>
                  <a:off x="7620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4" name="Rectangle 693"/>
                <p:cNvSpPr/>
                <p:nvPr/>
              </p:nvSpPr>
              <p:spPr>
                <a:xfrm>
                  <a:off x="1219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5" name="Rectangle 694"/>
                <p:cNvSpPr/>
                <p:nvPr/>
              </p:nvSpPr>
              <p:spPr>
                <a:xfrm>
                  <a:off x="16764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6" name="Rectangle 695"/>
                <p:cNvSpPr/>
                <p:nvPr/>
              </p:nvSpPr>
              <p:spPr>
                <a:xfrm>
                  <a:off x="21336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7" name="Rectangle 696"/>
                <p:cNvSpPr/>
                <p:nvPr/>
              </p:nvSpPr>
              <p:spPr>
                <a:xfrm>
                  <a:off x="2590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8" name="Rectangle 697"/>
                <p:cNvSpPr/>
                <p:nvPr/>
              </p:nvSpPr>
              <p:spPr>
                <a:xfrm>
                  <a:off x="30480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9" name="Rectangle 698"/>
                <p:cNvSpPr/>
                <p:nvPr/>
              </p:nvSpPr>
              <p:spPr>
                <a:xfrm>
                  <a:off x="3505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0" name="Rectangle 699"/>
                <p:cNvSpPr/>
                <p:nvPr/>
              </p:nvSpPr>
              <p:spPr>
                <a:xfrm>
                  <a:off x="39624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1" name="Rectangle 700"/>
                <p:cNvSpPr/>
                <p:nvPr/>
              </p:nvSpPr>
              <p:spPr>
                <a:xfrm>
                  <a:off x="44196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2" name="Rectangle 701"/>
                <p:cNvSpPr/>
                <p:nvPr/>
              </p:nvSpPr>
              <p:spPr>
                <a:xfrm>
                  <a:off x="4876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3" name="Rectangle 702"/>
                <p:cNvSpPr/>
                <p:nvPr/>
              </p:nvSpPr>
              <p:spPr>
                <a:xfrm>
                  <a:off x="5334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4" name="Rectangle 703"/>
                <p:cNvSpPr/>
                <p:nvPr/>
              </p:nvSpPr>
              <p:spPr>
                <a:xfrm>
                  <a:off x="5791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5" name="Rectangle 704"/>
                <p:cNvSpPr/>
                <p:nvPr/>
              </p:nvSpPr>
              <p:spPr>
                <a:xfrm>
                  <a:off x="62484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6" name="Rectangle 705"/>
                <p:cNvSpPr/>
                <p:nvPr/>
              </p:nvSpPr>
              <p:spPr>
                <a:xfrm>
                  <a:off x="67056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7" name="Rectangle 706"/>
                <p:cNvSpPr/>
                <p:nvPr/>
              </p:nvSpPr>
              <p:spPr>
                <a:xfrm>
                  <a:off x="7162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8" name="Rectangle 707"/>
                <p:cNvSpPr/>
                <p:nvPr/>
              </p:nvSpPr>
              <p:spPr>
                <a:xfrm>
                  <a:off x="76200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9" name="Rectangle 708"/>
                <p:cNvSpPr/>
                <p:nvPr/>
              </p:nvSpPr>
              <p:spPr>
                <a:xfrm>
                  <a:off x="8077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0" name="Rectangle 709"/>
                <p:cNvSpPr/>
                <p:nvPr/>
              </p:nvSpPr>
              <p:spPr>
                <a:xfrm>
                  <a:off x="304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1" name="Rectangle 710"/>
                <p:cNvSpPr/>
                <p:nvPr/>
              </p:nvSpPr>
              <p:spPr>
                <a:xfrm>
                  <a:off x="762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2" name="Rectangle 711"/>
                <p:cNvSpPr/>
                <p:nvPr/>
              </p:nvSpPr>
              <p:spPr>
                <a:xfrm>
                  <a:off x="1219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3" name="Rectangle 712"/>
                <p:cNvSpPr/>
                <p:nvPr/>
              </p:nvSpPr>
              <p:spPr>
                <a:xfrm>
                  <a:off x="1676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4" name="Rectangle 713"/>
                <p:cNvSpPr/>
                <p:nvPr/>
              </p:nvSpPr>
              <p:spPr>
                <a:xfrm>
                  <a:off x="2133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5" name="Rectangle 714"/>
                <p:cNvSpPr/>
                <p:nvPr/>
              </p:nvSpPr>
              <p:spPr>
                <a:xfrm>
                  <a:off x="2590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6" name="Rectangle 715"/>
                <p:cNvSpPr/>
                <p:nvPr/>
              </p:nvSpPr>
              <p:spPr>
                <a:xfrm>
                  <a:off x="3048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7" name="Rectangle 716"/>
                <p:cNvSpPr/>
                <p:nvPr/>
              </p:nvSpPr>
              <p:spPr>
                <a:xfrm>
                  <a:off x="3505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8" name="Rectangle 717"/>
                <p:cNvSpPr/>
                <p:nvPr/>
              </p:nvSpPr>
              <p:spPr>
                <a:xfrm>
                  <a:off x="3962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9" name="Rectangle 718"/>
                <p:cNvSpPr/>
                <p:nvPr/>
              </p:nvSpPr>
              <p:spPr>
                <a:xfrm>
                  <a:off x="4419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0" name="Rectangle 719"/>
                <p:cNvSpPr/>
                <p:nvPr/>
              </p:nvSpPr>
              <p:spPr>
                <a:xfrm>
                  <a:off x="4876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1" name="Rectangle 720"/>
                <p:cNvSpPr/>
                <p:nvPr/>
              </p:nvSpPr>
              <p:spPr>
                <a:xfrm>
                  <a:off x="5334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2" name="Rectangle 721"/>
                <p:cNvSpPr/>
                <p:nvPr/>
              </p:nvSpPr>
              <p:spPr>
                <a:xfrm>
                  <a:off x="5791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3" name="Rectangle 722"/>
                <p:cNvSpPr/>
                <p:nvPr/>
              </p:nvSpPr>
              <p:spPr>
                <a:xfrm>
                  <a:off x="6248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4" name="Rectangle 723"/>
                <p:cNvSpPr/>
                <p:nvPr/>
              </p:nvSpPr>
              <p:spPr>
                <a:xfrm>
                  <a:off x="6705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5" name="Rectangle 724"/>
                <p:cNvSpPr/>
                <p:nvPr/>
              </p:nvSpPr>
              <p:spPr>
                <a:xfrm>
                  <a:off x="7162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6" name="Rectangle 725"/>
                <p:cNvSpPr/>
                <p:nvPr/>
              </p:nvSpPr>
              <p:spPr>
                <a:xfrm>
                  <a:off x="7620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7" name="Rectangle 726"/>
                <p:cNvSpPr/>
                <p:nvPr/>
              </p:nvSpPr>
              <p:spPr>
                <a:xfrm>
                  <a:off x="8077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86" name="Group 822"/>
            <p:cNvGrpSpPr/>
            <p:nvPr/>
          </p:nvGrpSpPr>
          <p:grpSpPr>
            <a:xfrm>
              <a:off x="1143000" y="2209799"/>
              <a:ext cx="5638800" cy="666067"/>
              <a:chOff x="914400" y="2209799"/>
              <a:chExt cx="5638800" cy="666067"/>
            </a:xfrm>
          </p:grpSpPr>
          <p:grpSp>
            <p:nvGrpSpPr>
              <p:cNvPr id="400" name="Group 453"/>
              <p:cNvGrpSpPr/>
              <p:nvPr/>
            </p:nvGrpSpPr>
            <p:grpSpPr>
              <a:xfrm>
                <a:off x="914400" y="2209799"/>
                <a:ext cx="1045026" cy="609597"/>
                <a:chOff x="304800" y="914400"/>
                <a:chExt cx="8229600" cy="4800600"/>
              </a:xfrm>
            </p:grpSpPr>
            <p:sp>
              <p:nvSpPr>
                <p:cNvPr id="402" name="Rectangle 401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3" name="Rectangle 402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4" name="Rectangle 403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5" name="Rectangle 404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6" name="Rectangle 405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7" name="Rectangle 406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8" name="Rectangle 407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9" name="Rectangle 408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0" name="Rectangle 409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1" name="Rectangle 410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2" name="Rectangle 411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3" name="Rectangle 412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4" name="Rectangle 413"/>
                <p:cNvSpPr/>
                <p:nvPr/>
              </p:nvSpPr>
              <p:spPr>
                <a:xfrm>
                  <a:off x="5791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5" name="Rectangle 414"/>
                <p:cNvSpPr/>
                <p:nvPr/>
              </p:nvSpPr>
              <p:spPr>
                <a:xfrm>
                  <a:off x="6248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6" name="Rectangle 415"/>
                <p:cNvSpPr/>
                <p:nvPr/>
              </p:nvSpPr>
              <p:spPr>
                <a:xfrm>
                  <a:off x="6705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7" name="Rectangle 416"/>
                <p:cNvSpPr/>
                <p:nvPr/>
              </p:nvSpPr>
              <p:spPr>
                <a:xfrm>
                  <a:off x="7162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8" name="Rectangle 417"/>
                <p:cNvSpPr/>
                <p:nvPr/>
              </p:nvSpPr>
              <p:spPr>
                <a:xfrm>
                  <a:off x="7620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9" name="Rectangle 418"/>
                <p:cNvSpPr/>
                <p:nvPr/>
              </p:nvSpPr>
              <p:spPr>
                <a:xfrm>
                  <a:off x="8077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0" name="Rectangle 419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1" name="Rectangle 420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2" name="Rectangle 421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3" name="Rectangle 422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4" name="Rectangle 423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5" name="Rectangle 424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6" name="Rectangle 425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7" name="Rectangle 426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8" name="Rectangle 427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9" name="Rectangle 428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0" name="Rectangle 429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1" name="Rectangle 430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2" name="Rectangle 431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33" name="Rectangle 432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4" name="Rectangle 433"/>
                <p:cNvSpPr/>
                <p:nvPr/>
              </p:nvSpPr>
              <p:spPr>
                <a:xfrm>
                  <a:off x="6705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5" name="Rectangle 434"/>
                <p:cNvSpPr/>
                <p:nvPr/>
              </p:nvSpPr>
              <p:spPr>
                <a:xfrm>
                  <a:off x="7162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6" name="Rectangle 435"/>
                <p:cNvSpPr/>
                <p:nvPr/>
              </p:nvSpPr>
              <p:spPr>
                <a:xfrm>
                  <a:off x="7620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7" name="Rectangle 436"/>
                <p:cNvSpPr/>
                <p:nvPr/>
              </p:nvSpPr>
              <p:spPr>
                <a:xfrm>
                  <a:off x="8077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8" name="Rectangle 437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9" name="Rectangle 438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0" name="Rectangle 439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1" name="Rectangle 440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2" name="Rectangle 441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3" name="Rectangle 442"/>
                <p:cNvSpPr/>
                <p:nvPr/>
              </p:nvSpPr>
              <p:spPr>
                <a:xfrm>
                  <a:off x="2590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4" name="Rectangle 443"/>
                <p:cNvSpPr/>
                <p:nvPr/>
              </p:nvSpPr>
              <p:spPr>
                <a:xfrm>
                  <a:off x="3048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5" name="Rectangle 444"/>
                <p:cNvSpPr/>
                <p:nvPr/>
              </p:nvSpPr>
              <p:spPr>
                <a:xfrm>
                  <a:off x="3505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6" name="Rectangle 445"/>
                <p:cNvSpPr/>
                <p:nvPr/>
              </p:nvSpPr>
              <p:spPr>
                <a:xfrm>
                  <a:off x="3962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7" name="Rectangle 446"/>
                <p:cNvSpPr/>
                <p:nvPr/>
              </p:nvSpPr>
              <p:spPr>
                <a:xfrm>
                  <a:off x="4419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8" name="Rectangle 447"/>
                <p:cNvSpPr/>
                <p:nvPr/>
              </p:nvSpPr>
              <p:spPr>
                <a:xfrm>
                  <a:off x="4876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9" name="Rectangle 448"/>
                <p:cNvSpPr/>
                <p:nvPr/>
              </p:nvSpPr>
              <p:spPr>
                <a:xfrm>
                  <a:off x="5334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0" name="Rectangle 449"/>
                <p:cNvSpPr/>
                <p:nvPr/>
              </p:nvSpPr>
              <p:spPr>
                <a:xfrm>
                  <a:off x="5791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1" name="Rectangle 450"/>
                <p:cNvSpPr/>
                <p:nvPr/>
              </p:nvSpPr>
              <p:spPr>
                <a:xfrm>
                  <a:off x="6248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2" name="Rectangle 451"/>
                <p:cNvSpPr/>
                <p:nvPr/>
              </p:nvSpPr>
              <p:spPr>
                <a:xfrm>
                  <a:off x="6705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3" name="Rectangle 452"/>
                <p:cNvSpPr/>
                <p:nvPr/>
              </p:nvSpPr>
              <p:spPr>
                <a:xfrm>
                  <a:off x="7162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4" name="Rectangle 453"/>
                <p:cNvSpPr/>
                <p:nvPr/>
              </p:nvSpPr>
              <p:spPr>
                <a:xfrm>
                  <a:off x="7620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5" name="Rectangle 454"/>
                <p:cNvSpPr/>
                <p:nvPr/>
              </p:nvSpPr>
              <p:spPr>
                <a:xfrm>
                  <a:off x="8077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6" name="Rectangle 455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7" name="Rectangle 456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8" name="Rectangle 457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9" name="Rectangle 458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0" name="Rectangle 459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1" name="Rectangle 460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2" name="Rectangle 461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3" name="Rectangle 462"/>
                <p:cNvSpPr/>
                <p:nvPr/>
              </p:nvSpPr>
              <p:spPr>
                <a:xfrm>
                  <a:off x="3505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4" name="Rectangle 463"/>
                <p:cNvSpPr/>
                <p:nvPr/>
              </p:nvSpPr>
              <p:spPr>
                <a:xfrm>
                  <a:off x="3962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5" name="Rectangle 464"/>
                <p:cNvSpPr/>
                <p:nvPr/>
              </p:nvSpPr>
              <p:spPr>
                <a:xfrm>
                  <a:off x="4419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6" name="Rectangle 465"/>
                <p:cNvSpPr/>
                <p:nvPr/>
              </p:nvSpPr>
              <p:spPr>
                <a:xfrm>
                  <a:off x="4876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7" name="Rectangle 466"/>
                <p:cNvSpPr/>
                <p:nvPr/>
              </p:nvSpPr>
              <p:spPr>
                <a:xfrm>
                  <a:off x="5334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8" name="Rectangle 467"/>
                <p:cNvSpPr/>
                <p:nvPr/>
              </p:nvSpPr>
              <p:spPr>
                <a:xfrm>
                  <a:off x="5791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9" name="Rectangle 468"/>
                <p:cNvSpPr/>
                <p:nvPr/>
              </p:nvSpPr>
              <p:spPr>
                <a:xfrm>
                  <a:off x="6248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0" name="Rectangle 469"/>
                <p:cNvSpPr/>
                <p:nvPr/>
              </p:nvSpPr>
              <p:spPr>
                <a:xfrm>
                  <a:off x="6705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1" name="Rectangle 470"/>
                <p:cNvSpPr/>
                <p:nvPr/>
              </p:nvSpPr>
              <p:spPr>
                <a:xfrm>
                  <a:off x="7162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2" name="Rectangle 471"/>
                <p:cNvSpPr/>
                <p:nvPr/>
              </p:nvSpPr>
              <p:spPr>
                <a:xfrm>
                  <a:off x="7620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3" name="Rectangle 472"/>
                <p:cNvSpPr/>
                <p:nvPr/>
              </p:nvSpPr>
              <p:spPr>
                <a:xfrm>
                  <a:off x="8077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4" name="Rectangle 473"/>
                <p:cNvSpPr/>
                <p:nvPr/>
              </p:nvSpPr>
              <p:spPr>
                <a:xfrm>
                  <a:off x="304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5" name="Rectangle 474"/>
                <p:cNvSpPr/>
                <p:nvPr/>
              </p:nvSpPr>
              <p:spPr>
                <a:xfrm>
                  <a:off x="762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6" name="Rectangle 475"/>
                <p:cNvSpPr/>
                <p:nvPr/>
              </p:nvSpPr>
              <p:spPr>
                <a:xfrm>
                  <a:off x="1219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7" name="Rectangle 476"/>
                <p:cNvSpPr/>
                <p:nvPr/>
              </p:nvSpPr>
              <p:spPr>
                <a:xfrm>
                  <a:off x="1676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8" name="Rectangle 477"/>
                <p:cNvSpPr/>
                <p:nvPr/>
              </p:nvSpPr>
              <p:spPr>
                <a:xfrm>
                  <a:off x="2133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9" name="Rectangle 478"/>
                <p:cNvSpPr/>
                <p:nvPr/>
              </p:nvSpPr>
              <p:spPr>
                <a:xfrm>
                  <a:off x="2590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0" name="Rectangle 479"/>
                <p:cNvSpPr/>
                <p:nvPr/>
              </p:nvSpPr>
              <p:spPr>
                <a:xfrm>
                  <a:off x="3048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1" name="Rectangle 480"/>
                <p:cNvSpPr/>
                <p:nvPr/>
              </p:nvSpPr>
              <p:spPr>
                <a:xfrm>
                  <a:off x="3505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2" name="Rectangle 481"/>
                <p:cNvSpPr/>
                <p:nvPr/>
              </p:nvSpPr>
              <p:spPr>
                <a:xfrm>
                  <a:off x="3962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3" name="Rectangle 482"/>
                <p:cNvSpPr/>
                <p:nvPr/>
              </p:nvSpPr>
              <p:spPr>
                <a:xfrm>
                  <a:off x="4419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4" name="Rectangle 483"/>
                <p:cNvSpPr/>
                <p:nvPr/>
              </p:nvSpPr>
              <p:spPr>
                <a:xfrm>
                  <a:off x="4876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5" name="Rectangle 484"/>
                <p:cNvSpPr/>
                <p:nvPr/>
              </p:nvSpPr>
              <p:spPr>
                <a:xfrm>
                  <a:off x="5334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6" name="Rectangle 485"/>
                <p:cNvSpPr/>
                <p:nvPr/>
              </p:nvSpPr>
              <p:spPr>
                <a:xfrm>
                  <a:off x="5791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7" name="Rectangle 486"/>
                <p:cNvSpPr/>
                <p:nvPr/>
              </p:nvSpPr>
              <p:spPr>
                <a:xfrm>
                  <a:off x="6248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8" name="Rectangle 487"/>
                <p:cNvSpPr/>
                <p:nvPr/>
              </p:nvSpPr>
              <p:spPr>
                <a:xfrm>
                  <a:off x="6705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9" name="Rectangle 488"/>
                <p:cNvSpPr/>
                <p:nvPr/>
              </p:nvSpPr>
              <p:spPr>
                <a:xfrm>
                  <a:off x="7162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0" name="Rectangle 489"/>
                <p:cNvSpPr/>
                <p:nvPr/>
              </p:nvSpPr>
              <p:spPr>
                <a:xfrm>
                  <a:off x="7620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1" name="Rectangle 490"/>
                <p:cNvSpPr/>
                <p:nvPr/>
              </p:nvSpPr>
              <p:spPr>
                <a:xfrm>
                  <a:off x="8077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2" name="Rectangle 491"/>
                <p:cNvSpPr/>
                <p:nvPr/>
              </p:nvSpPr>
              <p:spPr>
                <a:xfrm>
                  <a:off x="304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3" name="Rectangle 492"/>
                <p:cNvSpPr/>
                <p:nvPr/>
              </p:nvSpPr>
              <p:spPr>
                <a:xfrm>
                  <a:off x="762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4" name="Rectangle 493"/>
                <p:cNvSpPr/>
                <p:nvPr/>
              </p:nvSpPr>
              <p:spPr>
                <a:xfrm>
                  <a:off x="1219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5" name="Rectangle 494"/>
                <p:cNvSpPr/>
                <p:nvPr/>
              </p:nvSpPr>
              <p:spPr>
                <a:xfrm>
                  <a:off x="1676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6" name="Rectangle 495"/>
                <p:cNvSpPr/>
                <p:nvPr/>
              </p:nvSpPr>
              <p:spPr>
                <a:xfrm>
                  <a:off x="2133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7" name="Rectangle 496"/>
                <p:cNvSpPr/>
                <p:nvPr/>
              </p:nvSpPr>
              <p:spPr>
                <a:xfrm>
                  <a:off x="2590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8" name="Rectangle 497"/>
                <p:cNvSpPr/>
                <p:nvPr/>
              </p:nvSpPr>
              <p:spPr>
                <a:xfrm>
                  <a:off x="3048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9" name="Rectangle 498"/>
                <p:cNvSpPr/>
                <p:nvPr/>
              </p:nvSpPr>
              <p:spPr>
                <a:xfrm>
                  <a:off x="3505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0" name="Rectangle 499"/>
                <p:cNvSpPr/>
                <p:nvPr/>
              </p:nvSpPr>
              <p:spPr>
                <a:xfrm>
                  <a:off x="3962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1" name="Rectangle 500"/>
                <p:cNvSpPr/>
                <p:nvPr/>
              </p:nvSpPr>
              <p:spPr>
                <a:xfrm>
                  <a:off x="4419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2" name="Rectangle 501"/>
                <p:cNvSpPr/>
                <p:nvPr/>
              </p:nvSpPr>
              <p:spPr>
                <a:xfrm>
                  <a:off x="4876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3" name="Rectangle 502"/>
                <p:cNvSpPr/>
                <p:nvPr/>
              </p:nvSpPr>
              <p:spPr>
                <a:xfrm>
                  <a:off x="5334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4" name="Rectangle 503"/>
                <p:cNvSpPr/>
                <p:nvPr/>
              </p:nvSpPr>
              <p:spPr>
                <a:xfrm>
                  <a:off x="5791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5" name="Rectangle 504"/>
                <p:cNvSpPr/>
                <p:nvPr/>
              </p:nvSpPr>
              <p:spPr>
                <a:xfrm>
                  <a:off x="6248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6" name="Rectangle 505"/>
                <p:cNvSpPr/>
                <p:nvPr/>
              </p:nvSpPr>
              <p:spPr>
                <a:xfrm>
                  <a:off x="6705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7" name="Rectangle 506"/>
                <p:cNvSpPr/>
                <p:nvPr/>
              </p:nvSpPr>
              <p:spPr>
                <a:xfrm>
                  <a:off x="7162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8" name="Rectangle 507"/>
                <p:cNvSpPr/>
                <p:nvPr/>
              </p:nvSpPr>
              <p:spPr>
                <a:xfrm>
                  <a:off x="7620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9" name="Rectangle 508"/>
                <p:cNvSpPr/>
                <p:nvPr/>
              </p:nvSpPr>
              <p:spPr>
                <a:xfrm>
                  <a:off x="8077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0" name="Rectangle 509"/>
                <p:cNvSpPr/>
                <p:nvPr/>
              </p:nvSpPr>
              <p:spPr>
                <a:xfrm>
                  <a:off x="304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1" name="Rectangle 510"/>
                <p:cNvSpPr/>
                <p:nvPr/>
              </p:nvSpPr>
              <p:spPr>
                <a:xfrm>
                  <a:off x="762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2" name="Rectangle 511"/>
                <p:cNvSpPr/>
                <p:nvPr/>
              </p:nvSpPr>
              <p:spPr>
                <a:xfrm>
                  <a:off x="1219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3" name="Rectangle 512"/>
                <p:cNvSpPr/>
                <p:nvPr/>
              </p:nvSpPr>
              <p:spPr>
                <a:xfrm>
                  <a:off x="1676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4" name="Rectangle 513"/>
                <p:cNvSpPr/>
                <p:nvPr/>
              </p:nvSpPr>
              <p:spPr>
                <a:xfrm>
                  <a:off x="2133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5" name="Rectangle 514"/>
                <p:cNvSpPr/>
                <p:nvPr/>
              </p:nvSpPr>
              <p:spPr>
                <a:xfrm>
                  <a:off x="2590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6" name="Rectangle 515"/>
                <p:cNvSpPr/>
                <p:nvPr/>
              </p:nvSpPr>
              <p:spPr>
                <a:xfrm>
                  <a:off x="3048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7" name="Rectangle 516"/>
                <p:cNvSpPr/>
                <p:nvPr/>
              </p:nvSpPr>
              <p:spPr>
                <a:xfrm>
                  <a:off x="3505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8" name="Rectangle 517"/>
                <p:cNvSpPr/>
                <p:nvPr/>
              </p:nvSpPr>
              <p:spPr>
                <a:xfrm>
                  <a:off x="3962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9" name="Rectangle 518"/>
                <p:cNvSpPr/>
                <p:nvPr/>
              </p:nvSpPr>
              <p:spPr>
                <a:xfrm>
                  <a:off x="4419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0" name="Rectangle 519"/>
                <p:cNvSpPr/>
                <p:nvPr/>
              </p:nvSpPr>
              <p:spPr>
                <a:xfrm>
                  <a:off x="4876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1" name="Rectangle 520"/>
                <p:cNvSpPr/>
                <p:nvPr/>
              </p:nvSpPr>
              <p:spPr>
                <a:xfrm>
                  <a:off x="5334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2" name="Rectangle 521"/>
                <p:cNvSpPr/>
                <p:nvPr/>
              </p:nvSpPr>
              <p:spPr>
                <a:xfrm>
                  <a:off x="5791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3" name="Rectangle 522"/>
                <p:cNvSpPr/>
                <p:nvPr/>
              </p:nvSpPr>
              <p:spPr>
                <a:xfrm>
                  <a:off x="6248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4" name="Rectangle 523"/>
                <p:cNvSpPr/>
                <p:nvPr/>
              </p:nvSpPr>
              <p:spPr>
                <a:xfrm>
                  <a:off x="6705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5" name="Rectangle 524"/>
                <p:cNvSpPr/>
                <p:nvPr/>
              </p:nvSpPr>
              <p:spPr>
                <a:xfrm>
                  <a:off x="7162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6" name="Rectangle 525"/>
                <p:cNvSpPr/>
                <p:nvPr/>
              </p:nvSpPr>
              <p:spPr>
                <a:xfrm>
                  <a:off x="7620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7" name="Rectangle 526"/>
                <p:cNvSpPr/>
                <p:nvPr/>
              </p:nvSpPr>
              <p:spPr>
                <a:xfrm>
                  <a:off x="8077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8" name="Rectangle 527"/>
                <p:cNvSpPr/>
                <p:nvPr/>
              </p:nvSpPr>
              <p:spPr>
                <a:xfrm>
                  <a:off x="304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9" name="Rectangle 528"/>
                <p:cNvSpPr/>
                <p:nvPr/>
              </p:nvSpPr>
              <p:spPr>
                <a:xfrm>
                  <a:off x="762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0" name="Rectangle 529"/>
                <p:cNvSpPr/>
                <p:nvPr/>
              </p:nvSpPr>
              <p:spPr>
                <a:xfrm>
                  <a:off x="1219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1" name="Rectangle 530"/>
                <p:cNvSpPr/>
                <p:nvPr/>
              </p:nvSpPr>
              <p:spPr>
                <a:xfrm>
                  <a:off x="1676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2" name="Rectangle 531"/>
                <p:cNvSpPr/>
                <p:nvPr/>
              </p:nvSpPr>
              <p:spPr>
                <a:xfrm>
                  <a:off x="2133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3" name="Rectangle 532"/>
                <p:cNvSpPr/>
                <p:nvPr/>
              </p:nvSpPr>
              <p:spPr>
                <a:xfrm>
                  <a:off x="2590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4" name="Rectangle 533"/>
                <p:cNvSpPr/>
                <p:nvPr/>
              </p:nvSpPr>
              <p:spPr>
                <a:xfrm>
                  <a:off x="3048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5" name="Rectangle 534"/>
                <p:cNvSpPr/>
                <p:nvPr/>
              </p:nvSpPr>
              <p:spPr>
                <a:xfrm>
                  <a:off x="3505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6" name="Rectangle 535"/>
                <p:cNvSpPr/>
                <p:nvPr/>
              </p:nvSpPr>
              <p:spPr>
                <a:xfrm>
                  <a:off x="3962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7" name="Rectangle 536"/>
                <p:cNvSpPr/>
                <p:nvPr/>
              </p:nvSpPr>
              <p:spPr>
                <a:xfrm>
                  <a:off x="4419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8" name="Rectangle 537"/>
                <p:cNvSpPr/>
                <p:nvPr/>
              </p:nvSpPr>
              <p:spPr>
                <a:xfrm>
                  <a:off x="4876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9" name="Rectangle 538"/>
                <p:cNvSpPr/>
                <p:nvPr/>
              </p:nvSpPr>
              <p:spPr>
                <a:xfrm>
                  <a:off x="5334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0" name="Rectangle 539"/>
                <p:cNvSpPr/>
                <p:nvPr/>
              </p:nvSpPr>
              <p:spPr>
                <a:xfrm>
                  <a:off x="5791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1" name="Rectangle 540"/>
                <p:cNvSpPr/>
                <p:nvPr/>
              </p:nvSpPr>
              <p:spPr>
                <a:xfrm>
                  <a:off x="6248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2" name="Rectangle 541"/>
                <p:cNvSpPr/>
                <p:nvPr/>
              </p:nvSpPr>
              <p:spPr>
                <a:xfrm>
                  <a:off x="6705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3" name="Rectangle 542"/>
                <p:cNvSpPr/>
                <p:nvPr/>
              </p:nvSpPr>
              <p:spPr>
                <a:xfrm>
                  <a:off x="7162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4" name="Rectangle 543"/>
                <p:cNvSpPr/>
                <p:nvPr/>
              </p:nvSpPr>
              <p:spPr>
                <a:xfrm>
                  <a:off x="7620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5" name="Rectangle 544"/>
                <p:cNvSpPr/>
                <p:nvPr/>
              </p:nvSpPr>
              <p:spPr>
                <a:xfrm>
                  <a:off x="8077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6" name="Rectangle 545"/>
                <p:cNvSpPr/>
                <p:nvPr/>
              </p:nvSpPr>
              <p:spPr>
                <a:xfrm>
                  <a:off x="304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7" name="Rectangle 546"/>
                <p:cNvSpPr/>
                <p:nvPr/>
              </p:nvSpPr>
              <p:spPr>
                <a:xfrm>
                  <a:off x="762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8" name="Rectangle 547"/>
                <p:cNvSpPr/>
                <p:nvPr/>
              </p:nvSpPr>
              <p:spPr>
                <a:xfrm>
                  <a:off x="1219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9" name="Rectangle 548"/>
                <p:cNvSpPr/>
                <p:nvPr/>
              </p:nvSpPr>
              <p:spPr>
                <a:xfrm>
                  <a:off x="1676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0" name="Rectangle 549"/>
                <p:cNvSpPr/>
                <p:nvPr/>
              </p:nvSpPr>
              <p:spPr>
                <a:xfrm>
                  <a:off x="2133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1" name="Rectangle 550"/>
                <p:cNvSpPr/>
                <p:nvPr/>
              </p:nvSpPr>
              <p:spPr>
                <a:xfrm>
                  <a:off x="2590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2" name="Rectangle 551"/>
                <p:cNvSpPr/>
                <p:nvPr/>
              </p:nvSpPr>
              <p:spPr>
                <a:xfrm>
                  <a:off x="3048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3" name="Rectangle 552"/>
                <p:cNvSpPr/>
                <p:nvPr/>
              </p:nvSpPr>
              <p:spPr>
                <a:xfrm>
                  <a:off x="3505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4" name="Rectangle 553"/>
                <p:cNvSpPr/>
                <p:nvPr/>
              </p:nvSpPr>
              <p:spPr>
                <a:xfrm>
                  <a:off x="3962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5" name="Rectangle 554"/>
                <p:cNvSpPr/>
                <p:nvPr/>
              </p:nvSpPr>
              <p:spPr>
                <a:xfrm>
                  <a:off x="4419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6" name="Rectangle 555"/>
                <p:cNvSpPr/>
                <p:nvPr/>
              </p:nvSpPr>
              <p:spPr>
                <a:xfrm>
                  <a:off x="4876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7" name="Rectangle 556"/>
                <p:cNvSpPr/>
                <p:nvPr/>
              </p:nvSpPr>
              <p:spPr>
                <a:xfrm>
                  <a:off x="5334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8" name="Rectangle 557"/>
                <p:cNvSpPr/>
                <p:nvPr/>
              </p:nvSpPr>
              <p:spPr>
                <a:xfrm>
                  <a:off x="5791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9" name="Rectangle 558"/>
                <p:cNvSpPr/>
                <p:nvPr/>
              </p:nvSpPr>
              <p:spPr>
                <a:xfrm>
                  <a:off x="6248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0" name="Rectangle 559"/>
                <p:cNvSpPr/>
                <p:nvPr/>
              </p:nvSpPr>
              <p:spPr>
                <a:xfrm>
                  <a:off x="6705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1" name="Rectangle 560"/>
                <p:cNvSpPr/>
                <p:nvPr/>
              </p:nvSpPr>
              <p:spPr>
                <a:xfrm>
                  <a:off x="7162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2" name="Rectangle 561"/>
                <p:cNvSpPr/>
                <p:nvPr/>
              </p:nvSpPr>
              <p:spPr>
                <a:xfrm>
                  <a:off x="7620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3" name="Rectangle 562"/>
                <p:cNvSpPr/>
                <p:nvPr/>
              </p:nvSpPr>
              <p:spPr>
                <a:xfrm>
                  <a:off x="8077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01" name="TextBox 400"/>
              <p:cNvSpPr txBox="1"/>
              <p:nvPr/>
            </p:nvSpPr>
            <p:spPr>
              <a:xfrm>
                <a:off x="2133600" y="2229535"/>
                <a:ext cx="44196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FF0000"/>
                    </a:solidFill>
                    <a:latin typeface="+mj-lt"/>
                  </a:rPr>
                  <a:t>atomicity violations</a:t>
                </a:r>
                <a:endParaRPr lang="en-US" sz="3600" dirty="0">
                  <a:solidFill>
                    <a:srgbClr val="FF0000"/>
                  </a:solidFill>
                  <a:latin typeface="+mj-lt"/>
                </a:endParaRPr>
              </a:p>
            </p:txBody>
          </p:sp>
        </p:grpSp>
        <p:grpSp>
          <p:nvGrpSpPr>
            <p:cNvPr id="188" name="Group 823"/>
            <p:cNvGrpSpPr/>
            <p:nvPr/>
          </p:nvGrpSpPr>
          <p:grpSpPr>
            <a:xfrm>
              <a:off x="1142999" y="3239869"/>
              <a:ext cx="3200401" cy="646331"/>
              <a:chOff x="914399" y="3239869"/>
              <a:chExt cx="3200401" cy="646331"/>
            </a:xfrm>
          </p:grpSpPr>
          <p:grpSp>
            <p:nvGrpSpPr>
              <p:cNvPr id="360" name="Group 616"/>
              <p:cNvGrpSpPr/>
              <p:nvPr/>
            </p:nvGrpSpPr>
            <p:grpSpPr>
              <a:xfrm flipV="1">
                <a:off x="914399" y="3385234"/>
                <a:ext cx="838194" cy="279400"/>
                <a:chOff x="304800" y="914400"/>
                <a:chExt cx="6400800" cy="2133600"/>
              </a:xfrm>
            </p:grpSpPr>
            <p:sp>
              <p:nvSpPr>
                <p:cNvPr id="362" name="Rectangle 361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3" name="Rectangle 362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4" name="Rectangle 363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5" name="Rectangle 364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6" name="Rectangle 365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7" name="Rectangle 366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8" name="Rectangle 367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9" name="Rectangle 368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0" name="Rectangle 369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1" name="Rectangle 370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2" name="Rectangle 371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3" name="Rectangle 372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4" name="Rectangle 373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5" name="Rectangle 374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6" name="Rectangle 375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7" name="Rectangle 376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8" name="Rectangle 377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9" name="Rectangle 378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0" name="Rectangle 379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1" name="Rectangle 380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2" name="Rectangle 381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3" name="Rectangle 382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4" name="Rectangle 383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5" name="Rectangle 384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6" name="Rectangle 385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7" name="Rectangle 386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8" name="Rectangle 387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9" name="Rectangle 388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0" name="Rectangle 389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1" name="Rectangle 390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2" name="Rectangle 391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3" name="Rectangle 392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4" name="Rectangle 393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5" name="Rectangle 394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6" name="Rectangle 395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7" name="Rectangle 396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8" name="Rectangle 397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9" name="Rectangle 398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61" name="TextBox 360"/>
              <p:cNvSpPr txBox="1"/>
              <p:nvPr/>
            </p:nvSpPr>
            <p:spPr>
              <a:xfrm>
                <a:off x="2133600" y="3239869"/>
                <a:ext cx="19812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FF0000"/>
                    </a:solidFill>
                    <a:latin typeface="+mj-lt"/>
                  </a:rPr>
                  <a:t>deadlock</a:t>
                </a:r>
                <a:endParaRPr lang="en-US" sz="3600" dirty="0">
                  <a:solidFill>
                    <a:srgbClr val="FF0000"/>
                  </a:solidFill>
                  <a:latin typeface="+mj-lt"/>
                </a:endParaRPr>
              </a:p>
            </p:txBody>
          </p:sp>
        </p:grpSp>
        <p:grpSp>
          <p:nvGrpSpPr>
            <p:cNvPr id="189" name="Group 824"/>
            <p:cNvGrpSpPr/>
            <p:nvPr/>
          </p:nvGrpSpPr>
          <p:grpSpPr>
            <a:xfrm>
              <a:off x="1164771" y="4134533"/>
              <a:ext cx="4474029" cy="666067"/>
              <a:chOff x="936171" y="4134533"/>
              <a:chExt cx="4474029" cy="666067"/>
            </a:xfrm>
          </p:grpSpPr>
          <p:grpSp>
            <p:nvGrpSpPr>
              <p:cNvPr id="190" name="Group 655"/>
              <p:cNvGrpSpPr/>
              <p:nvPr/>
            </p:nvGrpSpPr>
            <p:grpSpPr>
              <a:xfrm>
                <a:off x="936171" y="4134533"/>
                <a:ext cx="1045026" cy="609597"/>
                <a:chOff x="304800" y="914400"/>
                <a:chExt cx="8229600" cy="4800600"/>
              </a:xfrm>
            </p:grpSpPr>
            <p:sp>
              <p:nvSpPr>
                <p:cNvPr id="193" name="Rectangle 192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4" name="Rectangle 193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5" name="Rectangle 194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6" name="Rectangle 195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7" name="Rectangle 196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8" name="Rectangle 197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9" name="Rectangle 198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0" name="Rectangle 199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4" name="Rectangle 203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5" name="Rectangle 204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8" name="Rectangle 207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9" name="Rectangle 208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0" name="Rectangle 209"/>
                <p:cNvSpPr/>
                <p:nvPr/>
              </p:nvSpPr>
              <p:spPr>
                <a:xfrm>
                  <a:off x="5791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1" name="Rectangle 210"/>
                <p:cNvSpPr/>
                <p:nvPr/>
              </p:nvSpPr>
              <p:spPr>
                <a:xfrm>
                  <a:off x="62484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2" name="Rectangle 211"/>
                <p:cNvSpPr/>
                <p:nvPr/>
              </p:nvSpPr>
              <p:spPr>
                <a:xfrm>
                  <a:off x="67056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3" name="Rectangle 212"/>
                <p:cNvSpPr/>
                <p:nvPr/>
              </p:nvSpPr>
              <p:spPr>
                <a:xfrm>
                  <a:off x="7162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4" name="Rectangle 213"/>
                <p:cNvSpPr/>
                <p:nvPr/>
              </p:nvSpPr>
              <p:spPr>
                <a:xfrm>
                  <a:off x="7620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5" name="Rectangle 214"/>
                <p:cNvSpPr/>
                <p:nvPr/>
              </p:nvSpPr>
              <p:spPr>
                <a:xfrm>
                  <a:off x="8077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6" name="Rectangle 215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7" name="Rectangle 216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8" name="Rectangle 217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9" name="Rectangle 218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0" name="Rectangle 219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1" name="Rectangle 220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2" name="Rectangle 221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3" name="Rectangle 222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4" name="Rectangle 223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5" name="Rectangle 224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6" name="Rectangle 225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7" name="Rectangle 226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8" name="Rectangle 227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29" name="Rectangle 228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0" name="Rectangle 229"/>
                <p:cNvSpPr/>
                <p:nvPr/>
              </p:nvSpPr>
              <p:spPr>
                <a:xfrm>
                  <a:off x="6705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1" name="Rectangle 230"/>
                <p:cNvSpPr/>
                <p:nvPr/>
              </p:nvSpPr>
              <p:spPr>
                <a:xfrm>
                  <a:off x="7162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2" name="Rectangle 231"/>
                <p:cNvSpPr/>
                <p:nvPr/>
              </p:nvSpPr>
              <p:spPr>
                <a:xfrm>
                  <a:off x="7620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3" name="Rectangle 232"/>
                <p:cNvSpPr/>
                <p:nvPr/>
              </p:nvSpPr>
              <p:spPr>
                <a:xfrm>
                  <a:off x="8077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4" name="Rectangle 233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5" name="Rectangle 234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6" name="Rectangle 235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7" name="Rectangle 236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8" name="Rectangle 237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9" name="Rectangle 238"/>
                <p:cNvSpPr/>
                <p:nvPr/>
              </p:nvSpPr>
              <p:spPr>
                <a:xfrm>
                  <a:off x="2590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0" name="Rectangle 239"/>
                <p:cNvSpPr/>
                <p:nvPr/>
              </p:nvSpPr>
              <p:spPr>
                <a:xfrm>
                  <a:off x="3048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1" name="Rectangle 240"/>
                <p:cNvSpPr/>
                <p:nvPr/>
              </p:nvSpPr>
              <p:spPr>
                <a:xfrm>
                  <a:off x="3505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2" name="Rectangle 241"/>
                <p:cNvSpPr/>
                <p:nvPr/>
              </p:nvSpPr>
              <p:spPr>
                <a:xfrm>
                  <a:off x="39624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3" name="Rectangle 242"/>
                <p:cNvSpPr/>
                <p:nvPr/>
              </p:nvSpPr>
              <p:spPr>
                <a:xfrm>
                  <a:off x="44196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4" name="Rectangle 243"/>
                <p:cNvSpPr/>
                <p:nvPr/>
              </p:nvSpPr>
              <p:spPr>
                <a:xfrm>
                  <a:off x="4876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5" name="Rectangle 244"/>
                <p:cNvSpPr/>
                <p:nvPr/>
              </p:nvSpPr>
              <p:spPr>
                <a:xfrm>
                  <a:off x="5334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6" name="Rectangle 245"/>
                <p:cNvSpPr/>
                <p:nvPr/>
              </p:nvSpPr>
              <p:spPr>
                <a:xfrm>
                  <a:off x="5791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7" name="Rectangle 246"/>
                <p:cNvSpPr/>
                <p:nvPr/>
              </p:nvSpPr>
              <p:spPr>
                <a:xfrm>
                  <a:off x="62484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8" name="Rectangle 247"/>
                <p:cNvSpPr/>
                <p:nvPr/>
              </p:nvSpPr>
              <p:spPr>
                <a:xfrm>
                  <a:off x="67056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9" name="Rectangle 248"/>
                <p:cNvSpPr/>
                <p:nvPr/>
              </p:nvSpPr>
              <p:spPr>
                <a:xfrm>
                  <a:off x="7162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0" name="Rectangle 249"/>
                <p:cNvSpPr/>
                <p:nvPr/>
              </p:nvSpPr>
              <p:spPr>
                <a:xfrm>
                  <a:off x="7620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1" name="Rectangle 250"/>
                <p:cNvSpPr/>
                <p:nvPr/>
              </p:nvSpPr>
              <p:spPr>
                <a:xfrm>
                  <a:off x="8077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2" name="Rectangle 251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3" name="Rectangle 252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4" name="Rectangle 253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5" name="Rectangle 254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6" name="Rectangle 255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7" name="Rectangle 256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8" name="Rectangle 257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9" name="Rectangle 258"/>
                <p:cNvSpPr/>
                <p:nvPr/>
              </p:nvSpPr>
              <p:spPr>
                <a:xfrm>
                  <a:off x="3505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0" name="Rectangle 259"/>
                <p:cNvSpPr/>
                <p:nvPr/>
              </p:nvSpPr>
              <p:spPr>
                <a:xfrm>
                  <a:off x="39624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1" name="Rectangle 260"/>
                <p:cNvSpPr/>
                <p:nvPr/>
              </p:nvSpPr>
              <p:spPr>
                <a:xfrm>
                  <a:off x="44196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2" name="Rectangle 261"/>
                <p:cNvSpPr/>
                <p:nvPr/>
              </p:nvSpPr>
              <p:spPr>
                <a:xfrm>
                  <a:off x="4876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3" name="Rectangle 262"/>
                <p:cNvSpPr/>
                <p:nvPr/>
              </p:nvSpPr>
              <p:spPr>
                <a:xfrm>
                  <a:off x="5334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4" name="Rectangle 263"/>
                <p:cNvSpPr/>
                <p:nvPr/>
              </p:nvSpPr>
              <p:spPr>
                <a:xfrm>
                  <a:off x="5791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5" name="Rectangle 264"/>
                <p:cNvSpPr/>
                <p:nvPr/>
              </p:nvSpPr>
              <p:spPr>
                <a:xfrm>
                  <a:off x="62484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6" name="Rectangle 265"/>
                <p:cNvSpPr/>
                <p:nvPr/>
              </p:nvSpPr>
              <p:spPr>
                <a:xfrm>
                  <a:off x="67056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7" name="Rectangle 266"/>
                <p:cNvSpPr/>
                <p:nvPr/>
              </p:nvSpPr>
              <p:spPr>
                <a:xfrm>
                  <a:off x="7162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8" name="Rectangle 267"/>
                <p:cNvSpPr/>
                <p:nvPr/>
              </p:nvSpPr>
              <p:spPr>
                <a:xfrm>
                  <a:off x="7620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9" name="Rectangle 268"/>
                <p:cNvSpPr/>
                <p:nvPr/>
              </p:nvSpPr>
              <p:spPr>
                <a:xfrm>
                  <a:off x="8077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0" name="Rectangle 269"/>
                <p:cNvSpPr/>
                <p:nvPr/>
              </p:nvSpPr>
              <p:spPr>
                <a:xfrm>
                  <a:off x="304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1" name="Rectangle 270"/>
                <p:cNvSpPr/>
                <p:nvPr/>
              </p:nvSpPr>
              <p:spPr>
                <a:xfrm>
                  <a:off x="762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2" name="Rectangle 271"/>
                <p:cNvSpPr/>
                <p:nvPr/>
              </p:nvSpPr>
              <p:spPr>
                <a:xfrm>
                  <a:off x="1219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3" name="Rectangle 272"/>
                <p:cNvSpPr/>
                <p:nvPr/>
              </p:nvSpPr>
              <p:spPr>
                <a:xfrm>
                  <a:off x="16764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4" name="Rectangle 273"/>
                <p:cNvSpPr/>
                <p:nvPr/>
              </p:nvSpPr>
              <p:spPr>
                <a:xfrm>
                  <a:off x="21336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5" name="Rectangle 274"/>
                <p:cNvSpPr/>
                <p:nvPr/>
              </p:nvSpPr>
              <p:spPr>
                <a:xfrm>
                  <a:off x="2590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6" name="Rectangle 275"/>
                <p:cNvSpPr/>
                <p:nvPr/>
              </p:nvSpPr>
              <p:spPr>
                <a:xfrm>
                  <a:off x="3048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7" name="Rectangle 276"/>
                <p:cNvSpPr/>
                <p:nvPr/>
              </p:nvSpPr>
              <p:spPr>
                <a:xfrm>
                  <a:off x="3505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8" name="Rectangle 277"/>
                <p:cNvSpPr/>
                <p:nvPr/>
              </p:nvSpPr>
              <p:spPr>
                <a:xfrm>
                  <a:off x="39624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9" name="Rectangle 278"/>
                <p:cNvSpPr/>
                <p:nvPr/>
              </p:nvSpPr>
              <p:spPr>
                <a:xfrm>
                  <a:off x="44196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0" name="Rectangle 279"/>
                <p:cNvSpPr/>
                <p:nvPr/>
              </p:nvSpPr>
              <p:spPr>
                <a:xfrm>
                  <a:off x="4876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1" name="Rectangle 280"/>
                <p:cNvSpPr/>
                <p:nvPr/>
              </p:nvSpPr>
              <p:spPr>
                <a:xfrm>
                  <a:off x="5334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2" name="Rectangle 281"/>
                <p:cNvSpPr/>
                <p:nvPr/>
              </p:nvSpPr>
              <p:spPr>
                <a:xfrm>
                  <a:off x="5791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3" name="Rectangle 282"/>
                <p:cNvSpPr/>
                <p:nvPr/>
              </p:nvSpPr>
              <p:spPr>
                <a:xfrm>
                  <a:off x="62484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4" name="Rectangle 283"/>
                <p:cNvSpPr/>
                <p:nvPr/>
              </p:nvSpPr>
              <p:spPr>
                <a:xfrm>
                  <a:off x="67056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5" name="Rectangle 284"/>
                <p:cNvSpPr/>
                <p:nvPr/>
              </p:nvSpPr>
              <p:spPr>
                <a:xfrm>
                  <a:off x="7162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6" name="Rectangle 285"/>
                <p:cNvSpPr/>
                <p:nvPr/>
              </p:nvSpPr>
              <p:spPr>
                <a:xfrm>
                  <a:off x="7620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7" name="Rectangle 286"/>
                <p:cNvSpPr/>
                <p:nvPr/>
              </p:nvSpPr>
              <p:spPr>
                <a:xfrm>
                  <a:off x="8077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8" name="Rectangle 287"/>
                <p:cNvSpPr/>
                <p:nvPr/>
              </p:nvSpPr>
              <p:spPr>
                <a:xfrm>
                  <a:off x="304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9" name="Rectangle 288"/>
                <p:cNvSpPr/>
                <p:nvPr/>
              </p:nvSpPr>
              <p:spPr>
                <a:xfrm>
                  <a:off x="762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0" name="Rectangle 289"/>
                <p:cNvSpPr/>
                <p:nvPr/>
              </p:nvSpPr>
              <p:spPr>
                <a:xfrm>
                  <a:off x="1219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1" name="Rectangle 290"/>
                <p:cNvSpPr/>
                <p:nvPr/>
              </p:nvSpPr>
              <p:spPr>
                <a:xfrm>
                  <a:off x="16764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2" name="Rectangle 291"/>
                <p:cNvSpPr/>
                <p:nvPr/>
              </p:nvSpPr>
              <p:spPr>
                <a:xfrm>
                  <a:off x="21336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3" name="Rectangle 292"/>
                <p:cNvSpPr/>
                <p:nvPr/>
              </p:nvSpPr>
              <p:spPr>
                <a:xfrm>
                  <a:off x="2590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4" name="Rectangle 293"/>
                <p:cNvSpPr/>
                <p:nvPr/>
              </p:nvSpPr>
              <p:spPr>
                <a:xfrm>
                  <a:off x="3048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5" name="Rectangle 294"/>
                <p:cNvSpPr/>
                <p:nvPr/>
              </p:nvSpPr>
              <p:spPr>
                <a:xfrm>
                  <a:off x="3505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6" name="Rectangle 295"/>
                <p:cNvSpPr/>
                <p:nvPr/>
              </p:nvSpPr>
              <p:spPr>
                <a:xfrm>
                  <a:off x="39624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7" name="Rectangle 296"/>
                <p:cNvSpPr/>
                <p:nvPr/>
              </p:nvSpPr>
              <p:spPr>
                <a:xfrm>
                  <a:off x="44196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8" name="Rectangle 297"/>
                <p:cNvSpPr/>
                <p:nvPr/>
              </p:nvSpPr>
              <p:spPr>
                <a:xfrm>
                  <a:off x="4876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9" name="Rectangle 298"/>
                <p:cNvSpPr/>
                <p:nvPr/>
              </p:nvSpPr>
              <p:spPr>
                <a:xfrm>
                  <a:off x="5334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0" name="Rectangle 299"/>
                <p:cNvSpPr/>
                <p:nvPr/>
              </p:nvSpPr>
              <p:spPr>
                <a:xfrm>
                  <a:off x="5791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1" name="Rectangle 300"/>
                <p:cNvSpPr/>
                <p:nvPr/>
              </p:nvSpPr>
              <p:spPr>
                <a:xfrm>
                  <a:off x="62484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2" name="Rectangle 301"/>
                <p:cNvSpPr/>
                <p:nvPr/>
              </p:nvSpPr>
              <p:spPr>
                <a:xfrm>
                  <a:off x="67056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3" name="Rectangle 302"/>
                <p:cNvSpPr/>
                <p:nvPr/>
              </p:nvSpPr>
              <p:spPr>
                <a:xfrm>
                  <a:off x="7162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4" name="Rectangle 303"/>
                <p:cNvSpPr/>
                <p:nvPr/>
              </p:nvSpPr>
              <p:spPr>
                <a:xfrm>
                  <a:off x="7620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5" name="Rectangle 304"/>
                <p:cNvSpPr/>
                <p:nvPr/>
              </p:nvSpPr>
              <p:spPr>
                <a:xfrm>
                  <a:off x="8077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6" name="Rectangle 305"/>
                <p:cNvSpPr/>
                <p:nvPr/>
              </p:nvSpPr>
              <p:spPr>
                <a:xfrm>
                  <a:off x="304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7" name="Rectangle 306"/>
                <p:cNvSpPr/>
                <p:nvPr/>
              </p:nvSpPr>
              <p:spPr>
                <a:xfrm>
                  <a:off x="762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8" name="Rectangle 307"/>
                <p:cNvSpPr/>
                <p:nvPr/>
              </p:nvSpPr>
              <p:spPr>
                <a:xfrm>
                  <a:off x="1219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9" name="Rectangle 308"/>
                <p:cNvSpPr/>
                <p:nvPr/>
              </p:nvSpPr>
              <p:spPr>
                <a:xfrm>
                  <a:off x="16764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0" name="Rectangle 309"/>
                <p:cNvSpPr/>
                <p:nvPr/>
              </p:nvSpPr>
              <p:spPr>
                <a:xfrm>
                  <a:off x="21336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1" name="Rectangle 310"/>
                <p:cNvSpPr/>
                <p:nvPr/>
              </p:nvSpPr>
              <p:spPr>
                <a:xfrm>
                  <a:off x="2590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2" name="Rectangle 311"/>
                <p:cNvSpPr/>
                <p:nvPr/>
              </p:nvSpPr>
              <p:spPr>
                <a:xfrm>
                  <a:off x="3048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3" name="Rectangle 312"/>
                <p:cNvSpPr/>
                <p:nvPr/>
              </p:nvSpPr>
              <p:spPr>
                <a:xfrm>
                  <a:off x="3505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4" name="Rectangle 313"/>
                <p:cNvSpPr/>
                <p:nvPr/>
              </p:nvSpPr>
              <p:spPr>
                <a:xfrm>
                  <a:off x="39624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5" name="Rectangle 314"/>
                <p:cNvSpPr/>
                <p:nvPr/>
              </p:nvSpPr>
              <p:spPr>
                <a:xfrm>
                  <a:off x="44196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6" name="Rectangle 315"/>
                <p:cNvSpPr/>
                <p:nvPr/>
              </p:nvSpPr>
              <p:spPr>
                <a:xfrm>
                  <a:off x="4876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7" name="Rectangle 316"/>
                <p:cNvSpPr/>
                <p:nvPr/>
              </p:nvSpPr>
              <p:spPr>
                <a:xfrm>
                  <a:off x="5334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8" name="Rectangle 317"/>
                <p:cNvSpPr/>
                <p:nvPr/>
              </p:nvSpPr>
              <p:spPr>
                <a:xfrm>
                  <a:off x="5791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9" name="Rectangle 318"/>
                <p:cNvSpPr/>
                <p:nvPr/>
              </p:nvSpPr>
              <p:spPr>
                <a:xfrm>
                  <a:off x="62484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0" name="Rectangle 319"/>
                <p:cNvSpPr/>
                <p:nvPr/>
              </p:nvSpPr>
              <p:spPr>
                <a:xfrm>
                  <a:off x="67056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1" name="Rectangle 320"/>
                <p:cNvSpPr/>
                <p:nvPr/>
              </p:nvSpPr>
              <p:spPr>
                <a:xfrm>
                  <a:off x="7162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2" name="Rectangle 321"/>
                <p:cNvSpPr/>
                <p:nvPr/>
              </p:nvSpPr>
              <p:spPr>
                <a:xfrm>
                  <a:off x="7620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3" name="Rectangle 322"/>
                <p:cNvSpPr/>
                <p:nvPr/>
              </p:nvSpPr>
              <p:spPr>
                <a:xfrm>
                  <a:off x="8077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4" name="Rectangle 323"/>
                <p:cNvSpPr/>
                <p:nvPr/>
              </p:nvSpPr>
              <p:spPr>
                <a:xfrm>
                  <a:off x="304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5" name="Rectangle 324"/>
                <p:cNvSpPr/>
                <p:nvPr/>
              </p:nvSpPr>
              <p:spPr>
                <a:xfrm>
                  <a:off x="762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6" name="Rectangle 325"/>
                <p:cNvSpPr/>
                <p:nvPr/>
              </p:nvSpPr>
              <p:spPr>
                <a:xfrm>
                  <a:off x="1219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7" name="Rectangle 326"/>
                <p:cNvSpPr/>
                <p:nvPr/>
              </p:nvSpPr>
              <p:spPr>
                <a:xfrm>
                  <a:off x="1676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8" name="Rectangle 327"/>
                <p:cNvSpPr/>
                <p:nvPr/>
              </p:nvSpPr>
              <p:spPr>
                <a:xfrm>
                  <a:off x="2133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9" name="Rectangle 328"/>
                <p:cNvSpPr/>
                <p:nvPr/>
              </p:nvSpPr>
              <p:spPr>
                <a:xfrm>
                  <a:off x="2590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0" name="Rectangle 329"/>
                <p:cNvSpPr/>
                <p:nvPr/>
              </p:nvSpPr>
              <p:spPr>
                <a:xfrm>
                  <a:off x="3048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1" name="Rectangle 330"/>
                <p:cNvSpPr/>
                <p:nvPr/>
              </p:nvSpPr>
              <p:spPr>
                <a:xfrm>
                  <a:off x="3505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2" name="Rectangle 331"/>
                <p:cNvSpPr/>
                <p:nvPr/>
              </p:nvSpPr>
              <p:spPr>
                <a:xfrm>
                  <a:off x="3962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3" name="Rectangle 332"/>
                <p:cNvSpPr/>
                <p:nvPr/>
              </p:nvSpPr>
              <p:spPr>
                <a:xfrm>
                  <a:off x="4419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4" name="Rectangle 333"/>
                <p:cNvSpPr/>
                <p:nvPr/>
              </p:nvSpPr>
              <p:spPr>
                <a:xfrm>
                  <a:off x="4876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5" name="Rectangle 334"/>
                <p:cNvSpPr/>
                <p:nvPr/>
              </p:nvSpPr>
              <p:spPr>
                <a:xfrm>
                  <a:off x="5334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6" name="Rectangle 335"/>
                <p:cNvSpPr/>
                <p:nvPr/>
              </p:nvSpPr>
              <p:spPr>
                <a:xfrm>
                  <a:off x="5791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7" name="Rectangle 336"/>
                <p:cNvSpPr/>
                <p:nvPr/>
              </p:nvSpPr>
              <p:spPr>
                <a:xfrm>
                  <a:off x="6248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8" name="Rectangle 337"/>
                <p:cNvSpPr/>
                <p:nvPr/>
              </p:nvSpPr>
              <p:spPr>
                <a:xfrm>
                  <a:off x="6705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9" name="Rectangle 338"/>
                <p:cNvSpPr/>
                <p:nvPr/>
              </p:nvSpPr>
              <p:spPr>
                <a:xfrm>
                  <a:off x="7162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0" name="Rectangle 339"/>
                <p:cNvSpPr/>
                <p:nvPr/>
              </p:nvSpPr>
              <p:spPr>
                <a:xfrm>
                  <a:off x="7620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1" name="Rectangle 340"/>
                <p:cNvSpPr/>
                <p:nvPr/>
              </p:nvSpPr>
              <p:spPr>
                <a:xfrm>
                  <a:off x="8077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2" name="Rectangle 341"/>
                <p:cNvSpPr/>
                <p:nvPr/>
              </p:nvSpPr>
              <p:spPr>
                <a:xfrm>
                  <a:off x="304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3" name="Rectangle 342"/>
                <p:cNvSpPr/>
                <p:nvPr/>
              </p:nvSpPr>
              <p:spPr>
                <a:xfrm>
                  <a:off x="762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4" name="Rectangle 343"/>
                <p:cNvSpPr/>
                <p:nvPr/>
              </p:nvSpPr>
              <p:spPr>
                <a:xfrm>
                  <a:off x="1219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5" name="Rectangle 344"/>
                <p:cNvSpPr/>
                <p:nvPr/>
              </p:nvSpPr>
              <p:spPr>
                <a:xfrm>
                  <a:off x="16764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6" name="Rectangle 345"/>
                <p:cNvSpPr/>
                <p:nvPr/>
              </p:nvSpPr>
              <p:spPr>
                <a:xfrm>
                  <a:off x="21336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7" name="Rectangle 346"/>
                <p:cNvSpPr/>
                <p:nvPr/>
              </p:nvSpPr>
              <p:spPr>
                <a:xfrm>
                  <a:off x="2590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8" name="Rectangle 347"/>
                <p:cNvSpPr/>
                <p:nvPr/>
              </p:nvSpPr>
              <p:spPr>
                <a:xfrm>
                  <a:off x="3048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9" name="Rectangle 348"/>
                <p:cNvSpPr/>
                <p:nvPr/>
              </p:nvSpPr>
              <p:spPr>
                <a:xfrm>
                  <a:off x="3505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0" name="Rectangle 349"/>
                <p:cNvSpPr/>
                <p:nvPr/>
              </p:nvSpPr>
              <p:spPr>
                <a:xfrm>
                  <a:off x="39624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1" name="Rectangle 350"/>
                <p:cNvSpPr/>
                <p:nvPr/>
              </p:nvSpPr>
              <p:spPr>
                <a:xfrm>
                  <a:off x="44196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2" name="Rectangle 351"/>
                <p:cNvSpPr/>
                <p:nvPr/>
              </p:nvSpPr>
              <p:spPr>
                <a:xfrm>
                  <a:off x="4876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3" name="Rectangle 352"/>
                <p:cNvSpPr/>
                <p:nvPr/>
              </p:nvSpPr>
              <p:spPr>
                <a:xfrm>
                  <a:off x="5334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4" name="Rectangle 353"/>
                <p:cNvSpPr/>
                <p:nvPr/>
              </p:nvSpPr>
              <p:spPr>
                <a:xfrm>
                  <a:off x="5791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5" name="Rectangle 354"/>
                <p:cNvSpPr/>
                <p:nvPr/>
              </p:nvSpPr>
              <p:spPr>
                <a:xfrm>
                  <a:off x="62484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6" name="Rectangle 355"/>
                <p:cNvSpPr/>
                <p:nvPr/>
              </p:nvSpPr>
              <p:spPr>
                <a:xfrm>
                  <a:off x="67056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7" name="Rectangle 356"/>
                <p:cNvSpPr/>
                <p:nvPr/>
              </p:nvSpPr>
              <p:spPr>
                <a:xfrm>
                  <a:off x="7162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8" name="Rectangle 357"/>
                <p:cNvSpPr/>
                <p:nvPr/>
              </p:nvSpPr>
              <p:spPr>
                <a:xfrm>
                  <a:off x="7620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9" name="Rectangle 358"/>
                <p:cNvSpPr/>
                <p:nvPr/>
              </p:nvSpPr>
              <p:spPr>
                <a:xfrm>
                  <a:off x="8077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92" name="TextBox 191"/>
              <p:cNvSpPr txBox="1"/>
              <p:nvPr/>
            </p:nvSpPr>
            <p:spPr>
              <a:xfrm>
                <a:off x="2133600" y="4154269"/>
                <a:ext cx="32766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FF0000"/>
                    </a:solidFill>
                    <a:latin typeface="+mj-lt"/>
                  </a:rPr>
                  <a:t>order violations</a:t>
                </a:r>
                <a:endParaRPr lang="en-US" sz="3600" dirty="0">
                  <a:solidFill>
                    <a:srgbClr val="FF0000"/>
                  </a:solidFill>
                  <a:latin typeface="+mj-lt"/>
                </a:endParaRPr>
              </a:p>
            </p:txBody>
          </p:sp>
        </p:grp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983"/>
          <p:cNvGrpSpPr/>
          <p:nvPr/>
        </p:nvGrpSpPr>
        <p:grpSpPr>
          <a:xfrm>
            <a:off x="1143000" y="838200"/>
            <a:ext cx="3493995" cy="646331"/>
            <a:chOff x="2079171" y="5602069"/>
            <a:chExt cx="3493995" cy="646331"/>
          </a:xfrm>
        </p:grpSpPr>
        <p:grpSp>
          <p:nvGrpSpPr>
            <p:cNvPr id="3" name="Group 981"/>
            <p:cNvGrpSpPr/>
            <p:nvPr/>
          </p:nvGrpSpPr>
          <p:grpSpPr>
            <a:xfrm>
              <a:off x="2079171" y="5638799"/>
              <a:ext cx="1045026" cy="609597"/>
              <a:chOff x="304800" y="914400"/>
              <a:chExt cx="8229600" cy="4800600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04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762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1219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676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2133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2590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3048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3505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3962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4419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4876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5334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5791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6248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6705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7162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7620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8077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304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762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1219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1676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2133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590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3048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3505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3962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4419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4876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5334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5791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6248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6705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7162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7620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8077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304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762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1219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1676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2133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2590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3048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3505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3962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4419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4876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5334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5791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6248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6705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7162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7620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8077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304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762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1219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1676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2133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2590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3048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3505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3962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4419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4876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5334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5791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6248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6705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7162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7620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8077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304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762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1219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1676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2133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2590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3048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3505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3962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4419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4876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5334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 90"/>
              <p:cNvSpPr/>
              <p:nvPr/>
            </p:nvSpPr>
            <p:spPr>
              <a:xfrm>
                <a:off x="5791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Rectangle 91"/>
              <p:cNvSpPr/>
              <p:nvPr/>
            </p:nvSpPr>
            <p:spPr>
              <a:xfrm>
                <a:off x="6248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Rectangle 92"/>
              <p:cNvSpPr/>
              <p:nvPr/>
            </p:nvSpPr>
            <p:spPr>
              <a:xfrm>
                <a:off x="6705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tangle 93"/>
              <p:cNvSpPr/>
              <p:nvPr/>
            </p:nvSpPr>
            <p:spPr>
              <a:xfrm>
                <a:off x="7162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7620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/>
              <p:cNvSpPr/>
              <p:nvPr/>
            </p:nvSpPr>
            <p:spPr>
              <a:xfrm>
                <a:off x="8077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304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762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1219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1676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2133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2590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3048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3505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3962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4419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4876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5334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5791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6248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 110"/>
              <p:cNvSpPr/>
              <p:nvPr/>
            </p:nvSpPr>
            <p:spPr>
              <a:xfrm>
                <a:off x="6705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7162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7620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8077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Rectangle 114"/>
              <p:cNvSpPr/>
              <p:nvPr/>
            </p:nvSpPr>
            <p:spPr>
              <a:xfrm>
                <a:off x="304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tangle 115"/>
              <p:cNvSpPr/>
              <p:nvPr/>
            </p:nvSpPr>
            <p:spPr>
              <a:xfrm>
                <a:off x="762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Rectangle 116"/>
              <p:cNvSpPr/>
              <p:nvPr/>
            </p:nvSpPr>
            <p:spPr>
              <a:xfrm>
                <a:off x="1219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Rectangle 117"/>
              <p:cNvSpPr/>
              <p:nvPr/>
            </p:nvSpPr>
            <p:spPr>
              <a:xfrm>
                <a:off x="1676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ectangle 118"/>
              <p:cNvSpPr/>
              <p:nvPr/>
            </p:nvSpPr>
            <p:spPr>
              <a:xfrm>
                <a:off x="2133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tangle 119"/>
              <p:cNvSpPr/>
              <p:nvPr/>
            </p:nvSpPr>
            <p:spPr>
              <a:xfrm>
                <a:off x="2590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ctangle 120"/>
              <p:cNvSpPr/>
              <p:nvPr/>
            </p:nvSpPr>
            <p:spPr>
              <a:xfrm>
                <a:off x="3048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tangle 121"/>
              <p:cNvSpPr/>
              <p:nvPr/>
            </p:nvSpPr>
            <p:spPr>
              <a:xfrm>
                <a:off x="3505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tangle 122"/>
              <p:cNvSpPr/>
              <p:nvPr/>
            </p:nvSpPr>
            <p:spPr>
              <a:xfrm>
                <a:off x="3962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Rectangle 123"/>
              <p:cNvSpPr/>
              <p:nvPr/>
            </p:nvSpPr>
            <p:spPr>
              <a:xfrm>
                <a:off x="4419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Rectangle 124"/>
              <p:cNvSpPr/>
              <p:nvPr/>
            </p:nvSpPr>
            <p:spPr>
              <a:xfrm>
                <a:off x="4876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tangle 125"/>
              <p:cNvSpPr/>
              <p:nvPr/>
            </p:nvSpPr>
            <p:spPr>
              <a:xfrm>
                <a:off x="5334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Rectangle 126"/>
              <p:cNvSpPr/>
              <p:nvPr/>
            </p:nvSpPr>
            <p:spPr>
              <a:xfrm>
                <a:off x="5791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tangle 127"/>
              <p:cNvSpPr/>
              <p:nvPr/>
            </p:nvSpPr>
            <p:spPr>
              <a:xfrm>
                <a:off x="6248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Rectangle 128"/>
              <p:cNvSpPr/>
              <p:nvPr/>
            </p:nvSpPr>
            <p:spPr>
              <a:xfrm>
                <a:off x="6705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ectangle 129"/>
              <p:cNvSpPr/>
              <p:nvPr/>
            </p:nvSpPr>
            <p:spPr>
              <a:xfrm>
                <a:off x="7162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Rectangle 130"/>
              <p:cNvSpPr/>
              <p:nvPr/>
            </p:nvSpPr>
            <p:spPr>
              <a:xfrm>
                <a:off x="7620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Rectangle 131"/>
              <p:cNvSpPr/>
              <p:nvPr/>
            </p:nvSpPr>
            <p:spPr>
              <a:xfrm>
                <a:off x="8077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Rectangle 132"/>
              <p:cNvSpPr/>
              <p:nvPr/>
            </p:nvSpPr>
            <p:spPr>
              <a:xfrm>
                <a:off x="304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Rectangle 133"/>
              <p:cNvSpPr/>
              <p:nvPr/>
            </p:nvSpPr>
            <p:spPr>
              <a:xfrm>
                <a:off x="762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Rectangle 134"/>
              <p:cNvSpPr/>
              <p:nvPr/>
            </p:nvSpPr>
            <p:spPr>
              <a:xfrm>
                <a:off x="1219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Rectangle 135"/>
              <p:cNvSpPr/>
              <p:nvPr/>
            </p:nvSpPr>
            <p:spPr>
              <a:xfrm>
                <a:off x="1676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Rectangle 136"/>
              <p:cNvSpPr/>
              <p:nvPr/>
            </p:nvSpPr>
            <p:spPr>
              <a:xfrm>
                <a:off x="2133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Rectangle 137"/>
              <p:cNvSpPr/>
              <p:nvPr/>
            </p:nvSpPr>
            <p:spPr>
              <a:xfrm>
                <a:off x="2590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3048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Rectangle 139"/>
              <p:cNvSpPr/>
              <p:nvPr/>
            </p:nvSpPr>
            <p:spPr>
              <a:xfrm>
                <a:off x="3505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Rectangle 140"/>
              <p:cNvSpPr/>
              <p:nvPr/>
            </p:nvSpPr>
            <p:spPr>
              <a:xfrm>
                <a:off x="3962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Rectangle 141"/>
              <p:cNvSpPr/>
              <p:nvPr/>
            </p:nvSpPr>
            <p:spPr>
              <a:xfrm>
                <a:off x="4419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Rectangle 142"/>
              <p:cNvSpPr/>
              <p:nvPr/>
            </p:nvSpPr>
            <p:spPr>
              <a:xfrm>
                <a:off x="4876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Rectangle 143"/>
              <p:cNvSpPr/>
              <p:nvPr/>
            </p:nvSpPr>
            <p:spPr>
              <a:xfrm>
                <a:off x="5334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Rectangle 144"/>
              <p:cNvSpPr/>
              <p:nvPr/>
            </p:nvSpPr>
            <p:spPr>
              <a:xfrm>
                <a:off x="5791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Rectangle 145"/>
              <p:cNvSpPr/>
              <p:nvPr/>
            </p:nvSpPr>
            <p:spPr>
              <a:xfrm>
                <a:off x="6248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Rectangle 146"/>
              <p:cNvSpPr/>
              <p:nvPr/>
            </p:nvSpPr>
            <p:spPr>
              <a:xfrm>
                <a:off x="6705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Rectangle 147"/>
              <p:cNvSpPr/>
              <p:nvPr/>
            </p:nvSpPr>
            <p:spPr>
              <a:xfrm>
                <a:off x="7162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Rectangle 148"/>
              <p:cNvSpPr/>
              <p:nvPr/>
            </p:nvSpPr>
            <p:spPr>
              <a:xfrm>
                <a:off x="7620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Rectangle 149"/>
              <p:cNvSpPr/>
              <p:nvPr/>
            </p:nvSpPr>
            <p:spPr>
              <a:xfrm>
                <a:off x="8077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Rectangle 150"/>
              <p:cNvSpPr/>
              <p:nvPr/>
            </p:nvSpPr>
            <p:spPr>
              <a:xfrm>
                <a:off x="304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Rectangle 151"/>
              <p:cNvSpPr/>
              <p:nvPr/>
            </p:nvSpPr>
            <p:spPr>
              <a:xfrm>
                <a:off x="762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Rectangle 152"/>
              <p:cNvSpPr/>
              <p:nvPr/>
            </p:nvSpPr>
            <p:spPr>
              <a:xfrm>
                <a:off x="1219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Rectangle 153"/>
              <p:cNvSpPr/>
              <p:nvPr/>
            </p:nvSpPr>
            <p:spPr>
              <a:xfrm>
                <a:off x="1676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Rectangle 154"/>
              <p:cNvSpPr/>
              <p:nvPr/>
            </p:nvSpPr>
            <p:spPr>
              <a:xfrm>
                <a:off x="2133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Rectangle 155"/>
              <p:cNvSpPr/>
              <p:nvPr/>
            </p:nvSpPr>
            <p:spPr>
              <a:xfrm>
                <a:off x="2590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Rectangle 156"/>
              <p:cNvSpPr/>
              <p:nvPr/>
            </p:nvSpPr>
            <p:spPr>
              <a:xfrm>
                <a:off x="3048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Rectangle 157"/>
              <p:cNvSpPr/>
              <p:nvPr/>
            </p:nvSpPr>
            <p:spPr>
              <a:xfrm>
                <a:off x="3505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Rectangle 158"/>
              <p:cNvSpPr/>
              <p:nvPr/>
            </p:nvSpPr>
            <p:spPr>
              <a:xfrm>
                <a:off x="3962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Rectangle 159"/>
              <p:cNvSpPr/>
              <p:nvPr/>
            </p:nvSpPr>
            <p:spPr>
              <a:xfrm>
                <a:off x="4419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Rectangle 160"/>
              <p:cNvSpPr/>
              <p:nvPr/>
            </p:nvSpPr>
            <p:spPr>
              <a:xfrm>
                <a:off x="4876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Rectangle 161"/>
              <p:cNvSpPr/>
              <p:nvPr/>
            </p:nvSpPr>
            <p:spPr>
              <a:xfrm>
                <a:off x="5334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Rectangle 162"/>
              <p:cNvSpPr/>
              <p:nvPr/>
            </p:nvSpPr>
            <p:spPr>
              <a:xfrm>
                <a:off x="5791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Rectangle 163"/>
              <p:cNvSpPr/>
              <p:nvPr/>
            </p:nvSpPr>
            <p:spPr>
              <a:xfrm>
                <a:off x="6248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Rectangle 164"/>
              <p:cNvSpPr/>
              <p:nvPr/>
            </p:nvSpPr>
            <p:spPr>
              <a:xfrm>
                <a:off x="6705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Rectangle 165"/>
              <p:cNvSpPr/>
              <p:nvPr/>
            </p:nvSpPr>
            <p:spPr>
              <a:xfrm>
                <a:off x="7162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Rectangle 166"/>
              <p:cNvSpPr/>
              <p:nvPr/>
            </p:nvSpPr>
            <p:spPr>
              <a:xfrm>
                <a:off x="7620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Rectangle 167"/>
              <p:cNvSpPr/>
              <p:nvPr/>
            </p:nvSpPr>
            <p:spPr>
              <a:xfrm>
                <a:off x="8077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3287166" y="5602069"/>
              <a:ext cx="2286000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92D050"/>
                  </a:solidFill>
                  <a:latin typeface="+mj-lt"/>
                </a:rPr>
                <a:t>sequential</a:t>
              </a:r>
              <a:endParaRPr lang="en-US" sz="3600" dirty="0">
                <a:solidFill>
                  <a:srgbClr val="92D050"/>
                </a:solidFill>
                <a:latin typeface="+mj-lt"/>
              </a:endParaRPr>
            </a:p>
          </p:txBody>
        </p:sp>
      </p:grpSp>
      <p:grpSp>
        <p:nvGrpSpPr>
          <p:cNvPr id="4" name="Group 168"/>
          <p:cNvGrpSpPr/>
          <p:nvPr/>
        </p:nvGrpSpPr>
        <p:grpSpPr>
          <a:xfrm>
            <a:off x="5486400" y="152400"/>
            <a:ext cx="1669211" cy="2057400"/>
            <a:chOff x="2743200" y="1143000"/>
            <a:chExt cx="3276600" cy="4038600"/>
          </a:xfrm>
        </p:grpSpPr>
        <p:pic>
          <p:nvPicPr>
            <p:cNvPr id="170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1" name="Picture 170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2" name="Picture 171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3" name="Picture 17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174" name="TextBox 173"/>
          <p:cNvSpPr txBox="1"/>
          <p:nvPr/>
        </p:nvSpPr>
        <p:spPr>
          <a:xfrm>
            <a:off x="4648200" y="762000"/>
            <a:ext cx="465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+</a:t>
            </a:r>
            <a:endParaRPr lang="en-US" sz="4400" b="1" dirty="0"/>
          </a:p>
        </p:txBody>
      </p:sp>
      <p:sp>
        <p:nvSpPr>
          <p:cNvPr id="175" name="TextBox 174"/>
          <p:cNvSpPr txBox="1"/>
          <p:nvPr/>
        </p:nvSpPr>
        <p:spPr>
          <a:xfrm>
            <a:off x="7543800" y="762000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?</a:t>
            </a:r>
            <a:endParaRPr lang="en-US" sz="4400" b="1" dirty="0"/>
          </a:p>
        </p:txBody>
      </p:sp>
      <p:sp>
        <p:nvSpPr>
          <p:cNvPr id="176" name="TextBox 175"/>
          <p:cNvSpPr txBox="1"/>
          <p:nvPr/>
        </p:nvSpPr>
        <p:spPr>
          <a:xfrm>
            <a:off x="304800" y="762000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1.</a:t>
            </a:r>
            <a:endParaRPr lang="en-US" sz="4400" b="1" dirty="0"/>
          </a:p>
        </p:txBody>
      </p:sp>
      <p:cxnSp>
        <p:nvCxnSpPr>
          <p:cNvPr id="187" name="Straight Arrow Connector 186"/>
          <p:cNvCxnSpPr/>
          <p:nvPr/>
        </p:nvCxnSpPr>
        <p:spPr bwMode="auto">
          <a:xfrm rot="5400000">
            <a:off x="1714500" y="3467100"/>
            <a:ext cx="228600" cy="1588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91" name="Straight Arrow Connector 190"/>
          <p:cNvCxnSpPr/>
          <p:nvPr/>
        </p:nvCxnSpPr>
        <p:spPr bwMode="auto">
          <a:xfrm rot="5400000">
            <a:off x="953294" y="5219700"/>
            <a:ext cx="1751806" cy="794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06" name="Oval 205"/>
          <p:cNvSpPr/>
          <p:nvPr/>
        </p:nvSpPr>
        <p:spPr bwMode="auto">
          <a:xfrm>
            <a:off x="1447800" y="25908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f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  <p:sp>
        <p:nvSpPr>
          <p:cNvPr id="207" name="Oval 206"/>
          <p:cNvSpPr/>
          <p:nvPr/>
        </p:nvSpPr>
        <p:spPr bwMode="auto">
          <a:xfrm>
            <a:off x="1447800" y="35814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g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(y)</a:t>
            </a:r>
          </a:p>
        </p:txBody>
      </p:sp>
      <p:grpSp>
        <p:nvGrpSpPr>
          <p:cNvPr id="5" name="Group 195"/>
          <p:cNvGrpSpPr/>
          <p:nvPr/>
        </p:nvGrpSpPr>
        <p:grpSpPr>
          <a:xfrm>
            <a:off x="533400" y="2514600"/>
            <a:ext cx="2819400" cy="3048000"/>
            <a:chOff x="5715000" y="838200"/>
            <a:chExt cx="2819400" cy="1524000"/>
          </a:xfrm>
        </p:grpSpPr>
        <p:sp>
          <p:nvSpPr>
            <p:cNvPr id="201" name="Rectangle 200"/>
            <p:cNvSpPr/>
            <p:nvPr/>
          </p:nvSpPr>
          <p:spPr>
            <a:xfrm>
              <a:off x="5715000" y="838200"/>
              <a:ext cx="2819400" cy="1524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2" name="TextBox 201"/>
            <p:cNvSpPr txBox="1"/>
            <p:nvPr/>
          </p:nvSpPr>
          <p:spPr>
            <a:xfrm>
              <a:off x="5791200" y="838200"/>
              <a:ext cx="647934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800" dirty="0" smtClean="0">
                  <a:latin typeface="Georgia" pitchFamily="18" charset="0"/>
                </a:rPr>
                <a:t>“</a:t>
              </a:r>
              <a:endParaRPr lang="en-US" sz="8800" dirty="0">
                <a:latin typeface="Georgia" pitchFamily="18" charset="0"/>
              </a:endParaRPr>
            </a:p>
          </p:txBody>
        </p:sp>
        <p:sp>
          <p:nvSpPr>
            <p:cNvPr id="203" name="TextBox 202"/>
            <p:cNvSpPr txBox="1"/>
            <p:nvPr/>
          </p:nvSpPr>
          <p:spPr>
            <a:xfrm>
              <a:off x="7620000" y="838200"/>
              <a:ext cx="647934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800" dirty="0" smtClean="0">
                  <a:latin typeface="Georgia" pitchFamily="18" charset="0"/>
                </a:rPr>
                <a:t>”</a:t>
              </a:r>
              <a:endParaRPr lang="en-US" sz="8800" dirty="0">
                <a:latin typeface="Georgia" pitchFamily="18" charset="0"/>
              </a:endParaRPr>
            </a:p>
          </p:txBody>
        </p:sp>
      </p:grpSp>
      <p:grpSp>
        <p:nvGrpSpPr>
          <p:cNvPr id="169" name="Group 706"/>
          <p:cNvGrpSpPr/>
          <p:nvPr/>
        </p:nvGrpSpPr>
        <p:grpSpPr>
          <a:xfrm>
            <a:off x="3505199" y="2514600"/>
            <a:ext cx="5638801" cy="3581400"/>
            <a:chOff x="1142999" y="1219200"/>
            <a:chExt cx="5638801" cy="3581400"/>
          </a:xfrm>
        </p:grpSpPr>
        <p:grpSp>
          <p:nvGrpSpPr>
            <p:cNvPr id="177" name="Group 821"/>
            <p:cNvGrpSpPr/>
            <p:nvPr/>
          </p:nvGrpSpPr>
          <p:grpSpPr>
            <a:xfrm>
              <a:off x="1143000" y="1219200"/>
              <a:ext cx="4724400" cy="646331"/>
              <a:chOff x="914400" y="1219200"/>
              <a:chExt cx="4724400" cy="646331"/>
            </a:xfrm>
          </p:grpSpPr>
          <p:sp>
            <p:nvSpPr>
              <p:cNvPr id="564" name="TextBox 563"/>
              <p:cNvSpPr txBox="1"/>
              <p:nvPr/>
            </p:nvSpPr>
            <p:spPr>
              <a:xfrm>
                <a:off x="2133600" y="1219200"/>
                <a:ext cx="35052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FF0000"/>
                    </a:solidFill>
                    <a:latin typeface="+mj-lt"/>
                  </a:rPr>
                  <a:t>race conditions</a:t>
                </a:r>
                <a:endParaRPr lang="en-US" sz="3600" dirty="0">
                  <a:solidFill>
                    <a:srgbClr val="FF0000"/>
                  </a:solidFill>
                  <a:latin typeface="+mj-lt"/>
                </a:endParaRPr>
              </a:p>
            </p:txBody>
          </p:sp>
          <p:grpSp>
            <p:nvGrpSpPr>
              <p:cNvPr id="178" name="Group 164"/>
              <p:cNvGrpSpPr/>
              <p:nvPr/>
            </p:nvGrpSpPr>
            <p:grpSpPr>
              <a:xfrm>
                <a:off x="914400" y="1237564"/>
                <a:ext cx="1045026" cy="609597"/>
                <a:chOff x="304800" y="914400"/>
                <a:chExt cx="8229600" cy="4800600"/>
              </a:xfrm>
            </p:grpSpPr>
            <p:sp>
              <p:nvSpPr>
                <p:cNvPr id="566" name="Rectangle 565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7" name="Rectangle 566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8" name="Rectangle 567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9" name="Rectangle 568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0" name="Rectangle 569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1" name="Rectangle 170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2" name="Rectangle 571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3" name="Rectangle 572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4" name="Rectangle 573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5" name="Rectangle 574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6" name="Rectangle 575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7" name="Rectangle 576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8" name="Rectangle 577"/>
                <p:cNvSpPr/>
                <p:nvPr/>
              </p:nvSpPr>
              <p:spPr>
                <a:xfrm>
                  <a:off x="5791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9" name="Rectangle 578"/>
                <p:cNvSpPr/>
                <p:nvPr/>
              </p:nvSpPr>
              <p:spPr>
                <a:xfrm>
                  <a:off x="6248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0" name="Rectangle 579"/>
                <p:cNvSpPr/>
                <p:nvPr/>
              </p:nvSpPr>
              <p:spPr>
                <a:xfrm>
                  <a:off x="6705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1" name="Rectangle 580"/>
                <p:cNvSpPr/>
                <p:nvPr/>
              </p:nvSpPr>
              <p:spPr>
                <a:xfrm>
                  <a:off x="7162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2" name="Rectangle 581"/>
                <p:cNvSpPr/>
                <p:nvPr/>
              </p:nvSpPr>
              <p:spPr>
                <a:xfrm>
                  <a:off x="7620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3" name="Rectangle 582"/>
                <p:cNvSpPr/>
                <p:nvPr/>
              </p:nvSpPr>
              <p:spPr>
                <a:xfrm>
                  <a:off x="8077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4" name="Rectangle 583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5" name="Rectangle 584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6" name="Rectangle 585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7" name="Rectangle 586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8" name="Rectangle 587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9" name="Rectangle 588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0" name="Rectangle 589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1" name="Rectangle 590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2" name="Rectangle 591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3" name="Rectangle 592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4" name="Rectangle 593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5" name="Rectangle 594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6" name="Rectangle 595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97" name="Rectangle 596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8" name="Rectangle 597"/>
                <p:cNvSpPr/>
                <p:nvPr/>
              </p:nvSpPr>
              <p:spPr>
                <a:xfrm>
                  <a:off x="6705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9" name="Rectangle 598"/>
                <p:cNvSpPr/>
                <p:nvPr/>
              </p:nvSpPr>
              <p:spPr>
                <a:xfrm>
                  <a:off x="7162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0" name="Rectangle 599"/>
                <p:cNvSpPr/>
                <p:nvPr/>
              </p:nvSpPr>
              <p:spPr>
                <a:xfrm>
                  <a:off x="7620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1" name="Rectangle 600"/>
                <p:cNvSpPr/>
                <p:nvPr/>
              </p:nvSpPr>
              <p:spPr>
                <a:xfrm>
                  <a:off x="8077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2" name="Rectangle 601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3" name="Rectangle 602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4" name="Rectangle 603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5" name="Rectangle 604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6" name="Rectangle 605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7" name="Rectangle 606"/>
                <p:cNvSpPr/>
                <p:nvPr/>
              </p:nvSpPr>
              <p:spPr>
                <a:xfrm>
                  <a:off x="2590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8" name="Rectangle 607"/>
                <p:cNvSpPr/>
                <p:nvPr/>
              </p:nvSpPr>
              <p:spPr>
                <a:xfrm>
                  <a:off x="3048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9" name="Rectangle 608"/>
                <p:cNvSpPr/>
                <p:nvPr/>
              </p:nvSpPr>
              <p:spPr>
                <a:xfrm>
                  <a:off x="3505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0" name="Rectangle 609"/>
                <p:cNvSpPr/>
                <p:nvPr/>
              </p:nvSpPr>
              <p:spPr>
                <a:xfrm>
                  <a:off x="3962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1" name="Rectangle 210"/>
                <p:cNvSpPr/>
                <p:nvPr/>
              </p:nvSpPr>
              <p:spPr>
                <a:xfrm>
                  <a:off x="4419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2" name="Rectangle 611"/>
                <p:cNvSpPr/>
                <p:nvPr/>
              </p:nvSpPr>
              <p:spPr>
                <a:xfrm>
                  <a:off x="4876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3" name="Rectangle 612"/>
                <p:cNvSpPr/>
                <p:nvPr/>
              </p:nvSpPr>
              <p:spPr>
                <a:xfrm>
                  <a:off x="5334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4" name="Rectangle 613"/>
                <p:cNvSpPr/>
                <p:nvPr/>
              </p:nvSpPr>
              <p:spPr>
                <a:xfrm>
                  <a:off x="5791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5" name="Rectangle 614"/>
                <p:cNvSpPr/>
                <p:nvPr/>
              </p:nvSpPr>
              <p:spPr>
                <a:xfrm>
                  <a:off x="6248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6" name="Rectangle 615"/>
                <p:cNvSpPr/>
                <p:nvPr/>
              </p:nvSpPr>
              <p:spPr>
                <a:xfrm>
                  <a:off x="6705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7" name="Rectangle 616"/>
                <p:cNvSpPr/>
                <p:nvPr/>
              </p:nvSpPr>
              <p:spPr>
                <a:xfrm>
                  <a:off x="7162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8" name="Rectangle 617"/>
                <p:cNvSpPr/>
                <p:nvPr/>
              </p:nvSpPr>
              <p:spPr>
                <a:xfrm>
                  <a:off x="7620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9" name="Rectangle 618"/>
                <p:cNvSpPr/>
                <p:nvPr/>
              </p:nvSpPr>
              <p:spPr>
                <a:xfrm>
                  <a:off x="8077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0" name="Rectangle 619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1" name="Rectangle 620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2" name="Rectangle 621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3" name="Rectangle 622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4" name="Rectangle 623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5" name="Rectangle 624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6" name="Rectangle 625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7" name="Rectangle 626"/>
                <p:cNvSpPr/>
                <p:nvPr/>
              </p:nvSpPr>
              <p:spPr>
                <a:xfrm>
                  <a:off x="3505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8" name="Rectangle 627"/>
                <p:cNvSpPr/>
                <p:nvPr/>
              </p:nvSpPr>
              <p:spPr>
                <a:xfrm>
                  <a:off x="3962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9" name="Rectangle 628"/>
                <p:cNvSpPr/>
                <p:nvPr/>
              </p:nvSpPr>
              <p:spPr>
                <a:xfrm>
                  <a:off x="4419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0" name="Rectangle 629"/>
                <p:cNvSpPr/>
                <p:nvPr/>
              </p:nvSpPr>
              <p:spPr>
                <a:xfrm>
                  <a:off x="4876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1" name="Rectangle 630"/>
                <p:cNvSpPr/>
                <p:nvPr/>
              </p:nvSpPr>
              <p:spPr>
                <a:xfrm>
                  <a:off x="5334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2" name="Rectangle 631"/>
                <p:cNvSpPr/>
                <p:nvPr/>
              </p:nvSpPr>
              <p:spPr>
                <a:xfrm>
                  <a:off x="5791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3" name="Rectangle 632"/>
                <p:cNvSpPr/>
                <p:nvPr/>
              </p:nvSpPr>
              <p:spPr>
                <a:xfrm>
                  <a:off x="6248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4" name="Rectangle 633"/>
                <p:cNvSpPr/>
                <p:nvPr/>
              </p:nvSpPr>
              <p:spPr>
                <a:xfrm>
                  <a:off x="6705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5" name="Rectangle 634"/>
                <p:cNvSpPr/>
                <p:nvPr/>
              </p:nvSpPr>
              <p:spPr>
                <a:xfrm>
                  <a:off x="7162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6" name="Rectangle 635"/>
                <p:cNvSpPr/>
                <p:nvPr/>
              </p:nvSpPr>
              <p:spPr>
                <a:xfrm>
                  <a:off x="7620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7" name="Rectangle 636"/>
                <p:cNvSpPr/>
                <p:nvPr/>
              </p:nvSpPr>
              <p:spPr>
                <a:xfrm>
                  <a:off x="8077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8" name="Rectangle 637"/>
                <p:cNvSpPr/>
                <p:nvPr/>
              </p:nvSpPr>
              <p:spPr>
                <a:xfrm>
                  <a:off x="304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9" name="Rectangle 638"/>
                <p:cNvSpPr/>
                <p:nvPr/>
              </p:nvSpPr>
              <p:spPr>
                <a:xfrm>
                  <a:off x="762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0" name="Rectangle 639"/>
                <p:cNvSpPr/>
                <p:nvPr/>
              </p:nvSpPr>
              <p:spPr>
                <a:xfrm>
                  <a:off x="1219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1" name="Rectangle 640"/>
                <p:cNvSpPr/>
                <p:nvPr/>
              </p:nvSpPr>
              <p:spPr>
                <a:xfrm>
                  <a:off x="1676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2" name="Rectangle 641"/>
                <p:cNvSpPr/>
                <p:nvPr/>
              </p:nvSpPr>
              <p:spPr>
                <a:xfrm>
                  <a:off x="2133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3" name="Rectangle 642"/>
                <p:cNvSpPr/>
                <p:nvPr/>
              </p:nvSpPr>
              <p:spPr>
                <a:xfrm>
                  <a:off x="2590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4" name="Rectangle 643"/>
                <p:cNvSpPr/>
                <p:nvPr/>
              </p:nvSpPr>
              <p:spPr>
                <a:xfrm>
                  <a:off x="3048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5" name="Rectangle 644"/>
                <p:cNvSpPr/>
                <p:nvPr/>
              </p:nvSpPr>
              <p:spPr>
                <a:xfrm>
                  <a:off x="3505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6" name="Rectangle 645"/>
                <p:cNvSpPr/>
                <p:nvPr/>
              </p:nvSpPr>
              <p:spPr>
                <a:xfrm>
                  <a:off x="3962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7" name="Rectangle 646"/>
                <p:cNvSpPr/>
                <p:nvPr/>
              </p:nvSpPr>
              <p:spPr>
                <a:xfrm>
                  <a:off x="4419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8" name="Rectangle 647"/>
                <p:cNvSpPr/>
                <p:nvPr/>
              </p:nvSpPr>
              <p:spPr>
                <a:xfrm>
                  <a:off x="4876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9" name="Rectangle 648"/>
                <p:cNvSpPr/>
                <p:nvPr/>
              </p:nvSpPr>
              <p:spPr>
                <a:xfrm>
                  <a:off x="5334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0" name="Rectangle 375"/>
                <p:cNvSpPr/>
                <p:nvPr/>
              </p:nvSpPr>
              <p:spPr>
                <a:xfrm>
                  <a:off x="5791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1" name="Rectangle 650"/>
                <p:cNvSpPr/>
                <p:nvPr/>
              </p:nvSpPr>
              <p:spPr>
                <a:xfrm>
                  <a:off x="6248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2" name="Rectangle 651"/>
                <p:cNvSpPr/>
                <p:nvPr/>
              </p:nvSpPr>
              <p:spPr>
                <a:xfrm>
                  <a:off x="6705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3" name="Rectangle 652"/>
                <p:cNvSpPr/>
                <p:nvPr/>
              </p:nvSpPr>
              <p:spPr>
                <a:xfrm>
                  <a:off x="7162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4" name="Rectangle 653"/>
                <p:cNvSpPr/>
                <p:nvPr/>
              </p:nvSpPr>
              <p:spPr>
                <a:xfrm>
                  <a:off x="7620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5" name="Rectangle 654"/>
                <p:cNvSpPr/>
                <p:nvPr/>
              </p:nvSpPr>
              <p:spPr>
                <a:xfrm>
                  <a:off x="8077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6" name="Rectangle 655"/>
                <p:cNvSpPr/>
                <p:nvPr/>
              </p:nvSpPr>
              <p:spPr>
                <a:xfrm>
                  <a:off x="304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7" name="Rectangle 656"/>
                <p:cNvSpPr/>
                <p:nvPr/>
              </p:nvSpPr>
              <p:spPr>
                <a:xfrm>
                  <a:off x="762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8" name="Rectangle 657"/>
                <p:cNvSpPr/>
                <p:nvPr/>
              </p:nvSpPr>
              <p:spPr>
                <a:xfrm>
                  <a:off x="1219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9" name="Rectangle 658"/>
                <p:cNvSpPr/>
                <p:nvPr/>
              </p:nvSpPr>
              <p:spPr>
                <a:xfrm>
                  <a:off x="1676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0" name="Rectangle 659"/>
                <p:cNvSpPr/>
                <p:nvPr/>
              </p:nvSpPr>
              <p:spPr>
                <a:xfrm>
                  <a:off x="2133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1" name="Rectangle 660"/>
                <p:cNvSpPr/>
                <p:nvPr/>
              </p:nvSpPr>
              <p:spPr>
                <a:xfrm>
                  <a:off x="2590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2" name="Rectangle 661"/>
                <p:cNvSpPr/>
                <p:nvPr/>
              </p:nvSpPr>
              <p:spPr>
                <a:xfrm>
                  <a:off x="3048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3" name="Rectangle 662"/>
                <p:cNvSpPr/>
                <p:nvPr/>
              </p:nvSpPr>
              <p:spPr>
                <a:xfrm>
                  <a:off x="3505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4" name="Rectangle 663"/>
                <p:cNvSpPr/>
                <p:nvPr/>
              </p:nvSpPr>
              <p:spPr>
                <a:xfrm>
                  <a:off x="3962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5" name="Rectangle 664"/>
                <p:cNvSpPr/>
                <p:nvPr/>
              </p:nvSpPr>
              <p:spPr>
                <a:xfrm>
                  <a:off x="4419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6" name="Rectangle 665"/>
                <p:cNvSpPr/>
                <p:nvPr/>
              </p:nvSpPr>
              <p:spPr>
                <a:xfrm>
                  <a:off x="4876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7" name="Rectangle 666"/>
                <p:cNvSpPr/>
                <p:nvPr/>
              </p:nvSpPr>
              <p:spPr>
                <a:xfrm>
                  <a:off x="5334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8" name="Rectangle 667"/>
                <p:cNvSpPr/>
                <p:nvPr/>
              </p:nvSpPr>
              <p:spPr>
                <a:xfrm>
                  <a:off x="5791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9" name="Rectangle 668"/>
                <p:cNvSpPr/>
                <p:nvPr/>
              </p:nvSpPr>
              <p:spPr>
                <a:xfrm>
                  <a:off x="6248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0" name="Rectangle 669"/>
                <p:cNvSpPr/>
                <p:nvPr/>
              </p:nvSpPr>
              <p:spPr>
                <a:xfrm>
                  <a:off x="6705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1" name="Rectangle 670"/>
                <p:cNvSpPr/>
                <p:nvPr/>
              </p:nvSpPr>
              <p:spPr>
                <a:xfrm>
                  <a:off x="7162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2" name="Rectangle 671"/>
                <p:cNvSpPr/>
                <p:nvPr/>
              </p:nvSpPr>
              <p:spPr>
                <a:xfrm>
                  <a:off x="7620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3" name="Rectangle 672"/>
                <p:cNvSpPr/>
                <p:nvPr/>
              </p:nvSpPr>
              <p:spPr>
                <a:xfrm>
                  <a:off x="8077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4" name="Rectangle 673"/>
                <p:cNvSpPr/>
                <p:nvPr/>
              </p:nvSpPr>
              <p:spPr>
                <a:xfrm>
                  <a:off x="304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5" name="Rectangle 674"/>
                <p:cNvSpPr/>
                <p:nvPr/>
              </p:nvSpPr>
              <p:spPr>
                <a:xfrm>
                  <a:off x="762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6" name="Rectangle 675"/>
                <p:cNvSpPr/>
                <p:nvPr/>
              </p:nvSpPr>
              <p:spPr>
                <a:xfrm>
                  <a:off x="1219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7" name="Rectangle 676"/>
                <p:cNvSpPr/>
                <p:nvPr/>
              </p:nvSpPr>
              <p:spPr>
                <a:xfrm>
                  <a:off x="1676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8" name="Rectangle 677"/>
                <p:cNvSpPr/>
                <p:nvPr/>
              </p:nvSpPr>
              <p:spPr>
                <a:xfrm>
                  <a:off x="2133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9" name="Rectangle 678"/>
                <p:cNvSpPr/>
                <p:nvPr/>
              </p:nvSpPr>
              <p:spPr>
                <a:xfrm>
                  <a:off x="2590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0" name="Rectangle 679"/>
                <p:cNvSpPr/>
                <p:nvPr/>
              </p:nvSpPr>
              <p:spPr>
                <a:xfrm>
                  <a:off x="3048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1" name="Rectangle 680"/>
                <p:cNvSpPr/>
                <p:nvPr/>
              </p:nvSpPr>
              <p:spPr>
                <a:xfrm>
                  <a:off x="3505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2" name="Rectangle 681"/>
                <p:cNvSpPr/>
                <p:nvPr/>
              </p:nvSpPr>
              <p:spPr>
                <a:xfrm>
                  <a:off x="3962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3" name="Rectangle 682"/>
                <p:cNvSpPr/>
                <p:nvPr/>
              </p:nvSpPr>
              <p:spPr>
                <a:xfrm>
                  <a:off x="4419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4" name="Rectangle 683"/>
                <p:cNvSpPr/>
                <p:nvPr/>
              </p:nvSpPr>
              <p:spPr>
                <a:xfrm>
                  <a:off x="4876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5" name="Rectangle 684"/>
                <p:cNvSpPr/>
                <p:nvPr/>
              </p:nvSpPr>
              <p:spPr>
                <a:xfrm>
                  <a:off x="5334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6" name="Rectangle 685"/>
                <p:cNvSpPr/>
                <p:nvPr/>
              </p:nvSpPr>
              <p:spPr>
                <a:xfrm>
                  <a:off x="5791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7" name="Rectangle 686"/>
                <p:cNvSpPr/>
                <p:nvPr/>
              </p:nvSpPr>
              <p:spPr>
                <a:xfrm>
                  <a:off x="6248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8" name="Rectangle 687"/>
                <p:cNvSpPr/>
                <p:nvPr/>
              </p:nvSpPr>
              <p:spPr>
                <a:xfrm>
                  <a:off x="6705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9" name="Rectangle 688"/>
                <p:cNvSpPr/>
                <p:nvPr/>
              </p:nvSpPr>
              <p:spPr>
                <a:xfrm>
                  <a:off x="7162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0" name="Rectangle 689"/>
                <p:cNvSpPr/>
                <p:nvPr/>
              </p:nvSpPr>
              <p:spPr>
                <a:xfrm>
                  <a:off x="7620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1" name="Rectangle 690"/>
                <p:cNvSpPr/>
                <p:nvPr/>
              </p:nvSpPr>
              <p:spPr>
                <a:xfrm>
                  <a:off x="8077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2" name="Rectangle 691"/>
                <p:cNvSpPr/>
                <p:nvPr/>
              </p:nvSpPr>
              <p:spPr>
                <a:xfrm>
                  <a:off x="304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3" name="Rectangle 692"/>
                <p:cNvSpPr/>
                <p:nvPr/>
              </p:nvSpPr>
              <p:spPr>
                <a:xfrm>
                  <a:off x="7620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4" name="Rectangle 693"/>
                <p:cNvSpPr/>
                <p:nvPr/>
              </p:nvSpPr>
              <p:spPr>
                <a:xfrm>
                  <a:off x="1219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5" name="Rectangle 694"/>
                <p:cNvSpPr/>
                <p:nvPr/>
              </p:nvSpPr>
              <p:spPr>
                <a:xfrm>
                  <a:off x="16764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6" name="Rectangle 695"/>
                <p:cNvSpPr/>
                <p:nvPr/>
              </p:nvSpPr>
              <p:spPr>
                <a:xfrm>
                  <a:off x="21336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7" name="Rectangle 696"/>
                <p:cNvSpPr/>
                <p:nvPr/>
              </p:nvSpPr>
              <p:spPr>
                <a:xfrm>
                  <a:off x="2590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8" name="Rectangle 697"/>
                <p:cNvSpPr/>
                <p:nvPr/>
              </p:nvSpPr>
              <p:spPr>
                <a:xfrm>
                  <a:off x="30480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9" name="Rectangle 698"/>
                <p:cNvSpPr/>
                <p:nvPr/>
              </p:nvSpPr>
              <p:spPr>
                <a:xfrm>
                  <a:off x="3505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0" name="Rectangle 699"/>
                <p:cNvSpPr/>
                <p:nvPr/>
              </p:nvSpPr>
              <p:spPr>
                <a:xfrm>
                  <a:off x="39624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1" name="Rectangle 700"/>
                <p:cNvSpPr/>
                <p:nvPr/>
              </p:nvSpPr>
              <p:spPr>
                <a:xfrm>
                  <a:off x="44196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2" name="Rectangle 701"/>
                <p:cNvSpPr/>
                <p:nvPr/>
              </p:nvSpPr>
              <p:spPr>
                <a:xfrm>
                  <a:off x="4876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3" name="Rectangle 702"/>
                <p:cNvSpPr/>
                <p:nvPr/>
              </p:nvSpPr>
              <p:spPr>
                <a:xfrm>
                  <a:off x="5334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4" name="Rectangle 703"/>
                <p:cNvSpPr/>
                <p:nvPr/>
              </p:nvSpPr>
              <p:spPr>
                <a:xfrm>
                  <a:off x="5791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5" name="Rectangle 704"/>
                <p:cNvSpPr/>
                <p:nvPr/>
              </p:nvSpPr>
              <p:spPr>
                <a:xfrm>
                  <a:off x="62484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6" name="Rectangle 705"/>
                <p:cNvSpPr/>
                <p:nvPr/>
              </p:nvSpPr>
              <p:spPr>
                <a:xfrm>
                  <a:off x="67056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7" name="Rectangle 706"/>
                <p:cNvSpPr/>
                <p:nvPr/>
              </p:nvSpPr>
              <p:spPr>
                <a:xfrm>
                  <a:off x="7162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8" name="Rectangle 707"/>
                <p:cNvSpPr/>
                <p:nvPr/>
              </p:nvSpPr>
              <p:spPr>
                <a:xfrm>
                  <a:off x="76200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9" name="Rectangle 708"/>
                <p:cNvSpPr/>
                <p:nvPr/>
              </p:nvSpPr>
              <p:spPr>
                <a:xfrm>
                  <a:off x="8077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0" name="Rectangle 709"/>
                <p:cNvSpPr/>
                <p:nvPr/>
              </p:nvSpPr>
              <p:spPr>
                <a:xfrm>
                  <a:off x="304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1" name="Rectangle 710"/>
                <p:cNvSpPr/>
                <p:nvPr/>
              </p:nvSpPr>
              <p:spPr>
                <a:xfrm>
                  <a:off x="762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2" name="Rectangle 711"/>
                <p:cNvSpPr/>
                <p:nvPr/>
              </p:nvSpPr>
              <p:spPr>
                <a:xfrm>
                  <a:off x="1219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3" name="Rectangle 712"/>
                <p:cNvSpPr/>
                <p:nvPr/>
              </p:nvSpPr>
              <p:spPr>
                <a:xfrm>
                  <a:off x="1676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4" name="Rectangle 713"/>
                <p:cNvSpPr/>
                <p:nvPr/>
              </p:nvSpPr>
              <p:spPr>
                <a:xfrm>
                  <a:off x="2133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5" name="Rectangle 714"/>
                <p:cNvSpPr/>
                <p:nvPr/>
              </p:nvSpPr>
              <p:spPr>
                <a:xfrm>
                  <a:off x="2590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6" name="Rectangle 715"/>
                <p:cNvSpPr/>
                <p:nvPr/>
              </p:nvSpPr>
              <p:spPr>
                <a:xfrm>
                  <a:off x="3048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7" name="Rectangle 716"/>
                <p:cNvSpPr/>
                <p:nvPr/>
              </p:nvSpPr>
              <p:spPr>
                <a:xfrm>
                  <a:off x="3505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8" name="Rectangle 717"/>
                <p:cNvSpPr/>
                <p:nvPr/>
              </p:nvSpPr>
              <p:spPr>
                <a:xfrm>
                  <a:off x="3962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9" name="Rectangle 718"/>
                <p:cNvSpPr/>
                <p:nvPr/>
              </p:nvSpPr>
              <p:spPr>
                <a:xfrm>
                  <a:off x="4419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0" name="Rectangle 719"/>
                <p:cNvSpPr/>
                <p:nvPr/>
              </p:nvSpPr>
              <p:spPr>
                <a:xfrm>
                  <a:off x="4876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1" name="Rectangle 720"/>
                <p:cNvSpPr/>
                <p:nvPr/>
              </p:nvSpPr>
              <p:spPr>
                <a:xfrm>
                  <a:off x="5334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2" name="Rectangle 721"/>
                <p:cNvSpPr/>
                <p:nvPr/>
              </p:nvSpPr>
              <p:spPr>
                <a:xfrm>
                  <a:off x="5791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3" name="Rectangle 722"/>
                <p:cNvSpPr/>
                <p:nvPr/>
              </p:nvSpPr>
              <p:spPr>
                <a:xfrm>
                  <a:off x="6248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4" name="Rectangle 723"/>
                <p:cNvSpPr/>
                <p:nvPr/>
              </p:nvSpPr>
              <p:spPr>
                <a:xfrm>
                  <a:off x="6705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5" name="Rectangle 724"/>
                <p:cNvSpPr/>
                <p:nvPr/>
              </p:nvSpPr>
              <p:spPr>
                <a:xfrm>
                  <a:off x="7162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6" name="Rectangle 725"/>
                <p:cNvSpPr/>
                <p:nvPr/>
              </p:nvSpPr>
              <p:spPr>
                <a:xfrm>
                  <a:off x="7620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7" name="Rectangle 726"/>
                <p:cNvSpPr/>
                <p:nvPr/>
              </p:nvSpPr>
              <p:spPr>
                <a:xfrm>
                  <a:off x="8077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79" name="Group 822"/>
            <p:cNvGrpSpPr/>
            <p:nvPr/>
          </p:nvGrpSpPr>
          <p:grpSpPr>
            <a:xfrm>
              <a:off x="1143000" y="2209799"/>
              <a:ext cx="5638800" cy="666067"/>
              <a:chOff x="914400" y="2209799"/>
              <a:chExt cx="5638800" cy="666067"/>
            </a:xfrm>
          </p:grpSpPr>
          <p:grpSp>
            <p:nvGrpSpPr>
              <p:cNvPr id="180" name="Group 453"/>
              <p:cNvGrpSpPr/>
              <p:nvPr/>
            </p:nvGrpSpPr>
            <p:grpSpPr>
              <a:xfrm>
                <a:off x="914400" y="2209799"/>
                <a:ext cx="1045026" cy="609597"/>
                <a:chOff x="304800" y="914400"/>
                <a:chExt cx="8229600" cy="4800600"/>
              </a:xfrm>
            </p:grpSpPr>
            <p:sp>
              <p:nvSpPr>
                <p:cNvPr id="402" name="Rectangle 401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3" name="Rectangle 402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4" name="Rectangle 403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5" name="Rectangle 404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6" name="Rectangle 405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7" name="Rectangle 406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8" name="Rectangle 407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9" name="Rectangle 408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0" name="Rectangle 409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1" name="Rectangle 410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2" name="Rectangle 411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3" name="Rectangle 412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4" name="Rectangle 413"/>
                <p:cNvSpPr/>
                <p:nvPr/>
              </p:nvSpPr>
              <p:spPr>
                <a:xfrm>
                  <a:off x="5791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5" name="Rectangle 414"/>
                <p:cNvSpPr/>
                <p:nvPr/>
              </p:nvSpPr>
              <p:spPr>
                <a:xfrm>
                  <a:off x="6248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6" name="Rectangle 415"/>
                <p:cNvSpPr/>
                <p:nvPr/>
              </p:nvSpPr>
              <p:spPr>
                <a:xfrm>
                  <a:off x="6705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7" name="Rectangle 416"/>
                <p:cNvSpPr/>
                <p:nvPr/>
              </p:nvSpPr>
              <p:spPr>
                <a:xfrm>
                  <a:off x="7162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8" name="Rectangle 417"/>
                <p:cNvSpPr/>
                <p:nvPr/>
              </p:nvSpPr>
              <p:spPr>
                <a:xfrm>
                  <a:off x="7620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9" name="Rectangle 418"/>
                <p:cNvSpPr/>
                <p:nvPr/>
              </p:nvSpPr>
              <p:spPr>
                <a:xfrm>
                  <a:off x="8077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0" name="Rectangle 419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1" name="Rectangle 420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2" name="Rectangle 421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3" name="Rectangle 422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4" name="Rectangle 423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5" name="Rectangle 424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6" name="Rectangle 425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7" name="Rectangle 426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8" name="Rectangle 427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9" name="Rectangle 428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0" name="Rectangle 429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1" name="Rectangle 430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2" name="Rectangle 431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33" name="Rectangle 432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4" name="Rectangle 433"/>
                <p:cNvSpPr/>
                <p:nvPr/>
              </p:nvSpPr>
              <p:spPr>
                <a:xfrm>
                  <a:off x="6705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5" name="Rectangle 434"/>
                <p:cNvSpPr/>
                <p:nvPr/>
              </p:nvSpPr>
              <p:spPr>
                <a:xfrm>
                  <a:off x="7162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6" name="Rectangle 435"/>
                <p:cNvSpPr/>
                <p:nvPr/>
              </p:nvSpPr>
              <p:spPr>
                <a:xfrm>
                  <a:off x="7620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7" name="Rectangle 436"/>
                <p:cNvSpPr/>
                <p:nvPr/>
              </p:nvSpPr>
              <p:spPr>
                <a:xfrm>
                  <a:off x="8077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8" name="Rectangle 437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9" name="Rectangle 438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0" name="Rectangle 439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1" name="Rectangle 440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2" name="Rectangle 441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3" name="Rectangle 442"/>
                <p:cNvSpPr/>
                <p:nvPr/>
              </p:nvSpPr>
              <p:spPr>
                <a:xfrm>
                  <a:off x="2590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4" name="Rectangle 443"/>
                <p:cNvSpPr/>
                <p:nvPr/>
              </p:nvSpPr>
              <p:spPr>
                <a:xfrm>
                  <a:off x="3048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5" name="Rectangle 444"/>
                <p:cNvSpPr/>
                <p:nvPr/>
              </p:nvSpPr>
              <p:spPr>
                <a:xfrm>
                  <a:off x="3505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6" name="Rectangle 445"/>
                <p:cNvSpPr/>
                <p:nvPr/>
              </p:nvSpPr>
              <p:spPr>
                <a:xfrm>
                  <a:off x="3962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7" name="Rectangle 446"/>
                <p:cNvSpPr/>
                <p:nvPr/>
              </p:nvSpPr>
              <p:spPr>
                <a:xfrm>
                  <a:off x="4419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8" name="Rectangle 447"/>
                <p:cNvSpPr/>
                <p:nvPr/>
              </p:nvSpPr>
              <p:spPr>
                <a:xfrm>
                  <a:off x="4876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9" name="Rectangle 448"/>
                <p:cNvSpPr/>
                <p:nvPr/>
              </p:nvSpPr>
              <p:spPr>
                <a:xfrm>
                  <a:off x="5334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0" name="Rectangle 449"/>
                <p:cNvSpPr/>
                <p:nvPr/>
              </p:nvSpPr>
              <p:spPr>
                <a:xfrm>
                  <a:off x="5791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1" name="Rectangle 450"/>
                <p:cNvSpPr/>
                <p:nvPr/>
              </p:nvSpPr>
              <p:spPr>
                <a:xfrm>
                  <a:off x="6248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2" name="Rectangle 451"/>
                <p:cNvSpPr/>
                <p:nvPr/>
              </p:nvSpPr>
              <p:spPr>
                <a:xfrm>
                  <a:off x="6705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3" name="Rectangle 452"/>
                <p:cNvSpPr/>
                <p:nvPr/>
              </p:nvSpPr>
              <p:spPr>
                <a:xfrm>
                  <a:off x="7162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4" name="Rectangle 453"/>
                <p:cNvSpPr/>
                <p:nvPr/>
              </p:nvSpPr>
              <p:spPr>
                <a:xfrm>
                  <a:off x="7620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5" name="Rectangle 454"/>
                <p:cNvSpPr/>
                <p:nvPr/>
              </p:nvSpPr>
              <p:spPr>
                <a:xfrm>
                  <a:off x="8077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6" name="Rectangle 455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7" name="Rectangle 456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8" name="Rectangle 457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9" name="Rectangle 458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0" name="Rectangle 459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1" name="Rectangle 460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2" name="Rectangle 461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3" name="Rectangle 462"/>
                <p:cNvSpPr/>
                <p:nvPr/>
              </p:nvSpPr>
              <p:spPr>
                <a:xfrm>
                  <a:off x="3505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4" name="Rectangle 463"/>
                <p:cNvSpPr/>
                <p:nvPr/>
              </p:nvSpPr>
              <p:spPr>
                <a:xfrm>
                  <a:off x="3962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5" name="Rectangle 464"/>
                <p:cNvSpPr/>
                <p:nvPr/>
              </p:nvSpPr>
              <p:spPr>
                <a:xfrm>
                  <a:off x="4419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6" name="Rectangle 465"/>
                <p:cNvSpPr/>
                <p:nvPr/>
              </p:nvSpPr>
              <p:spPr>
                <a:xfrm>
                  <a:off x="4876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7" name="Rectangle 466"/>
                <p:cNvSpPr/>
                <p:nvPr/>
              </p:nvSpPr>
              <p:spPr>
                <a:xfrm>
                  <a:off x="5334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8" name="Rectangle 467"/>
                <p:cNvSpPr/>
                <p:nvPr/>
              </p:nvSpPr>
              <p:spPr>
                <a:xfrm>
                  <a:off x="5791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9" name="Rectangle 468"/>
                <p:cNvSpPr/>
                <p:nvPr/>
              </p:nvSpPr>
              <p:spPr>
                <a:xfrm>
                  <a:off x="6248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0" name="Rectangle 469"/>
                <p:cNvSpPr/>
                <p:nvPr/>
              </p:nvSpPr>
              <p:spPr>
                <a:xfrm>
                  <a:off x="6705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1" name="Rectangle 470"/>
                <p:cNvSpPr/>
                <p:nvPr/>
              </p:nvSpPr>
              <p:spPr>
                <a:xfrm>
                  <a:off x="7162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2" name="Rectangle 471"/>
                <p:cNvSpPr/>
                <p:nvPr/>
              </p:nvSpPr>
              <p:spPr>
                <a:xfrm>
                  <a:off x="7620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3" name="Rectangle 472"/>
                <p:cNvSpPr/>
                <p:nvPr/>
              </p:nvSpPr>
              <p:spPr>
                <a:xfrm>
                  <a:off x="8077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4" name="Rectangle 473"/>
                <p:cNvSpPr/>
                <p:nvPr/>
              </p:nvSpPr>
              <p:spPr>
                <a:xfrm>
                  <a:off x="304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5" name="Rectangle 474"/>
                <p:cNvSpPr/>
                <p:nvPr/>
              </p:nvSpPr>
              <p:spPr>
                <a:xfrm>
                  <a:off x="762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6" name="Rectangle 475"/>
                <p:cNvSpPr/>
                <p:nvPr/>
              </p:nvSpPr>
              <p:spPr>
                <a:xfrm>
                  <a:off x="1219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7" name="Rectangle 476"/>
                <p:cNvSpPr/>
                <p:nvPr/>
              </p:nvSpPr>
              <p:spPr>
                <a:xfrm>
                  <a:off x="1676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8" name="Rectangle 477"/>
                <p:cNvSpPr/>
                <p:nvPr/>
              </p:nvSpPr>
              <p:spPr>
                <a:xfrm>
                  <a:off x="2133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9" name="Rectangle 478"/>
                <p:cNvSpPr/>
                <p:nvPr/>
              </p:nvSpPr>
              <p:spPr>
                <a:xfrm>
                  <a:off x="2590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0" name="Rectangle 479"/>
                <p:cNvSpPr/>
                <p:nvPr/>
              </p:nvSpPr>
              <p:spPr>
                <a:xfrm>
                  <a:off x="3048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1" name="Rectangle 480"/>
                <p:cNvSpPr/>
                <p:nvPr/>
              </p:nvSpPr>
              <p:spPr>
                <a:xfrm>
                  <a:off x="3505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2" name="Rectangle 481"/>
                <p:cNvSpPr/>
                <p:nvPr/>
              </p:nvSpPr>
              <p:spPr>
                <a:xfrm>
                  <a:off x="3962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3" name="Rectangle 482"/>
                <p:cNvSpPr/>
                <p:nvPr/>
              </p:nvSpPr>
              <p:spPr>
                <a:xfrm>
                  <a:off x="4419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4" name="Rectangle 483"/>
                <p:cNvSpPr/>
                <p:nvPr/>
              </p:nvSpPr>
              <p:spPr>
                <a:xfrm>
                  <a:off x="4876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5" name="Rectangle 484"/>
                <p:cNvSpPr/>
                <p:nvPr/>
              </p:nvSpPr>
              <p:spPr>
                <a:xfrm>
                  <a:off x="5334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6" name="Rectangle 485"/>
                <p:cNvSpPr/>
                <p:nvPr/>
              </p:nvSpPr>
              <p:spPr>
                <a:xfrm>
                  <a:off x="5791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7" name="Rectangle 486"/>
                <p:cNvSpPr/>
                <p:nvPr/>
              </p:nvSpPr>
              <p:spPr>
                <a:xfrm>
                  <a:off x="6248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8" name="Rectangle 487"/>
                <p:cNvSpPr/>
                <p:nvPr/>
              </p:nvSpPr>
              <p:spPr>
                <a:xfrm>
                  <a:off x="6705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9" name="Rectangle 488"/>
                <p:cNvSpPr/>
                <p:nvPr/>
              </p:nvSpPr>
              <p:spPr>
                <a:xfrm>
                  <a:off x="7162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0" name="Rectangle 489"/>
                <p:cNvSpPr/>
                <p:nvPr/>
              </p:nvSpPr>
              <p:spPr>
                <a:xfrm>
                  <a:off x="7620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1" name="Rectangle 490"/>
                <p:cNvSpPr/>
                <p:nvPr/>
              </p:nvSpPr>
              <p:spPr>
                <a:xfrm>
                  <a:off x="8077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2" name="Rectangle 491"/>
                <p:cNvSpPr/>
                <p:nvPr/>
              </p:nvSpPr>
              <p:spPr>
                <a:xfrm>
                  <a:off x="304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3" name="Rectangle 492"/>
                <p:cNvSpPr/>
                <p:nvPr/>
              </p:nvSpPr>
              <p:spPr>
                <a:xfrm>
                  <a:off x="762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4" name="Rectangle 493"/>
                <p:cNvSpPr/>
                <p:nvPr/>
              </p:nvSpPr>
              <p:spPr>
                <a:xfrm>
                  <a:off x="1219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5" name="Rectangle 494"/>
                <p:cNvSpPr/>
                <p:nvPr/>
              </p:nvSpPr>
              <p:spPr>
                <a:xfrm>
                  <a:off x="1676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6" name="Rectangle 495"/>
                <p:cNvSpPr/>
                <p:nvPr/>
              </p:nvSpPr>
              <p:spPr>
                <a:xfrm>
                  <a:off x="2133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7" name="Rectangle 496"/>
                <p:cNvSpPr/>
                <p:nvPr/>
              </p:nvSpPr>
              <p:spPr>
                <a:xfrm>
                  <a:off x="2590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8" name="Rectangle 497"/>
                <p:cNvSpPr/>
                <p:nvPr/>
              </p:nvSpPr>
              <p:spPr>
                <a:xfrm>
                  <a:off x="3048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9" name="Rectangle 498"/>
                <p:cNvSpPr/>
                <p:nvPr/>
              </p:nvSpPr>
              <p:spPr>
                <a:xfrm>
                  <a:off x="3505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0" name="Rectangle 499"/>
                <p:cNvSpPr/>
                <p:nvPr/>
              </p:nvSpPr>
              <p:spPr>
                <a:xfrm>
                  <a:off x="3962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1" name="Rectangle 500"/>
                <p:cNvSpPr/>
                <p:nvPr/>
              </p:nvSpPr>
              <p:spPr>
                <a:xfrm>
                  <a:off x="4419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2" name="Rectangle 501"/>
                <p:cNvSpPr/>
                <p:nvPr/>
              </p:nvSpPr>
              <p:spPr>
                <a:xfrm>
                  <a:off x="4876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3" name="Rectangle 502"/>
                <p:cNvSpPr/>
                <p:nvPr/>
              </p:nvSpPr>
              <p:spPr>
                <a:xfrm>
                  <a:off x="5334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4" name="Rectangle 503"/>
                <p:cNvSpPr/>
                <p:nvPr/>
              </p:nvSpPr>
              <p:spPr>
                <a:xfrm>
                  <a:off x="5791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5" name="Rectangle 504"/>
                <p:cNvSpPr/>
                <p:nvPr/>
              </p:nvSpPr>
              <p:spPr>
                <a:xfrm>
                  <a:off x="6248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6" name="Rectangle 505"/>
                <p:cNvSpPr/>
                <p:nvPr/>
              </p:nvSpPr>
              <p:spPr>
                <a:xfrm>
                  <a:off x="6705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7" name="Rectangle 506"/>
                <p:cNvSpPr/>
                <p:nvPr/>
              </p:nvSpPr>
              <p:spPr>
                <a:xfrm>
                  <a:off x="7162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8" name="Rectangle 507"/>
                <p:cNvSpPr/>
                <p:nvPr/>
              </p:nvSpPr>
              <p:spPr>
                <a:xfrm>
                  <a:off x="7620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9" name="Rectangle 508"/>
                <p:cNvSpPr/>
                <p:nvPr/>
              </p:nvSpPr>
              <p:spPr>
                <a:xfrm>
                  <a:off x="8077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0" name="Rectangle 509"/>
                <p:cNvSpPr/>
                <p:nvPr/>
              </p:nvSpPr>
              <p:spPr>
                <a:xfrm>
                  <a:off x="304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1" name="Rectangle 510"/>
                <p:cNvSpPr/>
                <p:nvPr/>
              </p:nvSpPr>
              <p:spPr>
                <a:xfrm>
                  <a:off x="762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2" name="Rectangle 511"/>
                <p:cNvSpPr/>
                <p:nvPr/>
              </p:nvSpPr>
              <p:spPr>
                <a:xfrm>
                  <a:off x="1219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3" name="Rectangle 512"/>
                <p:cNvSpPr/>
                <p:nvPr/>
              </p:nvSpPr>
              <p:spPr>
                <a:xfrm>
                  <a:off x="1676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4" name="Rectangle 513"/>
                <p:cNvSpPr/>
                <p:nvPr/>
              </p:nvSpPr>
              <p:spPr>
                <a:xfrm>
                  <a:off x="2133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5" name="Rectangle 514"/>
                <p:cNvSpPr/>
                <p:nvPr/>
              </p:nvSpPr>
              <p:spPr>
                <a:xfrm>
                  <a:off x="2590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6" name="Rectangle 515"/>
                <p:cNvSpPr/>
                <p:nvPr/>
              </p:nvSpPr>
              <p:spPr>
                <a:xfrm>
                  <a:off x="3048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7" name="Rectangle 516"/>
                <p:cNvSpPr/>
                <p:nvPr/>
              </p:nvSpPr>
              <p:spPr>
                <a:xfrm>
                  <a:off x="3505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8" name="Rectangle 517"/>
                <p:cNvSpPr/>
                <p:nvPr/>
              </p:nvSpPr>
              <p:spPr>
                <a:xfrm>
                  <a:off x="3962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9" name="Rectangle 518"/>
                <p:cNvSpPr/>
                <p:nvPr/>
              </p:nvSpPr>
              <p:spPr>
                <a:xfrm>
                  <a:off x="4419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0" name="Rectangle 519"/>
                <p:cNvSpPr/>
                <p:nvPr/>
              </p:nvSpPr>
              <p:spPr>
                <a:xfrm>
                  <a:off x="4876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1" name="Rectangle 520"/>
                <p:cNvSpPr/>
                <p:nvPr/>
              </p:nvSpPr>
              <p:spPr>
                <a:xfrm>
                  <a:off x="5334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2" name="Rectangle 521"/>
                <p:cNvSpPr/>
                <p:nvPr/>
              </p:nvSpPr>
              <p:spPr>
                <a:xfrm>
                  <a:off x="5791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3" name="Rectangle 522"/>
                <p:cNvSpPr/>
                <p:nvPr/>
              </p:nvSpPr>
              <p:spPr>
                <a:xfrm>
                  <a:off x="6248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4" name="Rectangle 523"/>
                <p:cNvSpPr/>
                <p:nvPr/>
              </p:nvSpPr>
              <p:spPr>
                <a:xfrm>
                  <a:off x="6705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5" name="Rectangle 524"/>
                <p:cNvSpPr/>
                <p:nvPr/>
              </p:nvSpPr>
              <p:spPr>
                <a:xfrm>
                  <a:off x="7162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6" name="Rectangle 525"/>
                <p:cNvSpPr/>
                <p:nvPr/>
              </p:nvSpPr>
              <p:spPr>
                <a:xfrm>
                  <a:off x="7620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7" name="Rectangle 526"/>
                <p:cNvSpPr/>
                <p:nvPr/>
              </p:nvSpPr>
              <p:spPr>
                <a:xfrm>
                  <a:off x="8077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8" name="Rectangle 527"/>
                <p:cNvSpPr/>
                <p:nvPr/>
              </p:nvSpPr>
              <p:spPr>
                <a:xfrm>
                  <a:off x="304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9" name="Rectangle 528"/>
                <p:cNvSpPr/>
                <p:nvPr/>
              </p:nvSpPr>
              <p:spPr>
                <a:xfrm>
                  <a:off x="762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0" name="Rectangle 529"/>
                <p:cNvSpPr/>
                <p:nvPr/>
              </p:nvSpPr>
              <p:spPr>
                <a:xfrm>
                  <a:off x="1219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1" name="Rectangle 530"/>
                <p:cNvSpPr/>
                <p:nvPr/>
              </p:nvSpPr>
              <p:spPr>
                <a:xfrm>
                  <a:off x="1676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2" name="Rectangle 531"/>
                <p:cNvSpPr/>
                <p:nvPr/>
              </p:nvSpPr>
              <p:spPr>
                <a:xfrm>
                  <a:off x="2133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3" name="Rectangle 532"/>
                <p:cNvSpPr/>
                <p:nvPr/>
              </p:nvSpPr>
              <p:spPr>
                <a:xfrm>
                  <a:off x="2590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4" name="Rectangle 533"/>
                <p:cNvSpPr/>
                <p:nvPr/>
              </p:nvSpPr>
              <p:spPr>
                <a:xfrm>
                  <a:off x="3048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5" name="Rectangle 534"/>
                <p:cNvSpPr/>
                <p:nvPr/>
              </p:nvSpPr>
              <p:spPr>
                <a:xfrm>
                  <a:off x="3505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6" name="Rectangle 535"/>
                <p:cNvSpPr/>
                <p:nvPr/>
              </p:nvSpPr>
              <p:spPr>
                <a:xfrm>
                  <a:off x="3962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7" name="Rectangle 536"/>
                <p:cNvSpPr/>
                <p:nvPr/>
              </p:nvSpPr>
              <p:spPr>
                <a:xfrm>
                  <a:off x="4419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8" name="Rectangle 537"/>
                <p:cNvSpPr/>
                <p:nvPr/>
              </p:nvSpPr>
              <p:spPr>
                <a:xfrm>
                  <a:off x="4876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9" name="Rectangle 538"/>
                <p:cNvSpPr/>
                <p:nvPr/>
              </p:nvSpPr>
              <p:spPr>
                <a:xfrm>
                  <a:off x="5334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0" name="Rectangle 539"/>
                <p:cNvSpPr/>
                <p:nvPr/>
              </p:nvSpPr>
              <p:spPr>
                <a:xfrm>
                  <a:off x="5791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1" name="Rectangle 540"/>
                <p:cNvSpPr/>
                <p:nvPr/>
              </p:nvSpPr>
              <p:spPr>
                <a:xfrm>
                  <a:off x="6248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2" name="Rectangle 541"/>
                <p:cNvSpPr/>
                <p:nvPr/>
              </p:nvSpPr>
              <p:spPr>
                <a:xfrm>
                  <a:off x="6705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3" name="Rectangle 542"/>
                <p:cNvSpPr/>
                <p:nvPr/>
              </p:nvSpPr>
              <p:spPr>
                <a:xfrm>
                  <a:off x="7162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4" name="Rectangle 543"/>
                <p:cNvSpPr/>
                <p:nvPr/>
              </p:nvSpPr>
              <p:spPr>
                <a:xfrm>
                  <a:off x="7620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5" name="Rectangle 544"/>
                <p:cNvSpPr/>
                <p:nvPr/>
              </p:nvSpPr>
              <p:spPr>
                <a:xfrm>
                  <a:off x="8077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6" name="Rectangle 545"/>
                <p:cNvSpPr/>
                <p:nvPr/>
              </p:nvSpPr>
              <p:spPr>
                <a:xfrm>
                  <a:off x="304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7" name="Rectangle 546"/>
                <p:cNvSpPr/>
                <p:nvPr/>
              </p:nvSpPr>
              <p:spPr>
                <a:xfrm>
                  <a:off x="762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8" name="Rectangle 547"/>
                <p:cNvSpPr/>
                <p:nvPr/>
              </p:nvSpPr>
              <p:spPr>
                <a:xfrm>
                  <a:off x="1219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9" name="Rectangle 548"/>
                <p:cNvSpPr/>
                <p:nvPr/>
              </p:nvSpPr>
              <p:spPr>
                <a:xfrm>
                  <a:off x="1676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0" name="Rectangle 549"/>
                <p:cNvSpPr/>
                <p:nvPr/>
              </p:nvSpPr>
              <p:spPr>
                <a:xfrm>
                  <a:off x="2133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1" name="Rectangle 550"/>
                <p:cNvSpPr/>
                <p:nvPr/>
              </p:nvSpPr>
              <p:spPr>
                <a:xfrm>
                  <a:off x="2590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2" name="Rectangle 551"/>
                <p:cNvSpPr/>
                <p:nvPr/>
              </p:nvSpPr>
              <p:spPr>
                <a:xfrm>
                  <a:off x="3048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3" name="Rectangle 552"/>
                <p:cNvSpPr/>
                <p:nvPr/>
              </p:nvSpPr>
              <p:spPr>
                <a:xfrm>
                  <a:off x="3505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4" name="Rectangle 553"/>
                <p:cNvSpPr/>
                <p:nvPr/>
              </p:nvSpPr>
              <p:spPr>
                <a:xfrm>
                  <a:off x="3962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5" name="Rectangle 554"/>
                <p:cNvSpPr/>
                <p:nvPr/>
              </p:nvSpPr>
              <p:spPr>
                <a:xfrm>
                  <a:off x="4419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6" name="Rectangle 555"/>
                <p:cNvSpPr/>
                <p:nvPr/>
              </p:nvSpPr>
              <p:spPr>
                <a:xfrm>
                  <a:off x="4876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7" name="Rectangle 556"/>
                <p:cNvSpPr/>
                <p:nvPr/>
              </p:nvSpPr>
              <p:spPr>
                <a:xfrm>
                  <a:off x="5334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8" name="Rectangle 557"/>
                <p:cNvSpPr/>
                <p:nvPr/>
              </p:nvSpPr>
              <p:spPr>
                <a:xfrm>
                  <a:off x="5791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9" name="Rectangle 558"/>
                <p:cNvSpPr/>
                <p:nvPr/>
              </p:nvSpPr>
              <p:spPr>
                <a:xfrm>
                  <a:off x="6248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0" name="Rectangle 559"/>
                <p:cNvSpPr/>
                <p:nvPr/>
              </p:nvSpPr>
              <p:spPr>
                <a:xfrm>
                  <a:off x="6705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1" name="Rectangle 560"/>
                <p:cNvSpPr/>
                <p:nvPr/>
              </p:nvSpPr>
              <p:spPr>
                <a:xfrm>
                  <a:off x="7162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2" name="Rectangle 561"/>
                <p:cNvSpPr/>
                <p:nvPr/>
              </p:nvSpPr>
              <p:spPr>
                <a:xfrm>
                  <a:off x="7620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3" name="Rectangle 562"/>
                <p:cNvSpPr/>
                <p:nvPr/>
              </p:nvSpPr>
              <p:spPr>
                <a:xfrm>
                  <a:off x="8077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01" name="TextBox 400"/>
              <p:cNvSpPr txBox="1"/>
              <p:nvPr/>
            </p:nvSpPr>
            <p:spPr>
              <a:xfrm>
                <a:off x="2133600" y="2229535"/>
                <a:ext cx="44196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FF0000"/>
                    </a:solidFill>
                    <a:latin typeface="+mj-lt"/>
                  </a:rPr>
                  <a:t>atomicity violations</a:t>
                </a:r>
                <a:endParaRPr lang="en-US" sz="3600" dirty="0">
                  <a:solidFill>
                    <a:srgbClr val="FF0000"/>
                  </a:solidFill>
                  <a:latin typeface="+mj-lt"/>
                </a:endParaRPr>
              </a:p>
            </p:txBody>
          </p:sp>
        </p:grpSp>
        <p:grpSp>
          <p:nvGrpSpPr>
            <p:cNvPr id="181" name="Group 823"/>
            <p:cNvGrpSpPr/>
            <p:nvPr/>
          </p:nvGrpSpPr>
          <p:grpSpPr>
            <a:xfrm>
              <a:off x="1142999" y="3239869"/>
              <a:ext cx="3200401" cy="646331"/>
              <a:chOff x="914399" y="3239869"/>
              <a:chExt cx="3200401" cy="646331"/>
            </a:xfrm>
          </p:grpSpPr>
          <p:grpSp>
            <p:nvGrpSpPr>
              <p:cNvPr id="182" name="Group 616"/>
              <p:cNvGrpSpPr/>
              <p:nvPr/>
            </p:nvGrpSpPr>
            <p:grpSpPr>
              <a:xfrm flipV="1">
                <a:off x="914399" y="3385234"/>
                <a:ext cx="838194" cy="279400"/>
                <a:chOff x="304800" y="914400"/>
                <a:chExt cx="6400800" cy="2133600"/>
              </a:xfrm>
            </p:grpSpPr>
            <p:sp>
              <p:nvSpPr>
                <p:cNvPr id="362" name="Rectangle 361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3" name="Rectangle 362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4" name="Rectangle 363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5" name="Rectangle 364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6" name="Rectangle 365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7" name="Rectangle 366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8" name="Rectangle 367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9" name="Rectangle 368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0" name="Rectangle 369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1" name="Rectangle 370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2" name="Rectangle 371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3" name="Rectangle 372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4" name="Rectangle 373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5" name="Rectangle 374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6" name="Rectangle 375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7" name="Rectangle 376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8" name="Rectangle 377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9" name="Rectangle 378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0" name="Rectangle 379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1" name="Rectangle 380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2" name="Rectangle 381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3" name="Rectangle 382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4" name="Rectangle 383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5" name="Rectangle 384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6" name="Rectangle 385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7" name="Rectangle 386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8" name="Rectangle 387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9" name="Rectangle 388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0" name="Rectangle 389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1" name="Rectangle 390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2" name="Rectangle 391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3" name="Rectangle 392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4" name="Rectangle 393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5" name="Rectangle 394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6" name="Rectangle 395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7" name="Rectangle 396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8" name="Rectangle 397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9" name="Rectangle 398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61" name="TextBox 360"/>
              <p:cNvSpPr txBox="1"/>
              <p:nvPr/>
            </p:nvSpPr>
            <p:spPr>
              <a:xfrm>
                <a:off x="2133600" y="3239869"/>
                <a:ext cx="19812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FF0000"/>
                    </a:solidFill>
                    <a:latin typeface="+mj-lt"/>
                  </a:rPr>
                  <a:t>deadlock</a:t>
                </a:r>
                <a:endParaRPr lang="en-US" sz="3600" dirty="0">
                  <a:solidFill>
                    <a:srgbClr val="FF0000"/>
                  </a:solidFill>
                  <a:latin typeface="+mj-lt"/>
                </a:endParaRPr>
              </a:p>
            </p:txBody>
          </p:sp>
        </p:grpSp>
        <p:grpSp>
          <p:nvGrpSpPr>
            <p:cNvPr id="183" name="Group 824"/>
            <p:cNvGrpSpPr/>
            <p:nvPr/>
          </p:nvGrpSpPr>
          <p:grpSpPr>
            <a:xfrm>
              <a:off x="1164771" y="4134533"/>
              <a:ext cx="4474029" cy="666067"/>
              <a:chOff x="936171" y="4134533"/>
              <a:chExt cx="4474029" cy="666067"/>
            </a:xfrm>
          </p:grpSpPr>
          <p:grpSp>
            <p:nvGrpSpPr>
              <p:cNvPr id="184" name="Group 655"/>
              <p:cNvGrpSpPr/>
              <p:nvPr/>
            </p:nvGrpSpPr>
            <p:grpSpPr>
              <a:xfrm>
                <a:off x="936171" y="4134533"/>
                <a:ext cx="1045026" cy="609597"/>
                <a:chOff x="304800" y="914400"/>
                <a:chExt cx="8229600" cy="4800600"/>
              </a:xfrm>
            </p:grpSpPr>
            <p:sp>
              <p:nvSpPr>
                <p:cNvPr id="193" name="Rectangle 192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4" name="Rectangle 193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5" name="Rectangle 194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6" name="Rectangle 195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7" name="Rectangle 196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8" name="Rectangle 197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9" name="Rectangle 198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0" name="Rectangle 199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4" name="Rectangle 203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5" name="Rectangle 204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8" name="Rectangle 207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9" name="Rectangle 208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0" name="Rectangle 209"/>
                <p:cNvSpPr/>
                <p:nvPr/>
              </p:nvSpPr>
              <p:spPr>
                <a:xfrm>
                  <a:off x="5791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1" name="Rectangle 210"/>
                <p:cNvSpPr/>
                <p:nvPr/>
              </p:nvSpPr>
              <p:spPr>
                <a:xfrm>
                  <a:off x="62484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2" name="Rectangle 211"/>
                <p:cNvSpPr/>
                <p:nvPr/>
              </p:nvSpPr>
              <p:spPr>
                <a:xfrm>
                  <a:off x="67056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3" name="Rectangle 212"/>
                <p:cNvSpPr/>
                <p:nvPr/>
              </p:nvSpPr>
              <p:spPr>
                <a:xfrm>
                  <a:off x="7162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4" name="Rectangle 213"/>
                <p:cNvSpPr/>
                <p:nvPr/>
              </p:nvSpPr>
              <p:spPr>
                <a:xfrm>
                  <a:off x="7620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5" name="Rectangle 214"/>
                <p:cNvSpPr/>
                <p:nvPr/>
              </p:nvSpPr>
              <p:spPr>
                <a:xfrm>
                  <a:off x="8077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6" name="Rectangle 215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7" name="Rectangle 216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8" name="Rectangle 217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9" name="Rectangle 218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0" name="Rectangle 219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1" name="Rectangle 220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2" name="Rectangle 221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3" name="Rectangle 222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4" name="Rectangle 223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5" name="Rectangle 224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6" name="Rectangle 225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7" name="Rectangle 226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8" name="Rectangle 227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29" name="Rectangle 228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0" name="Rectangle 229"/>
                <p:cNvSpPr/>
                <p:nvPr/>
              </p:nvSpPr>
              <p:spPr>
                <a:xfrm>
                  <a:off x="6705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1" name="Rectangle 230"/>
                <p:cNvSpPr/>
                <p:nvPr/>
              </p:nvSpPr>
              <p:spPr>
                <a:xfrm>
                  <a:off x="7162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2" name="Rectangle 231"/>
                <p:cNvSpPr/>
                <p:nvPr/>
              </p:nvSpPr>
              <p:spPr>
                <a:xfrm>
                  <a:off x="7620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3" name="Rectangle 232"/>
                <p:cNvSpPr/>
                <p:nvPr/>
              </p:nvSpPr>
              <p:spPr>
                <a:xfrm>
                  <a:off x="8077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4" name="Rectangle 233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5" name="Rectangle 234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6" name="Rectangle 235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7" name="Rectangle 236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8" name="Rectangle 237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9" name="Rectangle 238"/>
                <p:cNvSpPr/>
                <p:nvPr/>
              </p:nvSpPr>
              <p:spPr>
                <a:xfrm>
                  <a:off x="2590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0" name="Rectangle 239"/>
                <p:cNvSpPr/>
                <p:nvPr/>
              </p:nvSpPr>
              <p:spPr>
                <a:xfrm>
                  <a:off x="3048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1" name="Rectangle 240"/>
                <p:cNvSpPr/>
                <p:nvPr/>
              </p:nvSpPr>
              <p:spPr>
                <a:xfrm>
                  <a:off x="3505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2" name="Rectangle 241"/>
                <p:cNvSpPr/>
                <p:nvPr/>
              </p:nvSpPr>
              <p:spPr>
                <a:xfrm>
                  <a:off x="39624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3" name="Rectangle 242"/>
                <p:cNvSpPr/>
                <p:nvPr/>
              </p:nvSpPr>
              <p:spPr>
                <a:xfrm>
                  <a:off x="44196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4" name="Rectangle 243"/>
                <p:cNvSpPr/>
                <p:nvPr/>
              </p:nvSpPr>
              <p:spPr>
                <a:xfrm>
                  <a:off x="4876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5" name="Rectangle 244"/>
                <p:cNvSpPr/>
                <p:nvPr/>
              </p:nvSpPr>
              <p:spPr>
                <a:xfrm>
                  <a:off x="5334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6" name="Rectangle 245"/>
                <p:cNvSpPr/>
                <p:nvPr/>
              </p:nvSpPr>
              <p:spPr>
                <a:xfrm>
                  <a:off x="5791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7" name="Rectangle 246"/>
                <p:cNvSpPr/>
                <p:nvPr/>
              </p:nvSpPr>
              <p:spPr>
                <a:xfrm>
                  <a:off x="62484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8" name="Rectangle 247"/>
                <p:cNvSpPr/>
                <p:nvPr/>
              </p:nvSpPr>
              <p:spPr>
                <a:xfrm>
                  <a:off x="67056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9" name="Rectangle 248"/>
                <p:cNvSpPr/>
                <p:nvPr/>
              </p:nvSpPr>
              <p:spPr>
                <a:xfrm>
                  <a:off x="7162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0" name="Rectangle 249"/>
                <p:cNvSpPr/>
                <p:nvPr/>
              </p:nvSpPr>
              <p:spPr>
                <a:xfrm>
                  <a:off x="7620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1" name="Rectangle 250"/>
                <p:cNvSpPr/>
                <p:nvPr/>
              </p:nvSpPr>
              <p:spPr>
                <a:xfrm>
                  <a:off x="8077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2" name="Rectangle 251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3" name="Rectangle 252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4" name="Rectangle 253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5" name="Rectangle 254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6" name="Rectangle 255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7" name="Rectangle 256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8" name="Rectangle 257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9" name="Rectangle 258"/>
                <p:cNvSpPr/>
                <p:nvPr/>
              </p:nvSpPr>
              <p:spPr>
                <a:xfrm>
                  <a:off x="3505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0" name="Rectangle 259"/>
                <p:cNvSpPr/>
                <p:nvPr/>
              </p:nvSpPr>
              <p:spPr>
                <a:xfrm>
                  <a:off x="39624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1" name="Rectangle 260"/>
                <p:cNvSpPr/>
                <p:nvPr/>
              </p:nvSpPr>
              <p:spPr>
                <a:xfrm>
                  <a:off x="44196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2" name="Rectangle 261"/>
                <p:cNvSpPr/>
                <p:nvPr/>
              </p:nvSpPr>
              <p:spPr>
                <a:xfrm>
                  <a:off x="4876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3" name="Rectangle 262"/>
                <p:cNvSpPr/>
                <p:nvPr/>
              </p:nvSpPr>
              <p:spPr>
                <a:xfrm>
                  <a:off x="5334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4" name="Rectangle 263"/>
                <p:cNvSpPr/>
                <p:nvPr/>
              </p:nvSpPr>
              <p:spPr>
                <a:xfrm>
                  <a:off x="5791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5" name="Rectangle 264"/>
                <p:cNvSpPr/>
                <p:nvPr/>
              </p:nvSpPr>
              <p:spPr>
                <a:xfrm>
                  <a:off x="62484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6" name="Rectangle 265"/>
                <p:cNvSpPr/>
                <p:nvPr/>
              </p:nvSpPr>
              <p:spPr>
                <a:xfrm>
                  <a:off x="67056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7" name="Rectangle 266"/>
                <p:cNvSpPr/>
                <p:nvPr/>
              </p:nvSpPr>
              <p:spPr>
                <a:xfrm>
                  <a:off x="7162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8" name="Rectangle 267"/>
                <p:cNvSpPr/>
                <p:nvPr/>
              </p:nvSpPr>
              <p:spPr>
                <a:xfrm>
                  <a:off x="7620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9" name="Rectangle 268"/>
                <p:cNvSpPr/>
                <p:nvPr/>
              </p:nvSpPr>
              <p:spPr>
                <a:xfrm>
                  <a:off x="8077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0" name="Rectangle 269"/>
                <p:cNvSpPr/>
                <p:nvPr/>
              </p:nvSpPr>
              <p:spPr>
                <a:xfrm>
                  <a:off x="304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1" name="Rectangle 270"/>
                <p:cNvSpPr/>
                <p:nvPr/>
              </p:nvSpPr>
              <p:spPr>
                <a:xfrm>
                  <a:off x="762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2" name="Rectangle 271"/>
                <p:cNvSpPr/>
                <p:nvPr/>
              </p:nvSpPr>
              <p:spPr>
                <a:xfrm>
                  <a:off x="1219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3" name="Rectangle 272"/>
                <p:cNvSpPr/>
                <p:nvPr/>
              </p:nvSpPr>
              <p:spPr>
                <a:xfrm>
                  <a:off x="16764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4" name="Rectangle 273"/>
                <p:cNvSpPr/>
                <p:nvPr/>
              </p:nvSpPr>
              <p:spPr>
                <a:xfrm>
                  <a:off x="21336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5" name="Rectangle 274"/>
                <p:cNvSpPr/>
                <p:nvPr/>
              </p:nvSpPr>
              <p:spPr>
                <a:xfrm>
                  <a:off x="2590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6" name="Rectangle 275"/>
                <p:cNvSpPr/>
                <p:nvPr/>
              </p:nvSpPr>
              <p:spPr>
                <a:xfrm>
                  <a:off x="3048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7" name="Rectangle 276"/>
                <p:cNvSpPr/>
                <p:nvPr/>
              </p:nvSpPr>
              <p:spPr>
                <a:xfrm>
                  <a:off x="3505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8" name="Rectangle 277"/>
                <p:cNvSpPr/>
                <p:nvPr/>
              </p:nvSpPr>
              <p:spPr>
                <a:xfrm>
                  <a:off x="39624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9" name="Rectangle 278"/>
                <p:cNvSpPr/>
                <p:nvPr/>
              </p:nvSpPr>
              <p:spPr>
                <a:xfrm>
                  <a:off x="44196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0" name="Rectangle 279"/>
                <p:cNvSpPr/>
                <p:nvPr/>
              </p:nvSpPr>
              <p:spPr>
                <a:xfrm>
                  <a:off x="4876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1" name="Rectangle 280"/>
                <p:cNvSpPr/>
                <p:nvPr/>
              </p:nvSpPr>
              <p:spPr>
                <a:xfrm>
                  <a:off x="5334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2" name="Rectangle 281"/>
                <p:cNvSpPr/>
                <p:nvPr/>
              </p:nvSpPr>
              <p:spPr>
                <a:xfrm>
                  <a:off x="5791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3" name="Rectangle 282"/>
                <p:cNvSpPr/>
                <p:nvPr/>
              </p:nvSpPr>
              <p:spPr>
                <a:xfrm>
                  <a:off x="62484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4" name="Rectangle 283"/>
                <p:cNvSpPr/>
                <p:nvPr/>
              </p:nvSpPr>
              <p:spPr>
                <a:xfrm>
                  <a:off x="67056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5" name="Rectangle 284"/>
                <p:cNvSpPr/>
                <p:nvPr/>
              </p:nvSpPr>
              <p:spPr>
                <a:xfrm>
                  <a:off x="7162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6" name="Rectangle 285"/>
                <p:cNvSpPr/>
                <p:nvPr/>
              </p:nvSpPr>
              <p:spPr>
                <a:xfrm>
                  <a:off x="7620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7" name="Rectangle 286"/>
                <p:cNvSpPr/>
                <p:nvPr/>
              </p:nvSpPr>
              <p:spPr>
                <a:xfrm>
                  <a:off x="8077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8" name="Rectangle 287"/>
                <p:cNvSpPr/>
                <p:nvPr/>
              </p:nvSpPr>
              <p:spPr>
                <a:xfrm>
                  <a:off x="304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9" name="Rectangle 288"/>
                <p:cNvSpPr/>
                <p:nvPr/>
              </p:nvSpPr>
              <p:spPr>
                <a:xfrm>
                  <a:off x="762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0" name="Rectangle 289"/>
                <p:cNvSpPr/>
                <p:nvPr/>
              </p:nvSpPr>
              <p:spPr>
                <a:xfrm>
                  <a:off x="1219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1" name="Rectangle 290"/>
                <p:cNvSpPr/>
                <p:nvPr/>
              </p:nvSpPr>
              <p:spPr>
                <a:xfrm>
                  <a:off x="16764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2" name="Rectangle 291"/>
                <p:cNvSpPr/>
                <p:nvPr/>
              </p:nvSpPr>
              <p:spPr>
                <a:xfrm>
                  <a:off x="21336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3" name="Rectangle 292"/>
                <p:cNvSpPr/>
                <p:nvPr/>
              </p:nvSpPr>
              <p:spPr>
                <a:xfrm>
                  <a:off x="2590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4" name="Rectangle 293"/>
                <p:cNvSpPr/>
                <p:nvPr/>
              </p:nvSpPr>
              <p:spPr>
                <a:xfrm>
                  <a:off x="3048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5" name="Rectangle 294"/>
                <p:cNvSpPr/>
                <p:nvPr/>
              </p:nvSpPr>
              <p:spPr>
                <a:xfrm>
                  <a:off x="3505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6" name="Rectangle 295"/>
                <p:cNvSpPr/>
                <p:nvPr/>
              </p:nvSpPr>
              <p:spPr>
                <a:xfrm>
                  <a:off x="39624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7" name="Rectangle 296"/>
                <p:cNvSpPr/>
                <p:nvPr/>
              </p:nvSpPr>
              <p:spPr>
                <a:xfrm>
                  <a:off x="44196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8" name="Rectangle 297"/>
                <p:cNvSpPr/>
                <p:nvPr/>
              </p:nvSpPr>
              <p:spPr>
                <a:xfrm>
                  <a:off x="4876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9" name="Rectangle 298"/>
                <p:cNvSpPr/>
                <p:nvPr/>
              </p:nvSpPr>
              <p:spPr>
                <a:xfrm>
                  <a:off x="5334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0" name="Rectangle 299"/>
                <p:cNvSpPr/>
                <p:nvPr/>
              </p:nvSpPr>
              <p:spPr>
                <a:xfrm>
                  <a:off x="5791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1" name="Rectangle 300"/>
                <p:cNvSpPr/>
                <p:nvPr/>
              </p:nvSpPr>
              <p:spPr>
                <a:xfrm>
                  <a:off x="62484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2" name="Rectangle 301"/>
                <p:cNvSpPr/>
                <p:nvPr/>
              </p:nvSpPr>
              <p:spPr>
                <a:xfrm>
                  <a:off x="67056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3" name="Rectangle 302"/>
                <p:cNvSpPr/>
                <p:nvPr/>
              </p:nvSpPr>
              <p:spPr>
                <a:xfrm>
                  <a:off x="7162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4" name="Rectangle 303"/>
                <p:cNvSpPr/>
                <p:nvPr/>
              </p:nvSpPr>
              <p:spPr>
                <a:xfrm>
                  <a:off x="7620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5" name="Rectangle 304"/>
                <p:cNvSpPr/>
                <p:nvPr/>
              </p:nvSpPr>
              <p:spPr>
                <a:xfrm>
                  <a:off x="8077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6" name="Rectangle 305"/>
                <p:cNvSpPr/>
                <p:nvPr/>
              </p:nvSpPr>
              <p:spPr>
                <a:xfrm>
                  <a:off x="304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7" name="Rectangle 306"/>
                <p:cNvSpPr/>
                <p:nvPr/>
              </p:nvSpPr>
              <p:spPr>
                <a:xfrm>
                  <a:off x="762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8" name="Rectangle 307"/>
                <p:cNvSpPr/>
                <p:nvPr/>
              </p:nvSpPr>
              <p:spPr>
                <a:xfrm>
                  <a:off x="1219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9" name="Rectangle 308"/>
                <p:cNvSpPr/>
                <p:nvPr/>
              </p:nvSpPr>
              <p:spPr>
                <a:xfrm>
                  <a:off x="16764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0" name="Rectangle 309"/>
                <p:cNvSpPr/>
                <p:nvPr/>
              </p:nvSpPr>
              <p:spPr>
                <a:xfrm>
                  <a:off x="21336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1" name="Rectangle 310"/>
                <p:cNvSpPr/>
                <p:nvPr/>
              </p:nvSpPr>
              <p:spPr>
                <a:xfrm>
                  <a:off x="2590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2" name="Rectangle 311"/>
                <p:cNvSpPr/>
                <p:nvPr/>
              </p:nvSpPr>
              <p:spPr>
                <a:xfrm>
                  <a:off x="3048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3" name="Rectangle 312"/>
                <p:cNvSpPr/>
                <p:nvPr/>
              </p:nvSpPr>
              <p:spPr>
                <a:xfrm>
                  <a:off x="3505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4" name="Rectangle 313"/>
                <p:cNvSpPr/>
                <p:nvPr/>
              </p:nvSpPr>
              <p:spPr>
                <a:xfrm>
                  <a:off x="39624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5" name="Rectangle 314"/>
                <p:cNvSpPr/>
                <p:nvPr/>
              </p:nvSpPr>
              <p:spPr>
                <a:xfrm>
                  <a:off x="44196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6" name="Rectangle 315"/>
                <p:cNvSpPr/>
                <p:nvPr/>
              </p:nvSpPr>
              <p:spPr>
                <a:xfrm>
                  <a:off x="4876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7" name="Rectangle 316"/>
                <p:cNvSpPr/>
                <p:nvPr/>
              </p:nvSpPr>
              <p:spPr>
                <a:xfrm>
                  <a:off x="5334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8" name="Rectangle 317"/>
                <p:cNvSpPr/>
                <p:nvPr/>
              </p:nvSpPr>
              <p:spPr>
                <a:xfrm>
                  <a:off x="5791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9" name="Rectangle 318"/>
                <p:cNvSpPr/>
                <p:nvPr/>
              </p:nvSpPr>
              <p:spPr>
                <a:xfrm>
                  <a:off x="62484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0" name="Rectangle 319"/>
                <p:cNvSpPr/>
                <p:nvPr/>
              </p:nvSpPr>
              <p:spPr>
                <a:xfrm>
                  <a:off x="67056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1" name="Rectangle 320"/>
                <p:cNvSpPr/>
                <p:nvPr/>
              </p:nvSpPr>
              <p:spPr>
                <a:xfrm>
                  <a:off x="7162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2" name="Rectangle 321"/>
                <p:cNvSpPr/>
                <p:nvPr/>
              </p:nvSpPr>
              <p:spPr>
                <a:xfrm>
                  <a:off x="7620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3" name="Rectangle 322"/>
                <p:cNvSpPr/>
                <p:nvPr/>
              </p:nvSpPr>
              <p:spPr>
                <a:xfrm>
                  <a:off x="8077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4" name="Rectangle 323"/>
                <p:cNvSpPr/>
                <p:nvPr/>
              </p:nvSpPr>
              <p:spPr>
                <a:xfrm>
                  <a:off x="304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5" name="Rectangle 324"/>
                <p:cNvSpPr/>
                <p:nvPr/>
              </p:nvSpPr>
              <p:spPr>
                <a:xfrm>
                  <a:off x="762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6" name="Rectangle 325"/>
                <p:cNvSpPr/>
                <p:nvPr/>
              </p:nvSpPr>
              <p:spPr>
                <a:xfrm>
                  <a:off x="1219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7" name="Rectangle 326"/>
                <p:cNvSpPr/>
                <p:nvPr/>
              </p:nvSpPr>
              <p:spPr>
                <a:xfrm>
                  <a:off x="1676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8" name="Rectangle 327"/>
                <p:cNvSpPr/>
                <p:nvPr/>
              </p:nvSpPr>
              <p:spPr>
                <a:xfrm>
                  <a:off x="2133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9" name="Rectangle 328"/>
                <p:cNvSpPr/>
                <p:nvPr/>
              </p:nvSpPr>
              <p:spPr>
                <a:xfrm>
                  <a:off x="2590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0" name="Rectangle 329"/>
                <p:cNvSpPr/>
                <p:nvPr/>
              </p:nvSpPr>
              <p:spPr>
                <a:xfrm>
                  <a:off x="3048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1" name="Rectangle 330"/>
                <p:cNvSpPr/>
                <p:nvPr/>
              </p:nvSpPr>
              <p:spPr>
                <a:xfrm>
                  <a:off x="3505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2" name="Rectangle 331"/>
                <p:cNvSpPr/>
                <p:nvPr/>
              </p:nvSpPr>
              <p:spPr>
                <a:xfrm>
                  <a:off x="3962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3" name="Rectangle 332"/>
                <p:cNvSpPr/>
                <p:nvPr/>
              </p:nvSpPr>
              <p:spPr>
                <a:xfrm>
                  <a:off x="4419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4" name="Rectangle 333"/>
                <p:cNvSpPr/>
                <p:nvPr/>
              </p:nvSpPr>
              <p:spPr>
                <a:xfrm>
                  <a:off x="4876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5" name="Rectangle 334"/>
                <p:cNvSpPr/>
                <p:nvPr/>
              </p:nvSpPr>
              <p:spPr>
                <a:xfrm>
                  <a:off x="5334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6" name="Rectangle 335"/>
                <p:cNvSpPr/>
                <p:nvPr/>
              </p:nvSpPr>
              <p:spPr>
                <a:xfrm>
                  <a:off x="5791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7" name="Rectangle 336"/>
                <p:cNvSpPr/>
                <p:nvPr/>
              </p:nvSpPr>
              <p:spPr>
                <a:xfrm>
                  <a:off x="6248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8" name="Rectangle 337"/>
                <p:cNvSpPr/>
                <p:nvPr/>
              </p:nvSpPr>
              <p:spPr>
                <a:xfrm>
                  <a:off x="6705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9" name="Rectangle 338"/>
                <p:cNvSpPr/>
                <p:nvPr/>
              </p:nvSpPr>
              <p:spPr>
                <a:xfrm>
                  <a:off x="7162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0" name="Rectangle 339"/>
                <p:cNvSpPr/>
                <p:nvPr/>
              </p:nvSpPr>
              <p:spPr>
                <a:xfrm>
                  <a:off x="7620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1" name="Rectangle 340"/>
                <p:cNvSpPr/>
                <p:nvPr/>
              </p:nvSpPr>
              <p:spPr>
                <a:xfrm>
                  <a:off x="8077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2" name="Rectangle 341"/>
                <p:cNvSpPr/>
                <p:nvPr/>
              </p:nvSpPr>
              <p:spPr>
                <a:xfrm>
                  <a:off x="304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3" name="Rectangle 342"/>
                <p:cNvSpPr/>
                <p:nvPr/>
              </p:nvSpPr>
              <p:spPr>
                <a:xfrm>
                  <a:off x="762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4" name="Rectangle 343"/>
                <p:cNvSpPr/>
                <p:nvPr/>
              </p:nvSpPr>
              <p:spPr>
                <a:xfrm>
                  <a:off x="1219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5" name="Rectangle 344"/>
                <p:cNvSpPr/>
                <p:nvPr/>
              </p:nvSpPr>
              <p:spPr>
                <a:xfrm>
                  <a:off x="16764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6" name="Rectangle 345"/>
                <p:cNvSpPr/>
                <p:nvPr/>
              </p:nvSpPr>
              <p:spPr>
                <a:xfrm>
                  <a:off x="21336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7" name="Rectangle 346"/>
                <p:cNvSpPr/>
                <p:nvPr/>
              </p:nvSpPr>
              <p:spPr>
                <a:xfrm>
                  <a:off x="2590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8" name="Rectangle 347"/>
                <p:cNvSpPr/>
                <p:nvPr/>
              </p:nvSpPr>
              <p:spPr>
                <a:xfrm>
                  <a:off x="3048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9" name="Rectangle 348"/>
                <p:cNvSpPr/>
                <p:nvPr/>
              </p:nvSpPr>
              <p:spPr>
                <a:xfrm>
                  <a:off x="3505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0" name="Rectangle 349"/>
                <p:cNvSpPr/>
                <p:nvPr/>
              </p:nvSpPr>
              <p:spPr>
                <a:xfrm>
                  <a:off x="39624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1" name="Rectangle 350"/>
                <p:cNvSpPr/>
                <p:nvPr/>
              </p:nvSpPr>
              <p:spPr>
                <a:xfrm>
                  <a:off x="44196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2" name="Rectangle 351"/>
                <p:cNvSpPr/>
                <p:nvPr/>
              </p:nvSpPr>
              <p:spPr>
                <a:xfrm>
                  <a:off x="4876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3" name="Rectangle 352"/>
                <p:cNvSpPr/>
                <p:nvPr/>
              </p:nvSpPr>
              <p:spPr>
                <a:xfrm>
                  <a:off x="5334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4" name="Rectangle 353"/>
                <p:cNvSpPr/>
                <p:nvPr/>
              </p:nvSpPr>
              <p:spPr>
                <a:xfrm>
                  <a:off x="5791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5" name="Rectangle 354"/>
                <p:cNvSpPr/>
                <p:nvPr/>
              </p:nvSpPr>
              <p:spPr>
                <a:xfrm>
                  <a:off x="62484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6" name="Rectangle 355"/>
                <p:cNvSpPr/>
                <p:nvPr/>
              </p:nvSpPr>
              <p:spPr>
                <a:xfrm>
                  <a:off x="67056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7" name="Rectangle 356"/>
                <p:cNvSpPr/>
                <p:nvPr/>
              </p:nvSpPr>
              <p:spPr>
                <a:xfrm>
                  <a:off x="7162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8" name="Rectangle 357"/>
                <p:cNvSpPr/>
                <p:nvPr/>
              </p:nvSpPr>
              <p:spPr>
                <a:xfrm>
                  <a:off x="7620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9" name="Rectangle 358"/>
                <p:cNvSpPr/>
                <p:nvPr/>
              </p:nvSpPr>
              <p:spPr>
                <a:xfrm>
                  <a:off x="8077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92" name="TextBox 191"/>
              <p:cNvSpPr txBox="1"/>
              <p:nvPr/>
            </p:nvSpPr>
            <p:spPr>
              <a:xfrm>
                <a:off x="2133600" y="4154269"/>
                <a:ext cx="32766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FF0000"/>
                    </a:solidFill>
                    <a:latin typeface="+mj-lt"/>
                  </a:rPr>
                  <a:t>order violations</a:t>
                </a:r>
                <a:endParaRPr lang="en-US" sz="3600" dirty="0">
                  <a:solidFill>
                    <a:srgbClr val="FF0000"/>
                  </a:solidFill>
                  <a:latin typeface="+mj-lt"/>
                </a:endParaRPr>
              </a:p>
            </p:txBody>
          </p:sp>
        </p:grpSp>
      </p:grpSp>
      <p:cxnSp>
        <p:nvCxnSpPr>
          <p:cNvPr id="729" name="Straight Connector 728"/>
          <p:cNvCxnSpPr/>
          <p:nvPr/>
        </p:nvCxnSpPr>
        <p:spPr bwMode="auto">
          <a:xfrm rot="10800000" flipV="1">
            <a:off x="3429000" y="2839949"/>
            <a:ext cx="5257800" cy="18363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983"/>
          <p:cNvGrpSpPr/>
          <p:nvPr/>
        </p:nvGrpSpPr>
        <p:grpSpPr>
          <a:xfrm>
            <a:off x="1143000" y="838200"/>
            <a:ext cx="3493995" cy="646331"/>
            <a:chOff x="2079171" y="5602069"/>
            <a:chExt cx="3493995" cy="646331"/>
          </a:xfrm>
        </p:grpSpPr>
        <p:grpSp>
          <p:nvGrpSpPr>
            <p:cNvPr id="3" name="Group 981"/>
            <p:cNvGrpSpPr/>
            <p:nvPr/>
          </p:nvGrpSpPr>
          <p:grpSpPr>
            <a:xfrm>
              <a:off x="2079171" y="5638799"/>
              <a:ext cx="1045026" cy="609597"/>
              <a:chOff x="304800" y="914400"/>
              <a:chExt cx="8229600" cy="4800600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04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762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1219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676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2133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2590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3048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3505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3962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4419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4876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5334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5791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6248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6705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7162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7620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8077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304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762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1219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1676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2133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590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3048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3505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3962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4419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4876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5334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5791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6248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6705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7162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7620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8077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304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762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1219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1676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2133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2590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3048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3505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3962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4419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4876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5334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5791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6248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6705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7162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7620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8077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304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762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1219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1676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2133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2590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3048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3505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3962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4419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4876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5334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5791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6248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6705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7162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7620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8077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304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762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1219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1676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2133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2590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3048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3505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3962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4419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4876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5334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 90"/>
              <p:cNvSpPr/>
              <p:nvPr/>
            </p:nvSpPr>
            <p:spPr>
              <a:xfrm>
                <a:off x="5791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Rectangle 91"/>
              <p:cNvSpPr/>
              <p:nvPr/>
            </p:nvSpPr>
            <p:spPr>
              <a:xfrm>
                <a:off x="6248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Rectangle 92"/>
              <p:cNvSpPr/>
              <p:nvPr/>
            </p:nvSpPr>
            <p:spPr>
              <a:xfrm>
                <a:off x="6705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tangle 93"/>
              <p:cNvSpPr/>
              <p:nvPr/>
            </p:nvSpPr>
            <p:spPr>
              <a:xfrm>
                <a:off x="7162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7620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/>
              <p:cNvSpPr/>
              <p:nvPr/>
            </p:nvSpPr>
            <p:spPr>
              <a:xfrm>
                <a:off x="8077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304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762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1219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1676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2133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2590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3048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3505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3962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4419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4876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5334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5791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6248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 110"/>
              <p:cNvSpPr/>
              <p:nvPr/>
            </p:nvSpPr>
            <p:spPr>
              <a:xfrm>
                <a:off x="6705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7162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7620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8077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Rectangle 114"/>
              <p:cNvSpPr/>
              <p:nvPr/>
            </p:nvSpPr>
            <p:spPr>
              <a:xfrm>
                <a:off x="304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tangle 115"/>
              <p:cNvSpPr/>
              <p:nvPr/>
            </p:nvSpPr>
            <p:spPr>
              <a:xfrm>
                <a:off x="762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Rectangle 116"/>
              <p:cNvSpPr/>
              <p:nvPr/>
            </p:nvSpPr>
            <p:spPr>
              <a:xfrm>
                <a:off x="1219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Rectangle 117"/>
              <p:cNvSpPr/>
              <p:nvPr/>
            </p:nvSpPr>
            <p:spPr>
              <a:xfrm>
                <a:off x="1676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ectangle 118"/>
              <p:cNvSpPr/>
              <p:nvPr/>
            </p:nvSpPr>
            <p:spPr>
              <a:xfrm>
                <a:off x="2133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tangle 119"/>
              <p:cNvSpPr/>
              <p:nvPr/>
            </p:nvSpPr>
            <p:spPr>
              <a:xfrm>
                <a:off x="2590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ctangle 120"/>
              <p:cNvSpPr/>
              <p:nvPr/>
            </p:nvSpPr>
            <p:spPr>
              <a:xfrm>
                <a:off x="3048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tangle 121"/>
              <p:cNvSpPr/>
              <p:nvPr/>
            </p:nvSpPr>
            <p:spPr>
              <a:xfrm>
                <a:off x="3505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tangle 122"/>
              <p:cNvSpPr/>
              <p:nvPr/>
            </p:nvSpPr>
            <p:spPr>
              <a:xfrm>
                <a:off x="3962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Rectangle 123"/>
              <p:cNvSpPr/>
              <p:nvPr/>
            </p:nvSpPr>
            <p:spPr>
              <a:xfrm>
                <a:off x="4419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Rectangle 124"/>
              <p:cNvSpPr/>
              <p:nvPr/>
            </p:nvSpPr>
            <p:spPr>
              <a:xfrm>
                <a:off x="4876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tangle 125"/>
              <p:cNvSpPr/>
              <p:nvPr/>
            </p:nvSpPr>
            <p:spPr>
              <a:xfrm>
                <a:off x="5334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Rectangle 126"/>
              <p:cNvSpPr/>
              <p:nvPr/>
            </p:nvSpPr>
            <p:spPr>
              <a:xfrm>
                <a:off x="5791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tangle 127"/>
              <p:cNvSpPr/>
              <p:nvPr/>
            </p:nvSpPr>
            <p:spPr>
              <a:xfrm>
                <a:off x="6248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Rectangle 128"/>
              <p:cNvSpPr/>
              <p:nvPr/>
            </p:nvSpPr>
            <p:spPr>
              <a:xfrm>
                <a:off x="6705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ectangle 129"/>
              <p:cNvSpPr/>
              <p:nvPr/>
            </p:nvSpPr>
            <p:spPr>
              <a:xfrm>
                <a:off x="7162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Rectangle 130"/>
              <p:cNvSpPr/>
              <p:nvPr/>
            </p:nvSpPr>
            <p:spPr>
              <a:xfrm>
                <a:off x="7620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Rectangle 131"/>
              <p:cNvSpPr/>
              <p:nvPr/>
            </p:nvSpPr>
            <p:spPr>
              <a:xfrm>
                <a:off x="8077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Rectangle 132"/>
              <p:cNvSpPr/>
              <p:nvPr/>
            </p:nvSpPr>
            <p:spPr>
              <a:xfrm>
                <a:off x="304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Rectangle 133"/>
              <p:cNvSpPr/>
              <p:nvPr/>
            </p:nvSpPr>
            <p:spPr>
              <a:xfrm>
                <a:off x="762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Rectangle 134"/>
              <p:cNvSpPr/>
              <p:nvPr/>
            </p:nvSpPr>
            <p:spPr>
              <a:xfrm>
                <a:off x="1219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Rectangle 135"/>
              <p:cNvSpPr/>
              <p:nvPr/>
            </p:nvSpPr>
            <p:spPr>
              <a:xfrm>
                <a:off x="1676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Rectangle 136"/>
              <p:cNvSpPr/>
              <p:nvPr/>
            </p:nvSpPr>
            <p:spPr>
              <a:xfrm>
                <a:off x="2133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Rectangle 137"/>
              <p:cNvSpPr/>
              <p:nvPr/>
            </p:nvSpPr>
            <p:spPr>
              <a:xfrm>
                <a:off x="2590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3048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Rectangle 139"/>
              <p:cNvSpPr/>
              <p:nvPr/>
            </p:nvSpPr>
            <p:spPr>
              <a:xfrm>
                <a:off x="3505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Rectangle 140"/>
              <p:cNvSpPr/>
              <p:nvPr/>
            </p:nvSpPr>
            <p:spPr>
              <a:xfrm>
                <a:off x="3962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Rectangle 141"/>
              <p:cNvSpPr/>
              <p:nvPr/>
            </p:nvSpPr>
            <p:spPr>
              <a:xfrm>
                <a:off x="4419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Rectangle 142"/>
              <p:cNvSpPr/>
              <p:nvPr/>
            </p:nvSpPr>
            <p:spPr>
              <a:xfrm>
                <a:off x="4876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Rectangle 143"/>
              <p:cNvSpPr/>
              <p:nvPr/>
            </p:nvSpPr>
            <p:spPr>
              <a:xfrm>
                <a:off x="5334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Rectangle 144"/>
              <p:cNvSpPr/>
              <p:nvPr/>
            </p:nvSpPr>
            <p:spPr>
              <a:xfrm>
                <a:off x="5791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Rectangle 145"/>
              <p:cNvSpPr/>
              <p:nvPr/>
            </p:nvSpPr>
            <p:spPr>
              <a:xfrm>
                <a:off x="6248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Rectangle 146"/>
              <p:cNvSpPr/>
              <p:nvPr/>
            </p:nvSpPr>
            <p:spPr>
              <a:xfrm>
                <a:off x="6705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Rectangle 147"/>
              <p:cNvSpPr/>
              <p:nvPr/>
            </p:nvSpPr>
            <p:spPr>
              <a:xfrm>
                <a:off x="7162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Rectangle 148"/>
              <p:cNvSpPr/>
              <p:nvPr/>
            </p:nvSpPr>
            <p:spPr>
              <a:xfrm>
                <a:off x="7620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Rectangle 149"/>
              <p:cNvSpPr/>
              <p:nvPr/>
            </p:nvSpPr>
            <p:spPr>
              <a:xfrm>
                <a:off x="8077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Rectangle 150"/>
              <p:cNvSpPr/>
              <p:nvPr/>
            </p:nvSpPr>
            <p:spPr>
              <a:xfrm>
                <a:off x="304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Rectangle 151"/>
              <p:cNvSpPr/>
              <p:nvPr/>
            </p:nvSpPr>
            <p:spPr>
              <a:xfrm>
                <a:off x="762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Rectangle 152"/>
              <p:cNvSpPr/>
              <p:nvPr/>
            </p:nvSpPr>
            <p:spPr>
              <a:xfrm>
                <a:off x="1219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Rectangle 153"/>
              <p:cNvSpPr/>
              <p:nvPr/>
            </p:nvSpPr>
            <p:spPr>
              <a:xfrm>
                <a:off x="1676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Rectangle 154"/>
              <p:cNvSpPr/>
              <p:nvPr/>
            </p:nvSpPr>
            <p:spPr>
              <a:xfrm>
                <a:off x="2133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Rectangle 155"/>
              <p:cNvSpPr/>
              <p:nvPr/>
            </p:nvSpPr>
            <p:spPr>
              <a:xfrm>
                <a:off x="2590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Rectangle 156"/>
              <p:cNvSpPr/>
              <p:nvPr/>
            </p:nvSpPr>
            <p:spPr>
              <a:xfrm>
                <a:off x="3048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Rectangle 157"/>
              <p:cNvSpPr/>
              <p:nvPr/>
            </p:nvSpPr>
            <p:spPr>
              <a:xfrm>
                <a:off x="3505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Rectangle 158"/>
              <p:cNvSpPr/>
              <p:nvPr/>
            </p:nvSpPr>
            <p:spPr>
              <a:xfrm>
                <a:off x="3962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Rectangle 159"/>
              <p:cNvSpPr/>
              <p:nvPr/>
            </p:nvSpPr>
            <p:spPr>
              <a:xfrm>
                <a:off x="4419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Rectangle 160"/>
              <p:cNvSpPr/>
              <p:nvPr/>
            </p:nvSpPr>
            <p:spPr>
              <a:xfrm>
                <a:off x="4876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Rectangle 161"/>
              <p:cNvSpPr/>
              <p:nvPr/>
            </p:nvSpPr>
            <p:spPr>
              <a:xfrm>
                <a:off x="5334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Rectangle 162"/>
              <p:cNvSpPr/>
              <p:nvPr/>
            </p:nvSpPr>
            <p:spPr>
              <a:xfrm>
                <a:off x="5791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Rectangle 163"/>
              <p:cNvSpPr/>
              <p:nvPr/>
            </p:nvSpPr>
            <p:spPr>
              <a:xfrm>
                <a:off x="6248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Rectangle 164"/>
              <p:cNvSpPr/>
              <p:nvPr/>
            </p:nvSpPr>
            <p:spPr>
              <a:xfrm>
                <a:off x="6705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Rectangle 165"/>
              <p:cNvSpPr/>
              <p:nvPr/>
            </p:nvSpPr>
            <p:spPr>
              <a:xfrm>
                <a:off x="7162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Rectangle 166"/>
              <p:cNvSpPr/>
              <p:nvPr/>
            </p:nvSpPr>
            <p:spPr>
              <a:xfrm>
                <a:off x="7620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Rectangle 167"/>
              <p:cNvSpPr/>
              <p:nvPr/>
            </p:nvSpPr>
            <p:spPr>
              <a:xfrm>
                <a:off x="8077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3287166" y="5602069"/>
              <a:ext cx="2286000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92D050"/>
                  </a:solidFill>
                  <a:latin typeface="+mj-lt"/>
                </a:rPr>
                <a:t>sequential</a:t>
              </a:r>
              <a:endParaRPr lang="en-US" sz="3600" dirty="0">
                <a:solidFill>
                  <a:srgbClr val="92D050"/>
                </a:solidFill>
                <a:latin typeface="+mj-lt"/>
              </a:endParaRPr>
            </a:p>
          </p:txBody>
        </p:sp>
      </p:grpSp>
      <p:grpSp>
        <p:nvGrpSpPr>
          <p:cNvPr id="4" name="Group 168"/>
          <p:cNvGrpSpPr/>
          <p:nvPr/>
        </p:nvGrpSpPr>
        <p:grpSpPr>
          <a:xfrm>
            <a:off x="5486400" y="152400"/>
            <a:ext cx="1669211" cy="2057400"/>
            <a:chOff x="2743200" y="1143000"/>
            <a:chExt cx="3276600" cy="4038600"/>
          </a:xfrm>
        </p:grpSpPr>
        <p:pic>
          <p:nvPicPr>
            <p:cNvPr id="170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1" name="Picture 170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2" name="Picture 171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3" name="Picture 17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174" name="TextBox 173"/>
          <p:cNvSpPr txBox="1"/>
          <p:nvPr/>
        </p:nvSpPr>
        <p:spPr>
          <a:xfrm>
            <a:off x="4648200" y="762000"/>
            <a:ext cx="465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+</a:t>
            </a:r>
            <a:endParaRPr lang="en-US" sz="4400" b="1" dirty="0"/>
          </a:p>
        </p:txBody>
      </p:sp>
      <p:sp>
        <p:nvSpPr>
          <p:cNvPr id="175" name="TextBox 174"/>
          <p:cNvSpPr txBox="1"/>
          <p:nvPr/>
        </p:nvSpPr>
        <p:spPr>
          <a:xfrm>
            <a:off x="7543800" y="762000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?</a:t>
            </a:r>
            <a:endParaRPr lang="en-US" sz="4400" b="1" dirty="0"/>
          </a:p>
        </p:txBody>
      </p:sp>
      <p:sp>
        <p:nvSpPr>
          <p:cNvPr id="176" name="TextBox 175"/>
          <p:cNvSpPr txBox="1"/>
          <p:nvPr/>
        </p:nvSpPr>
        <p:spPr>
          <a:xfrm>
            <a:off x="304800" y="762000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1.</a:t>
            </a:r>
            <a:endParaRPr lang="en-US" sz="4400" b="1" dirty="0"/>
          </a:p>
        </p:txBody>
      </p:sp>
      <p:cxnSp>
        <p:nvCxnSpPr>
          <p:cNvPr id="187" name="Straight Arrow Connector 186"/>
          <p:cNvCxnSpPr/>
          <p:nvPr/>
        </p:nvCxnSpPr>
        <p:spPr bwMode="auto">
          <a:xfrm rot="5400000">
            <a:off x="1714500" y="3467100"/>
            <a:ext cx="228600" cy="1588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91" name="Straight Arrow Connector 190"/>
          <p:cNvCxnSpPr/>
          <p:nvPr/>
        </p:nvCxnSpPr>
        <p:spPr bwMode="auto">
          <a:xfrm rot="5400000">
            <a:off x="953294" y="5219700"/>
            <a:ext cx="1751806" cy="794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06" name="Oval 205"/>
          <p:cNvSpPr/>
          <p:nvPr/>
        </p:nvSpPr>
        <p:spPr bwMode="auto">
          <a:xfrm>
            <a:off x="1447800" y="25908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f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  <p:sp>
        <p:nvSpPr>
          <p:cNvPr id="207" name="Oval 206"/>
          <p:cNvSpPr/>
          <p:nvPr/>
        </p:nvSpPr>
        <p:spPr bwMode="auto">
          <a:xfrm>
            <a:off x="1447800" y="35814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g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(y)</a:t>
            </a:r>
          </a:p>
        </p:txBody>
      </p:sp>
      <p:grpSp>
        <p:nvGrpSpPr>
          <p:cNvPr id="5" name="Group 195"/>
          <p:cNvGrpSpPr/>
          <p:nvPr/>
        </p:nvGrpSpPr>
        <p:grpSpPr>
          <a:xfrm>
            <a:off x="533400" y="2514600"/>
            <a:ext cx="2819400" cy="3048000"/>
            <a:chOff x="5715000" y="838200"/>
            <a:chExt cx="2819400" cy="1524000"/>
          </a:xfrm>
        </p:grpSpPr>
        <p:sp>
          <p:nvSpPr>
            <p:cNvPr id="201" name="Rectangle 200"/>
            <p:cNvSpPr/>
            <p:nvPr/>
          </p:nvSpPr>
          <p:spPr>
            <a:xfrm>
              <a:off x="5715000" y="838200"/>
              <a:ext cx="2819400" cy="1524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2" name="TextBox 201"/>
            <p:cNvSpPr txBox="1"/>
            <p:nvPr/>
          </p:nvSpPr>
          <p:spPr>
            <a:xfrm>
              <a:off x="5791200" y="838200"/>
              <a:ext cx="647934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800" dirty="0" smtClean="0">
                  <a:latin typeface="Georgia" pitchFamily="18" charset="0"/>
                </a:rPr>
                <a:t>“</a:t>
              </a:r>
              <a:endParaRPr lang="en-US" sz="8800" dirty="0">
                <a:latin typeface="Georgia" pitchFamily="18" charset="0"/>
              </a:endParaRPr>
            </a:p>
          </p:txBody>
        </p:sp>
        <p:sp>
          <p:nvSpPr>
            <p:cNvPr id="203" name="TextBox 202"/>
            <p:cNvSpPr txBox="1"/>
            <p:nvPr/>
          </p:nvSpPr>
          <p:spPr>
            <a:xfrm>
              <a:off x="7620000" y="838200"/>
              <a:ext cx="647934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800" dirty="0" smtClean="0">
                  <a:latin typeface="Georgia" pitchFamily="18" charset="0"/>
                </a:rPr>
                <a:t>”</a:t>
              </a:r>
              <a:endParaRPr lang="en-US" sz="8800" dirty="0">
                <a:latin typeface="Georgia" pitchFamily="18" charset="0"/>
              </a:endParaRPr>
            </a:p>
          </p:txBody>
        </p:sp>
      </p:grpSp>
      <p:grpSp>
        <p:nvGrpSpPr>
          <p:cNvPr id="169" name="Group 706"/>
          <p:cNvGrpSpPr/>
          <p:nvPr/>
        </p:nvGrpSpPr>
        <p:grpSpPr>
          <a:xfrm>
            <a:off x="3505199" y="2514600"/>
            <a:ext cx="5638801" cy="3581400"/>
            <a:chOff x="1142999" y="1219200"/>
            <a:chExt cx="5638801" cy="3581400"/>
          </a:xfrm>
        </p:grpSpPr>
        <p:grpSp>
          <p:nvGrpSpPr>
            <p:cNvPr id="177" name="Group 821"/>
            <p:cNvGrpSpPr/>
            <p:nvPr/>
          </p:nvGrpSpPr>
          <p:grpSpPr>
            <a:xfrm>
              <a:off x="1143000" y="1219200"/>
              <a:ext cx="4724400" cy="646331"/>
              <a:chOff x="914400" y="1219200"/>
              <a:chExt cx="4724400" cy="646331"/>
            </a:xfrm>
          </p:grpSpPr>
          <p:sp>
            <p:nvSpPr>
              <p:cNvPr id="564" name="TextBox 563"/>
              <p:cNvSpPr txBox="1"/>
              <p:nvPr/>
            </p:nvSpPr>
            <p:spPr>
              <a:xfrm>
                <a:off x="2133600" y="1219200"/>
                <a:ext cx="35052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FF0000"/>
                    </a:solidFill>
                    <a:latin typeface="+mj-lt"/>
                  </a:rPr>
                  <a:t>race conditions</a:t>
                </a:r>
                <a:endParaRPr lang="en-US" sz="3600" dirty="0">
                  <a:solidFill>
                    <a:srgbClr val="FF0000"/>
                  </a:solidFill>
                  <a:latin typeface="+mj-lt"/>
                </a:endParaRPr>
              </a:p>
            </p:txBody>
          </p:sp>
          <p:grpSp>
            <p:nvGrpSpPr>
              <p:cNvPr id="178" name="Group 164"/>
              <p:cNvGrpSpPr/>
              <p:nvPr/>
            </p:nvGrpSpPr>
            <p:grpSpPr>
              <a:xfrm>
                <a:off x="914400" y="1237564"/>
                <a:ext cx="1045026" cy="609597"/>
                <a:chOff x="304800" y="914400"/>
                <a:chExt cx="8229600" cy="4800600"/>
              </a:xfrm>
            </p:grpSpPr>
            <p:sp>
              <p:nvSpPr>
                <p:cNvPr id="566" name="Rectangle 565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7" name="Rectangle 566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8" name="Rectangle 567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9" name="Rectangle 568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0" name="Rectangle 569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1" name="Rectangle 170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2" name="Rectangle 571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3" name="Rectangle 572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4" name="Rectangle 573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5" name="Rectangle 574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6" name="Rectangle 575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7" name="Rectangle 576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8" name="Rectangle 577"/>
                <p:cNvSpPr/>
                <p:nvPr/>
              </p:nvSpPr>
              <p:spPr>
                <a:xfrm>
                  <a:off x="5791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9" name="Rectangle 578"/>
                <p:cNvSpPr/>
                <p:nvPr/>
              </p:nvSpPr>
              <p:spPr>
                <a:xfrm>
                  <a:off x="6248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0" name="Rectangle 579"/>
                <p:cNvSpPr/>
                <p:nvPr/>
              </p:nvSpPr>
              <p:spPr>
                <a:xfrm>
                  <a:off x="6705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1" name="Rectangle 580"/>
                <p:cNvSpPr/>
                <p:nvPr/>
              </p:nvSpPr>
              <p:spPr>
                <a:xfrm>
                  <a:off x="7162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2" name="Rectangle 581"/>
                <p:cNvSpPr/>
                <p:nvPr/>
              </p:nvSpPr>
              <p:spPr>
                <a:xfrm>
                  <a:off x="7620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3" name="Rectangle 582"/>
                <p:cNvSpPr/>
                <p:nvPr/>
              </p:nvSpPr>
              <p:spPr>
                <a:xfrm>
                  <a:off x="8077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4" name="Rectangle 583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5" name="Rectangle 584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6" name="Rectangle 585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7" name="Rectangle 586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8" name="Rectangle 587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9" name="Rectangle 588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0" name="Rectangle 589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1" name="Rectangle 590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2" name="Rectangle 591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3" name="Rectangle 592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4" name="Rectangle 593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5" name="Rectangle 594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6" name="Rectangle 595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97" name="Rectangle 596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8" name="Rectangle 597"/>
                <p:cNvSpPr/>
                <p:nvPr/>
              </p:nvSpPr>
              <p:spPr>
                <a:xfrm>
                  <a:off x="6705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9" name="Rectangle 598"/>
                <p:cNvSpPr/>
                <p:nvPr/>
              </p:nvSpPr>
              <p:spPr>
                <a:xfrm>
                  <a:off x="7162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0" name="Rectangle 599"/>
                <p:cNvSpPr/>
                <p:nvPr/>
              </p:nvSpPr>
              <p:spPr>
                <a:xfrm>
                  <a:off x="7620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1" name="Rectangle 600"/>
                <p:cNvSpPr/>
                <p:nvPr/>
              </p:nvSpPr>
              <p:spPr>
                <a:xfrm>
                  <a:off x="8077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2" name="Rectangle 601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3" name="Rectangle 602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4" name="Rectangle 603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5" name="Rectangle 604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6" name="Rectangle 605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7" name="Rectangle 606"/>
                <p:cNvSpPr/>
                <p:nvPr/>
              </p:nvSpPr>
              <p:spPr>
                <a:xfrm>
                  <a:off x="2590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8" name="Rectangle 607"/>
                <p:cNvSpPr/>
                <p:nvPr/>
              </p:nvSpPr>
              <p:spPr>
                <a:xfrm>
                  <a:off x="3048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9" name="Rectangle 608"/>
                <p:cNvSpPr/>
                <p:nvPr/>
              </p:nvSpPr>
              <p:spPr>
                <a:xfrm>
                  <a:off x="3505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0" name="Rectangle 609"/>
                <p:cNvSpPr/>
                <p:nvPr/>
              </p:nvSpPr>
              <p:spPr>
                <a:xfrm>
                  <a:off x="3962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1" name="Rectangle 210"/>
                <p:cNvSpPr/>
                <p:nvPr/>
              </p:nvSpPr>
              <p:spPr>
                <a:xfrm>
                  <a:off x="4419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2" name="Rectangle 611"/>
                <p:cNvSpPr/>
                <p:nvPr/>
              </p:nvSpPr>
              <p:spPr>
                <a:xfrm>
                  <a:off x="4876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3" name="Rectangle 612"/>
                <p:cNvSpPr/>
                <p:nvPr/>
              </p:nvSpPr>
              <p:spPr>
                <a:xfrm>
                  <a:off x="5334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4" name="Rectangle 613"/>
                <p:cNvSpPr/>
                <p:nvPr/>
              </p:nvSpPr>
              <p:spPr>
                <a:xfrm>
                  <a:off x="5791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5" name="Rectangle 614"/>
                <p:cNvSpPr/>
                <p:nvPr/>
              </p:nvSpPr>
              <p:spPr>
                <a:xfrm>
                  <a:off x="6248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6" name="Rectangle 615"/>
                <p:cNvSpPr/>
                <p:nvPr/>
              </p:nvSpPr>
              <p:spPr>
                <a:xfrm>
                  <a:off x="6705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7" name="Rectangle 616"/>
                <p:cNvSpPr/>
                <p:nvPr/>
              </p:nvSpPr>
              <p:spPr>
                <a:xfrm>
                  <a:off x="7162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8" name="Rectangle 617"/>
                <p:cNvSpPr/>
                <p:nvPr/>
              </p:nvSpPr>
              <p:spPr>
                <a:xfrm>
                  <a:off x="7620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9" name="Rectangle 618"/>
                <p:cNvSpPr/>
                <p:nvPr/>
              </p:nvSpPr>
              <p:spPr>
                <a:xfrm>
                  <a:off x="8077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0" name="Rectangle 619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1" name="Rectangle 620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2" name="Rectangle 621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3" name="Rectangle 622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4" name="Rectangle 623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5" name="Rectangle 624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6" name="Rectangle 625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7" name="Rectangle 626"/>
                <p:cNvSpPr/>
                <p:nvPr/>
              </p:nvSpPr>
              <p:spPr>
                <a:xfrm>
                  <a:off x="3505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8" name="Rectangle 627"/>
                <p:cNvSpPr/>
                <p:nvPr/>
              </p:nvSpPr>
              <p:spPr>
                <a:xfrm>
                  <a:off x="3962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9" name="Rectangle 628"/>
                <p:cNvSpPr/>
                <p:nvPr/>
              </p:nvSpPr>
              <p:spPr>
                <a:xfrm>
                  <a:off x="4419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0" name="Rectangle 629"/>
                <p:cNvSpPr/>
                <p:nvPr/>
              </p:nvSpPr>
              <p:spPr>
                <a:xfrm>
                  <a:off x="4876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1" name="Rectangle 630"/>
                <p:cNvSpPr/>
                <p:nvPr/>
              </p:nvSpPr>
              <p:spPr>
                <a:xfrm>
                  <a:off x="5334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2" name="Rectangle 631"/>
                <p:cNvSpPr/>
                <p:nvPr/>
              </p:nvSpPr>
              <p:spPr>
                <a:xfrm>
                  <a:off x="5791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3" name="Rectangle 632"/>
                <p:cNvSpPr/>
                <p:nvPr/>
              </p:nvSpPr>
              <p:spPr>
                <a:xfrm>
                  <a:off x="6248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4" name="Rectangle 633"/>
                <p:cNvSpPr/>
                <p:nvPr/>
              </p:nvSpPr>
              <p:spPr>
                <a:xfrm>
                  <a:off x="6705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5" name="Rectangle 634"/>
                <p:cNvSpPr/>
                <p:nvPr/>
              </p:nvSpPr>
              <p:spPr>
                <a:xfrm>
                  <a:off x="7162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6" name="Rectangle 635"/>
                <p:cNvSpPr/>
                <p:nvPr/>
              </p:nvSpPr>
              <p:spPr>
                <a:xfrm>
                  <a:off x="7620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7" name="Rectangle 636"/>
                <p:cNvSpPr/>
                <p:nvPr/>
              </p:nvSpPr>
              <p:spPr>
                <a:xfrm>
                  <a:off x="8077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8" name="Rectangle 637"/>
                <p:cNvSpPr/>
                <p:nvPr/>
              </p:nvSpPr>
              <p:spPr>
                <a:xfrm>
                  <a:off x="304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9" name="Rectangle 638"/>
                <p:cNvSpPr/>
                <p:nvPr/>
              </p:nvSpPr>
              <p:spPr>
                <a:xfrm>
                  <a:off x="762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0" name="Rectangle 639"/>
                <p:cNvSpPr/>
                <p:nvPr/>
              </p:nvSpPr>
              <p:spPr>
                <a:xfrm>
                  <a:off x="1219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1" name="Rectangle 640"/>
                <p:cNvSpPr/>
                <p:nvPr/>
              </p:nvSpPr>
              <p:spPr>
                <a:xfrm>
                  <a:off x="1676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2" name="Rectangle 641"/>
                <p:cNvSpPr/>
                <p:nvPr/>
              </p:nvSpPr>
              <p:spPr>
                <a:xfrm>
                  <a:off x="2133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3" name="Rectangle 642"/>
                <p:cNvSpPr/>
                <p:nvPr/>
              </p:nvSpPr>
              <p:spPr>
                <a:xfrm>
                  <a:off x="2590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4" name="Rectangle 643"/>
                <p:cNvSpPr/>
                <p:nvPr/>
              </p:nvSpPr>
              <p:spPr>
                <a:xfrm>
                  <a:off x="3048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5" name="Rectangle 644"/>
                <p:cNvSpPr/>
                <p:nvPr/>
              </p:nvSpPr>
              <p:spPr>
                <a:xfrm>
                  <a:off x="3505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6" name="Rectangle 645"/>
                <p:cNvSpPr/>
                <p:nvPr/>
              </p:nvSpPr>
              <p:spPr>
                <a:xfrm>
                  <a:off x="3962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7" name="Rectangle 646"/>
                <p:cNvSpPr/>
                <p:nvPr/>
              </p:nvSpPr>
              <p:spPr>
                <a:xfrm>
                  <a:off x="4419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8" name="Rectangle 647"/>
                <p:cNvSpPr/>
                <p:nvPr/>
              </p:nvSpPr>
              <p:spPr>
                <a:xfrm>
                  <a:off x="4876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9" name="Rectangle 648"/>
                <p:cNvSpPr/>
                <p:nvPr/>
              </p:nvSpPr>
              <p:spPr>
                <a:xfrm>
                  <a:off x="5334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0" name="Rectangle 375"/>
                <p:cNvSpPr/>
                <p:nvPr/>
              </p:nvSpPr>
              <p:spPr>
                <a:xfrm>
                  <a:off x="5791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1" name="Rectangle 650"/>
                <p:cNvSpPr/>
                <p:nvPr/>
              </p:nvSpPr>
              <p:spPr>
                <a:xfrm>
                  <a:off x="6248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2" name="Rectangle 651"/>
                <p:cNvSpPr/>
                <p:nvPr/>
              </p:nvSpPr>
              <p:spPr>
                <a:xfrm>
                  <a:off x="6705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3" name="Rectangle 652"/>
                <p:cNvSpPr/>
                <p:nvPr/>
              </p:nvSpPr>
              <p:spPr>
                <a:xfrm>
                  <a:off x="7162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4" name="Rectangle 653"/>
                <p:cNvSpPr/>
                <p:nvPr/>
              </p:nvSpPr>
              <p:spPr>
                <a:xfrm>
                  <a:off x="7620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5" name="Rectangle 654"/>
                <p:cNvSpPr/>
                <p:nvPr/>
              </p:nvSpPr>
              <p:spPr>
                <a:xfrm>
                  <a:off x="8077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6" name="Rectangle 655"/>
                <p:cNvSpPr/>
                <p:nvPr/>
              </p:nvSpPr>
              <p:spPr>
                <a:xfrm>
                  <a:off x="304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7" name="Rectangle 656"/>
                <p:cNvSpPr/>
                <p:nvPr/>
              </p:nvSpPr>
              <p:spPr>
                <a:xfrm>
                  <a:off x="762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8" name="Rectangle 657"/>
                <p:cNvSpPr/>
                <p:nvPr/>
              </p:nvSpPr>
              <p:spPr>
                <a:xfrm>
                  <a:off x="1219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9" name="Rectangle 658"/>
                <p:cNvSpPr/>
                <p:nvPr/>
              </p:nvSpPr>
              <p:spPr>
                <a:xfrm>
                  <a:off x="1676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0" name="Rectangle 659"/>
                <p:cNvSpPr/>
                <p:nvPr/>
              </p:nvSpPr>
              <p:spPr>
                <a:xfrm>
                  <a:off x="2133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1" name="Rectangle 660"/>
                <p:cNvSpPr/>
                <p:nvPr/>
              </p:nvSpPr>
              <p:spPr>
                <a:xfrm>
                  <a:off x="2590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2" name="Rectangle 661"/>
                <p:cNvSpPr/>
                <p:nvPr/>
              </p:nvSpPr>
              <p:spPr>
                <a:xfrm>
                  <a:off x="3048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3" name="Rectangle 662"/>
                <p:cNvSpPr/>
                <p:nvPr/>
              </p:nvSpPr>
              <p:spPr>
                <a:xfrm>
                  <a:off x="3505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4" name="Rectangle 663"/>
                <p:cNvSpPr/>
                <p:nvPr/>
              </p:nvSpPr>
              <p:spPr>
                <a:xfrm>
                  <a:off x="3962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5" name="Rectangle 664"/>
                <p:cNvSpPr/>
                <p:nvPr/>
              </p:nvSpPr>
              <p:spPr>
                <a:xfrm>
                  <a:off x="4419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6" name="Rectangle 665"/>
                <p:cNvSpPr/>
                <p:nvPr/>
              </p:nvSpPr>
              <p:spPr>
                <a:xfrm>
                  <a:off x="4876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7" name="Rectangle 666"/>
                <p:cNvSpPr/>
                <p:nvPr/>
              </p:nvSpPr>
              <p:spPr>
                <a:xfrm>
                  <a:off x="5334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8" name="Rectangle 667"/>
                <p:cNvSpPr/>
                <p:nvPr/>
              </p:nvSpPr>
              <p:spPr>
                <a:xfrm>
                  <a:off x="5791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9" name="Rectangle 668"/>
                <p:cNvSpPr/>
                <p:nvPr/>
              </p:nvSpPr>
              <p:spPr>
                <a:xfrm>
                  <a:off x="6248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0" name="Rectangle 669"/>
                <p:cNvSpPr/>
                <p:nvPr/>
              </p:nvSpPr>
              <p:spPr>
                <a:xfrm>
                  <a:off x="6705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1" name="Rectangle 670"/>
                <p:cNvSpPr/>
                <p:nvPr/>
              </p:nvSpPr>
              <p:spPr>
                <a:xfrm>
                  <a:off x="7162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2" name="Rectangle 671"/>
                <p:cNvSpPr/>
                <p:nvPr/>
              </p:nvSpPr>
              <p:spPr>
                <a:xfrm>
                  <a:off x="7620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3" name="Rectangle 672"/>
                <p:cNvSpPr/>
                <p:nvPr/>
              </p:nvSpPr>
              <p:spPr>
                <a:xfrm>
                  <a:off x="8077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4" name="Rectangle 673"/>
                <p:cNvSpPr/>
                <p:nvPr/>
              </p:nvSpPr>
              <p:spPr>
                <a:xfrm>
                  <a:off x="304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5" name="Rectangle 674"/>
                <p:cNvSpPr/>
                <p:nvPr/>
              </p:nvSpPr>
              <p:spPr>
                <a:xfrm>
                  <a:off x="762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6" name="Rectangle 675"/>
                <p:cNvSpPr/>
                <p:nvPr/>
              </p:nvSpPr>
              <p:spPr>
                <a:xfrm>
                  <a:off x="1219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7" name="Rectangle 676"/>
                <p:cNvSpPr/>
                <p:nvPr/>
              </p:nvSpPr>
              <p:spPr>
                <a:xfrm>
                  <a:off x="1676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8" name="Rectangle 677"/>
                <p:cNvSpPr/>
                <p:nvPr/>
              </p:nvSpPr>
              <p:spPr>
                <a:xfrm>
                  <a:off x="2133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9" name="Rectangle 678"/>
                <p:cNvSpPr/>
                <p:nvPr/>
              </p:nvSpPr>
              <p:spPr>
                <a:xfrm>
                  <a:off x="2590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0" name="Rectangle 679"/>
                <p:cNvSpPr/>
                <p:nvPr/>
              </p:nvSpPr>
              <p:spPr>
                <a:xfrm>
                  <a:off x="3048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1" name="Rectangle 680"/>
                <p:cNvSpPr/>
                <p:nvPr/>
              </p:nvSpPr>
              <p:spPr>
                <a:xfrm>
                  <a:off x="3505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2" name="Rectangle 681"/>
                <p:cNvSpPr/>
                <p:nvPr/>
              </p:nvSpPr>
              <p:spPr>
                <a:xfrm>
                  <a:off x="3962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3" name="Rectangle 682"/>
                <p:cNvSpPr/>
                <p:nvPr/>
              </p:nvSpPr>
              <p:spPr>
                <a:xfrm>
                  <a:off x="4419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4" name="Rectangle 683"/>
                <p:cNvSpPr/>
                <p:nvPr/>
              </p:nvSpPr>
              <p:spPr>
                <a:xfrm>
                  <a:off x="4876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5" name="Rectangle 684"/>
                <p:cNvSpPr/>
                <p:nvPr/>
              </p:nvSpPr>
              <p:spPr>
                <a:xfrm>
                  <a:off x="5334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6" name="Rectangle 685"/>
                <p:cNvSpPr/>
                <p:nvPr/>
              </p:nvSpPr>
              <p:spPr>
                <a:xfrm>
                  <a:off x="5791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7" name="Rectangle 686"/>
                <p:cNvSpPr/>
                <p:nvPr/>
              </p:nvSpPr>
              <p:spPr>
                <a:xfrm>
                  <a:off x="6248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8" name="Rectangle 687"/>
                <p:cNvSpPr/>
                <p:nvPr/>
              </p:nvSpPr>
              <p:spPr>
                <a:xfrm>
                  <a:off x="6705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9" name="Rectangle 688"/>
                <p:cNvSpPr/>
                <p:nvPr/>
              </p:nvSpPr>
              <p:spPr>
                <a:xfrm>
                  <a:off x="7162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0" name="Rectangle 689"/>
                <p:cNvSpPr/>
                <p:nvPr/>
              </p:nvSpPr>
              <p:spPr>
                <a:xfrm>
                  <a:off x="7620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1" name="Rectangle 690"/>
                <p:cNvSpPr/>
                <p:nvPr/>
              </p:nvSpPr>
              <p:spPr>
                <a:xfrm>
                  <a:off x="8077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2" name="Rectangle 691"/>
                <p:cNvSpPr/>
                <p:nvPr/>
              </p:nvSpPr>
              <p:spPr>
                <a:xfrm>
                  <a:off x="304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3" name="Rectangle 692"/>
                <p:cNvSpPr/>
                <p:nvPr/>
              </p:nvSpPr>
              <p:spPr>
                <a:xfrm>
                  <a:off x="7620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4" name="Rectangle 693"/>
                <p:cNvSpPr/>
                <p:nvPr/>
              </p:nvSpPr>
              <p:spPr>
                <a:xfrm>
                  <a:off x="1219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5" name="Rectangle 694"/>
                <p:cNvSpPr/>
                <p:nvPr/>
              </p:nvSpPr>
              <p:spPr>
                <a:xfrm>
                  <a:off x="16764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6" name="Rectangle 695"/>
                <p:cNvSpPr/>
                <p:nvPr/>
              </p:nvSpPr>
              <p:spPr>
                <a:xfrm>
                  <a:off x="21336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7" name="Rectangle 696"/>
                <p:cNvSpPr/>
                <p:nvPr/>
              </p:nvSpPr>
              <p:spPr>
                <a:xfrm>
                  <a:off x="2590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8" name="Rectangle 697"/>
                <p:cNvSpPr/>
                <p:nvPr/>
              </p:nvSpPr>
              <p:spPr>
                <a:xfrm>
                  <a:off x="30480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9" name="Rectangle 698"/>
                <p:cNvSpPr/>
                <p:nvPr/>
              </p:nvSpPr>
              <p:spPr>
                <a:xfrm>
                  <a:off x="3505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0" name="Rectangle 699"/>
                <p:cNvSpPr/>
                <p:nvPr/>
              </p:nvSpPr>
              <p:spPr>
                <a:xfrm>
                  <a:off x="39624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1" name="Rectangle 700"/>
                <p:cNvSpPr/>
                <p:nvPr/>
              </p:nvSpPr>
              <p:spPr>
                <a:xfrm>
                  <a:off x="44196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2" name="Rectangle 701"/>
                <p:cNvSpPr/>
                <p:nvPr/>
              </p:nvSpPr>
              <p:spPr>
                <a:xfrm>
                  <a:off x="4876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3" name="Rectangle 702"/>
                <p:cNvSpPr/>
                <p:nvPr/>
              </p:nvSpPr>
              <p:spPr>
                <a:xfrm>
                  <a:off x="5334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4" name="Rectangle 703"/>
                <p:cNvSpPr/>
                <p:nvPr/>
              </p:nvSpPr>
              <p:spPr>
                <a:xfrm>
                  <a:off x="5791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5" name="Rectangle 704"/>
                <p:cNvSpPr/>
                <p:nvPr/>
              </p:nvSpPr>
              <p:spPr>
                <a:xfrm>
                  <a:off x="62484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6" name="Rectangle 705"/>
                <p:cNvSpPr/>
                <p:nvPr/>
              </p:nvSpPr>
              <p:spPr>
                <a:xfrm>
                  <a:off x="67056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7" name="Rectangle 706"/>
                <p:cNvSpPr/>
                <p:nvPr/>
              </p:nvSpPr>
              <p:spPr>
                <a:xfrm>
                  <a:off x="7162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8" name="Rectangle 707"/>
                <p:cNvSpPr/>
                <p:nvPr/>
              </p:nvSpPr>
              <p:spPr>
                <a:xfrm>
                  <a:off x="76200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9" name="Rectangle 708"/>
                <p:cNvSpPr/>
                <p:nvPr/>
              </p:nvSpPr>
              <p:spPr>
                <a:xfrm>
                  <a:off x="8077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0" name="Rectangle 709"/>
                <p:cNvSpPr/>
                <p:nvPr/>
              </p:nvSpPr>
              <p:spPr>
                <a:xfrm>
                  <a:off x="304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1" name="Rectangle 710"/>
                <p:cNvSpPr/>
                <p:nvPr/>
              </p:nvSpPr>
              <p:spPr>
                <a:xfrm>
                  <a:off x="762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2" name="Rectangle 711"/>
                <p:cNvSpPr/>
                <p:nvPr/>
              </p:nvSpPr>
              <p:spPr>
                <a:xfrm>
                  <a:off x="1219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3" name="Rectangle 712"/>
                <p:cNvSpPr/>
                <p:nvPr/>
              </p:nvSpPr>
              <p:spPr>
                <a:xfrm>
                  <a:off x="1676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4" name="Rectangle 713"/>
                <p:cNvSpPr/>
                <p:nvPr/>
              </p:nvSpPr>
              <p:spPr>
                <a:xfrm>
                  <a:off x="2133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5" name="Rectangle 714"/>
                <p:cNvSpPr/>
                <p:nvPr/>
              </p:nvSpPr>
              <p:spPr>
                <a:xfrm>
                  <a:off x="2590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6" name="Rectangle 715"/>
                <p:cNvSpPr/>
                <p:nvPr/>
              </p:nvSpPr>
              <p:spPr>
                <a:xfrm>
                  <a:off x="3048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7" name="Rectangle 716"/>
                <p:cNvSpPr/>
                <p:nvPr/>
              </p:nvSpPr>
              <p:spPr>
                <a:xfrm>
                  <a:off x="3505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8" name="Rectangle 717"/>
                <p:cNvSpPr/>
                <p:nvPr/>
              </p:nvSpPr>
              <p:spPr>
                <a:xfrm>
                  <a:off x="3962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9" name="Rectangle 718"/>
                <p:cNvSpPr/>
                <p:nvPr/>
              </p:nvSpPr>
              <p:spPr>
                <a:xfrm>
                  <a:off x="4419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0" name="Rectangle 719"/>
                <p:cNvSpPr/>
                <p:nvPr/>
              </p:nvSpPr>
              <p:spPr>
                <a:xfrm>
                  <a:off x="4876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1" name="Rectangle 720"/>
                <p:cNvSpPr/>
                <p:nvPr/>
              </p:nvSpPr>
              <p:spPr>
                <a:xfrm>
                  <a:off x="5334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2" name="Rectangle 721"/>
                <p:cNvSpPr/>
                <p:nvPr/>
              </p:nvSpPr>
              <p:spPr>
                <a:xfrm>
                  <a:off x="5791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3" name="Rectangle 722"/>
                <p:cNvSpPr/>
                <p:nvPr/>
              </p:nvSpPr>
              <p:spPr>
                <a:xfrm>
                  <a:off x="6248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4" name="Rectangle 723"/>
                <p:cNvSpPr/>
                <p:nvPr/>
              </p:nvSpPr>
              <p:spPr>
                <a:xfrm>
                  <a:off x="6705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5" name="Rectangle 724"/>
                <p:cNvSpPr/>
                <p:nvPr/>
              </p:nvSpPr>
              <p:spPr>
                <a:xfrm>
                  <a:off x="7162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6" name="Rectangle 725"/>
                <p:cNvSpPr/>
                <p:nvPr/>
              </p:nvSpPr>
              <p:spPr>
                <a:xfrm>
                  <a:off x="7620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7" name="Rectangle 726"/>
                <p:cNvSpPr/>
                <p:nvPr/>
              </p:nvSpPr>
              <p:spPr>
                <a:xfrm>
                  <a:off x="8077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79" name="Group 822"/>
            <p:cNvGrpSpPr/>
            <p:nvPr/>
          </p:nvGrpSpPr>
          <p:grpSpPr>
            <a:xfrm>
              <a:off x="1143000" y="2209799"/>
              <a:ext cx="5638800" cy="666067"/>
              <a:chOff x="914400" y="2209799"/>
              <a:chExt cx="5638800" cy="666067"/>
            </a:xfrm>
          </p:grpSpPr>
          <p:grpSp>
            <p:nvGrpSpPr>
              <p:cNvPr id="180" name="Group 453"/>
              <p:cNvGrpSpPr/>
              <p:nvPr/>
            </p:nvGrpSpPr>
            <p:grpSpPr>
              <a:xfrm>
                <a:off x="914400" y="2209799"/>
                <a:ext cx="1045026" cy="609597"/>
                <a:chOff x="304800" y="914400"/>
                <a:chExt cx="8229600" cy="4800600"/>
              </a:xfrm>
            </p:grpSpPr>
            <p:sp>
              <p:nvSpPr>
                <p:cNvPr id="402" name="Rectangle 401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3" name="Rectangle 402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4" name="Rectangle 403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5" name="Rectangle 404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6" name="Rectangle 405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7" name="Rectangle 406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8" name="Rectangle 407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9" name="Rectangle 408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0" name="Rectangle 409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1" name="Rectangle 410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2" name="Rectangle 411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3" name="Rectangle 412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4" name="Rectangle 413"/>
                <p:cNvSpPr/>
                <p:nvPr/>
              </p:nvSpPr>
              <p:spPr>
                <a:xfrm>
                  <a:off x="5791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5" name="Rectangle 414"/>
                <p:cNvSpPr/>
                <p:nvPr/>
              </p:nvSpPr>
              <p:spPr>
                <a:xfrm>
                  <a:off x="6248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6" name="Rectangle 415"/>
                <p:cNvSpPr/>
                <p:nvPr/>
              </p:nvSpPr>
              <p:spPr>
                <a:xfrm>
                  <a:off x="6705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7" name="Rectangle 416"/>
                <p:cNvSpPr/>
                <p:nvPr/>
              </p:nvSpPr>
              <p:spPr>
                <a:xfrm>
                  <a:off x="7162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8" name="Rectangle 417"/>
                <p:cNvSpPr/>
                <p:nvPr/>
              </p:nvSpPr>
              <p:spPr>
                <a:xfrm>
                  <a:off x="7620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9" name="Rectangle 418"/>
                <p:cNvSpPr/>
                <p:nvPr/>
              </p:nvSpPr>
              <p:spPr>
                <a:xfrm>
                  <a:off x="8077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0" name="Rectangle 419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1" name="Rectangle 420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2" name="Rectangle 421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3" name="Rectangle 422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4" name="Rectangle 423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5" name="Rectangle 424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6" name="Rectangle 425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7" name="Rectangle 426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8" name="Rectangle 427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9" name="Rectangle 428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0" name="Rectangle 429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1" name="Rectangle 430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2" name="Rectangle 431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33" name="Rectangle 432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4" name="Rectangle 433"/>
                <p:cNvSpPr/>
                <p:nvPr/>
              </p:nvSpPr>
              <p:spPr>
                <a:xfrm>
                  <a:off x="6705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5" name="Rectangle 434"/>
                <p:cNvSpPr/>
                <p:nvPr/>
              </p:nvSpPr>
              <p:spPr>
                <a:xfrm>
                  <a:off x="7162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6" name="Rectangle 435"/>
                <p:cNvSpPr/>
                <p:nvPr/>
              </p:nvSpPr>
              <p:spPr>
                <a:xfrm>
                  <a:off x="7620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7" name="Rectangle 436"/>
                <p:cNvSpPr/>
                <p:nvPr/>
              </p:nvSpPr>
              <p:spPr>
                <a:xfrm>
                  <a:off x="8077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8" name="Rectangle 437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9" name="Rectangle 438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0" name="Rectangle 439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1" name="Rectangle 440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2" name="Rectangle 441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3" name="Rectangle 442"/>
                <p:cNvSpPr/>
                <p:nvPr/>
              </p:nvSpPr>
              <p:spPr>
                <a:xfrm>
                  <a:off x="2590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4" name="Rectangle 443"/>
                <p:cNvSpPr/>
                <p:nvPr/>
              </p:nvSpPr>
              <p:spPr>
                <a:xfrm>
                  <a:off x="3048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5" name="Rectangle 444"/>
                <p:cNvSpPr/>
                <p:nvPr/>
              </p:nvSpPr>
              <p:spPr>
                <a:xfrm>
                  <a:off x="3505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6" name="Rectangle 445"/>
                <p:cNvSpPr/>
                <p:nvPr/>
              </p:nvSpPr>
              <p:spPr>
                <a:xfrm>
                  <a:off x="3962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7" name="Rectangle 446"/>
                <p:cNvSpPr/>
                <p:nvPr/>
              </p:nvSpPr>
              <p:spPr>
                <a:xfrm>
                  <a:off x="4419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8" name="Rectangle 447"/>
                <p:cNvSpPr/>
                <p:nvPr/>
              </p:nvSpPr>
              <p:spPr>
                <a:xfrm>
                  <a:off x="4876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9" name="Rectangle 448"/>
                <p:cNvSpPr/>
                <p:nvPr/>
              </p:nvSpPr>
              <p:spPr>
                <a:xfrm>
                  <a:off x="5334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0" name="Rectangle 449"/>
                <p:cNvSpPr/>
                <p:nvPr/>
              </p:nvSpPr>
              <p:spPr>
                <a:xfrm>
                  <a:off x="5791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1" name="Rectangle 450"/>
                <p:cNvSpPr/>
                <p:nvPr/>
              </p:nvSpPr>
              <p:spPr>
                <a:xfrm>
                  <a:off x="6248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2" name="Rectangle 451"/>
                <p:cNvSpPr/>
                <p:nvPr/>
              </p:nvSpPr>
              <p:spPr>
                <a:xfrm>
                  <a:off x="6705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3" name="Rectangle 452"/>
                <p:cNvSpPr/>
                <p:nvPr/>
              </p:nvSpPr>
              <p:spPr>
                <a:xfrm>
                  <a:off x="7162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4" name="Rectangle 453"/>
                <p:cNvSpPr/>
                <p:nvPr/>
              </p:nvSpPr>
              <p:spPr>
                <a:xfrm>
                  <a:off x="7620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5" name="Rectangle 454"/>
                <p:cNvSpPr/>
                <p:nvPr/>
              </p:nvSpPr>
              <p:spPr>
                <a:xfrm>
                  <a:off x="8077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6" name="Rectangle 455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7" name="Rectangle 456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8" name="Rectangle 457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9" name="Rectangle 458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0" name="Rectangle 459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1" name="Rectangle 460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2" name="Rectangle 461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3" name="Rectangle 462"/>
                <p:cNvSpPr/>
                <p:nvPr/>
              </p:nvSpPr>
              <p:spPr>
                <a:xfrm>
                  <a:off x="3505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4" name="Rectangle 463"/>
                <p:cNvSpPr/>
                <p:nvPr/>
              </p:nvSpPr>
              <p:spPr>
                <a:xfrm>
                  <a:off x="3962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5" name="Rectangle 464"/>
                <p:cNvSpPr/>
                <p:nvPr/>
              </p:nvSpPr>
              <p:spPr>
                <a:xfrm>
                  <a:off x="4419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6" name="Rectangle 465"/>
                <p:cNvSpPr/>
                <p:nvPr/>
              </p:nvSpPr>
              <p:spPr>
                <a:xfrm>
                  <a:off x="4876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7" name="Rectangle 466"/>
                <p:cNvSpPr/>
                <p:nvPr/>
              </p:nvSpPr>
              <p:spPr>
                <a:xfrm>
                  <a:off x="5334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8" name="Rectangle 467"/>
                <p:cNvSpPr/>
                <p:nvPr/>
              </p:nvSpPr>
              <p:spPr>
                <a:xfrm>
                  <a:off x="5791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9" name="Rectangle 468"/>
                <p:cNvSpPr/>
                <p:nvPr/>
              </p:nvSpPr>
              <p:spPr>
                <a:xfrm>
                  <a:off x="6248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0" name="Rectangle 469"/>
                <p:cNvSpPr/>
                <p:nvPr/>
              </p:nvSpPr>
              <p:spPr>
                <a:xfrm>
                  <a:off x="6705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1" name="Rectangle 470"/>
                <p:cNvSpPr/>
                <p:nvPr/>
              </p:nvSpPr>
              <p:spPr>
                <a:xfrm>
                  <a:off x="7162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2" name="Rectangle 471"/>
                <p:cNvSpPr/>
                <p:nvPr/>
              </p:nvSpPr>
              <p:spPr>
                <a:xfrm>
                  <a:off x="7620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3" name="Rectangle 472"/>
                <p:cNvSpPr/>
                <p:nvPr/>
              </p:nvSpPr>
              <p:spPr>
                <a:xfrm>
                  <a:off x="8077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4" name="Rectangle 473"/>
                <p:cNvSpPr/>
                <p:nvPr/>
              </p:nvSpPr>
              <p:spPr>
                <a:xfrm>
                  <a:off x="304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5" name="Rectangle 474"/>
                <p:cNvSpPr/>
                <p:nvPr/>
              </p:nvSpPr>
              <p:spPr>
                <a:xfrm>
                  <a:off x="762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6" name="Rectangle 475"/>
                <p:cNvSpPr/>
                <p:nvPr/>
              </p:nvSpPr>
              <p:spPr>
                <a:xfrm>
                  <a:off x="1219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7" name="Rectangle 476"/>
                <p:cNvSpPr/>
                <p:nvPr/>
              </p:nvSpPr>
              <p:spPr>
                <a:xfrm>
                  <a:off x="1676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8" name="Rectangle 477"/>
                <p:cNvSpPr/>
                <p:nvPr/>
              </p:nvSpPr>
              <p:spPr>
                <a:xfrm>
                  <a:off x="2133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9" name="Rectangle 478"/>
                <p:cNvSpPr/>
                <p:nvPr/>
              </p:nvSpPr>
              <p:spPr>
                <a:xfrm>
                  <a:off x="2590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0" name="Rectangle 479"/>
                <p:cNvSpPr/>
                <p:nvPr/>
              </p:nvSpPr>
              <p:spPr>
                <a:xfrm>
                  <a:off x="3048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1" name="Rectangle 480"/>
                <p:cNvSpPr/>
                <p:nvPr/>
              </p:nvSpPr>
              <p:spPr>
                <a:xfrm>
                  <a:off x="3505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2" name="Rectangle 481"/>
                <p:cNvSpPr/>
                <p:nvPr/>
              </p:nvSpPr>
              <p:spPr>
                <a:xfrm>
                  <a:off x="3962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3" name="Rectangle 482"/>
                <p:cNvSpPr/>
                <p:nvPr/>
              </p:nvSpPr>
              <p:spPr>
                <a:xfrm>
                  <a:off x="4419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4" name="Rectangle 483"/>
                <p:cNvSpPr/>
                <p:nvPr/>
              </p:nvSpPr>
              <p:spPr>
                <a:xfrm>
                  <a:off x="4876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5" name="Rectangle 484"/>
                <p:cNvSpPr/>
                <p:nvPr/>
              </p:nvSpPr>
              <p:spPr>
                <a:xfrm>
                  <a:off x="5334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6" name="Rectangle 485"/>
                <p:cNvSpPr/>
                <p:nvPr/>
              </p:nvSpPr>
              <p:spPr>
                <a:xfrm>
                  <a:off x="5791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7" name="Rectangle 486"/>
                <p:cNvSpPr/>
                <p:nvPr/>
              </p:nvSpPr>
              <p:spPr>
                <a:xfrm>
                  <a:off x="6248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8" name="Rectangle 487"/>
                <p:cNvSpPr/>
                <p:nvPr/>
              </p:nvSpPr>
              <p:spPr>
                <a:xfrm>
                  <a:off x="6705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9" name="Rectangle 488"/>
                <p:cNvSpPr/>
                <p:nvPr/>
              </p:nvSpPr>
              <p:spPr>
                <a:xfrm>
                  <a:off x="7162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0" name="Rectangle 489"/>
                <p:cNvSpPr/>
                <p:nvPr/>
              </p:nvSpPr>
              <p:spPr>
                <a:xfrm>
                  <a:off x="7620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1" name="Rectangle 490"/>
                <p:cNvSpPr/>
                <p:nvPr/>
              </p:nvSpPr>
              <p:spPr>
                <a:xfrm>
                  <a:off x="8077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2" name="Rectangle 491"/>
                <p:cNvSpPr/>
                <p:nvPr/>
              </p:nvSpPr>
              <p:spPr>
                <a:xfrm>
                  <a:off x="304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3" name="Rectangle 492"/>
                <p:cNvSpPr/>
                <p:nvPr/>
              </p:nvSpPr>
              <p:spPr>
                <a:xfrm>
                  <a:off x="762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4" name="Rectangle 493"/>
                <p:cNvSpPr/>
                <p:nvPr/>
              </p:nvSpPr>
              <p:spPr>
                <a:xfrm>
                  <a:off x="1219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5" name="Rectangle 494"/>
                <p:cNvSpPr/>
                <p:nvPr/>
              </p:nvSpPr>
              <p:spPr>
                <a:xfrm>
                  <a:off x="1676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6" name="Rectangle 495"/>
                <p:cNvSpPr/>
                <p:nvPr/>
              </p:nvSpPr>
              <p:spPr>
                <a:xfrm>
                  <a:off x="2133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7" name="Rectangle 496"/>
                <p:cNvSpPr/>
                <p:nvPr/>
              </p:nvSpPr>
              <p:spPr>
                <a:xfrm>
                  <a:off x="2590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8" name="Rectangle 497"/>
                <p:cNvSpPr/>
                <p:nvPr/>
              </p:nvSpPr>
              <p:spPr>
                <a:xfrm>
                  <a:off x="3048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9" name="Rectangle 498"/>
                <p:cNvSpPr/>
                <p:nvPr/>
              </p:nvSpPr>
              <p:spPr>
                <a:xfrm>
                  <a:off x="3505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0" name="Rectangle 499"/>
                <p:cNvSpPr/>
                <p:nvPr/>
              </p:nvSpPr>
              <p:spPr>
                <a:xfrm>
                  <a:off x="3962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1" name="Rectangle 500"/>
                <p:cNvSpPr/>
                <p:nvPr/>
              </p:nvSpPr>
              <p:spPr>
                <a:xfrm>
                  <a:off x="4419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2" name="Rectangle 501"/>
                <p:cNvSpPr/>
                <p:nvPr/>
              </p:nvSpPr>
              <p:spPr>
                <a:xfrm>
                  <a:off x="4876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3" name="Rectangle 502"/>
                <p:cNvSpPr/>
                <p:nvPr/>
              </p:nvSpPr>
              <p:spPr>
                <a:xfrm>
                  <a:off x="5334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4" name="Rectangle 503"/>
                <p:cNvSpPr/>
                <p:nvPr/>
              </p:nvSpPr>
              <p:spPr>
                <a:xfrm>
                  <a:off x="5791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5" name="Rectangle 504"/>
                <p:cNvSpPr/>
                <p:nvPr/>
              </p:nvSpPr>
              <p:spPr>
                <a:xfrm>
                  <a:off x="6248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6" name="Rectangle 505"/>
                <p:cNvSpPr/>
                <p:nvPr/>
              </p:nvSpPr>
              <p:spPr>
                <a:xfrm>
                  <a:off x="6705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7" name="Rectangle 506"/>
                <p:cNvSpPr/>
                <p:nvPr/>
              </p:nvSpPr>
              <p:spPr>
                <a:xfrm>
                  <a:off x="7162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8" name="Rectangle 507"/>
                <p:cNvSpPr/>
                <p:nvPr/>
              </p:nvSpPr>
              <p:spPr>
                <a:xfrm>
                  <a:off x="7620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9" name="Rectangle 508"/>
                <p:cNvSpPr/>
                <p:nvPr/>
              </p:nvSpPr>
              <p:spPr>
                <a:xfrm>
                  <a:off x="8077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0" name="Rectangle 509"/>
                <p:cNvSpPr/>
                <p:nvPr/>
              </p:nvSpPr>
              <p:spPr>
                <a:xfrm>
                  <a:off x="304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1" name="Rectangle 510"/>
                <p:cNvSpPr/>
                <p:nvPr/>
              </p:nvSpPr>
              <p:spPr>
                <a:xfrm>
                  <a:off x="762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2" name="Rectangle 511"/>
                <p:cNvSpPr/>
                <p:nvPr/>
              </p:nvSpPr>
              <p:spPr>
                <a:xfrm>
                  <a:off x="1219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3" name="Rectangle 512"/>
                <p:cNvSpPr/>
                <p:nvPr/>
              </p:nvSpPr>
              <p:spPr>
                <a:xfrm>
                  <a:off x="1676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4" name="Rectangle 513"/>
                <p:cNvSpPr/>
                <p:nvPr/>
              </p:nvSpPr>
              <p:spPr>
                <a:xfrm>
                  <a:off x="2133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5" name="Rectangle 514"/>
                <p:cNvSpPr/>
                <p:nvPr/>
              </p:nvSpPr>
              <p:spPr>
                <a:xfrm>
                  <a:off x="2590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6" name="Rectangle 515"/>
                <p:cNvSpPr/>
                <p:nvPr/>
              </p:nvSpPr>
              <p:spPr>
                <a:xfrm>
                  <a:off x="3048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7" name="Rectangle 516"/>
                <p:cNvSpPr/>
                <p:nvPr/>
              </p:nvSpPr>
              <p:spPr>
                <a:xfrm>
                  <a:off x="3505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8" name="Rectangle 517"/>
                <p:cNvSpPr/>
                <p:nvPr/>
              </p:nvSpPr>
              <p:spPr>
                <a:xfrm>
                  <a:off x="3962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9" name="Rectangle 518"/>
                <p:cNvSpPr/>
                <p:nvPr/>
              </p:nvSpPr>
              <p:spPr>
                <a:xfrm>
                  <a:off x="4419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0" name="Rectangle 519"/>
                <p:cNvSpPr/>
                <p:nvPr/>
              </p:nvSpPr>
              <p:spPr>
                <a:xfrm>
                  <a:off x="4876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1" name="Rectangle 520"/>
                <p:cNvSpPr/>
                <p:nvPr/>
              </p:nvSpPr>
              <p:spPr>
                <a:xfrm>
                  <a:off x="5334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2" name="Rectangle 521"/>
                <p:cNvSpPr/>
                <p:nvPr/>
              </p:nvSpPr>
              <p:spPr>
                <a:xfrm>
                  <a:off x="5791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3" name="Rectangle 522"/>
                <p:cNvSpPr/>
                <p:nvPr/>
              </p:nvSpPr>
              <p:spPr>
                <a:xfrm>
                  <a:off x="6248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4" name="Rectangle 523"/>
                <p:cNvSpPr/>
                <p:nvPr/>
              </p:nvSpPr>
              <p:spPr>
                <a:xfrm>
                  <a:off x="6705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5" name="Rectangle 524"/>
                <p:cNvSpPr/>
                <p:nvPr/>
              </p:nvSpPr>
              <p:spPr>
                <a:xfrm>
                  <a:off x="7162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6" name="Rectangle 525"/>
                <p:cNvSpPr/>
                <p:nvPr/>
              </p:nvSpPr>
              <p:spPr>
                <a:xfrm>
                  <a:off x="7620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7" name="Rectangle 526"/>
                <p:cNvSpPr/>
                <p:nvPr/>
              </p:nvSpPr>
              <p:spPr>
                <a:xfrm>
                  <a:off x="8077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8" name="Rectangle 527"/>
                <p:cNvSpPr/>
                <p:nvPr/>
              </p:nvSpPr>
              <p:spPr>
                <a:xfrm>
                  <a:off x="304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9" name="Rectangle 528"/>
                <p:cNvSpPr/>
                <p:nvPr/>
              </p:nvSpPr>
              <p:spPr>
                <a:xfrm>
                  <a:off x="762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0" name="Rectangle 529"/>
                <p:cNvSpPr/>
                <p:nvPr/>
              </p:nvSpPr>
              <p:spPr>
                <a:xfrm>
                  <a:off x="1219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1" name="Rectangle 530"/>
                <p:cNvSpPr/>
                <p:nvPr/>
              </p:nvSpPr>
              <p:spPr>
                <a:xfrm>
                  <a:off x="1676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2" name="Rectangle 531"/>
                <p:cNvSpPr/>
                <p:nvPr/>
              </p:nvSpPr>
              <p:spPr>
                <a:xfrm>
                  <a:off x="2133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3" name="Rectangle 532"/>
                <p:cNvSpPr/>
                <p:nvPr/>
              </p:nvSpPr>
              <p:spPr>
                <a:xfrm>
                  <a:off x="2590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4" name="Rectangle 533"/>
                <p:cNvSpPr/>
                <p:nvPr/>
              </p:nvSpPr>
              <p:spPr>
                <a:xfrm>
                  <a:off x="3048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5" name="Rectangle 534"/>
                <p:cNvSpPr/>
                <p:nvPr/>
              </p:nvSpPr>
              <p:spPr>
                <a:xfrm>
                  <a:off x="3505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6" name="Rectangle 535"/>
                <p:cNvSpPr/>
                <p:nvPr/>
              </p:nvSpPr>
              <p:spPr>
                <a:xfrm>
                  <a:off x="3962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7" name="Rectangle 536"/>
                <p:cNvSpPr/>
                <p:nvPr/>
              </p:nvSpPr>
              <p:spPr>
                <a:xfrm>
                  <a:off x="4419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8" name="Rectangle 537"/>
                <p:cNvSpPr/>
                <p:nvPr/>
              </p:nvSpPr>
              <p:spPr>
                <a:xfrm>
                  <a:off x="4876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9" name="Rectangle 538"/>
                <p:cNvSpPr/>
                <p:nvPr/>
              </p:nvSpPr>
              <p:spPr>
                <a:xfrm>
                  <a:off x="5334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0" name="Rectangle 539"/>
                <p:cNvSpPr/>
                <p:nvPr/>
              </p:nvSpPr>
              <p:spPr>
                <a:xfrm>
                  <a:off x="5791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1" name="Rectangle 540"/>
                <p:cNvSpPr/>
                <p:nvPr/>
              </p:nvSpPr>
              <p:spPr>
                <a:xfrm>
                  <a:off x="6248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2" name="Rectangle 541"/>
                <p:cNvSpPr/>
                <p:nvPr/>
              </p:nvSpPr>
              <p:spPr>
                <a:xfrm>
                  <a:off x="6705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3" name="Rectangle 542"/>
                <p:cNvSpPr/>
                <p:nvPr/>
              </p:nvSpPr>
              <p:spPr>
                <a:xfrm>
                  <a:off x="7162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4" name="Rectangle 543"/>
                <p:cNvSpPr/>
                <p:nvPr/>
              </p:nvSpPr>
              <p:spPr>
                <a:xfrm>
                  <a:off x="7620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5" name="Rectangle 544"/>
                <p:cNvSpPr/>
                <p:nvPr/>
              </p:nvSpPr>
              <p:spPr>
                <a:xfrm>
                  <a:off x="8077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6" name="Rectangle 545"/>
                <p:cNvSpPr/>
                <p:nvPr/>
              </p:nvSpPr>
              <p:spPr>
                <a:xfrm>
                  <a:off x="304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7" name="Rectangle 546"/>
                <p:cNvSpPr/>
                <p:nvPr/>
              </p:nvSpPr>
              <p:spPr>
                <a:xfrm>
                  <a:off x="762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8" name="Rectangle 547"/>
                <p:cNvSpPr/>
                <p:nvPr/>
              </p:nvSpPr>
              <p:spPr>
                <a:xfrm>
                  <a:off x="1219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9" name="Rectangle 548"/>
                <p:cNvSpPr/>
                <p:nvPr/>
              </p:nvSpPr>
              <p:spPr>
                <a:xfrm>
                  <a:off x="1676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0" name="Rectangle 549"/>
                <p:cNvSpPr/>
                <p:nvPr/>
              </p:nvSpPr>
              <p:spPr>
                <a:xfrm>
                  <a:off x="2133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1" name="Rectangle 550"/>
                <p:cNvSpPr/>
                <p:nvPr/>
              </p:nvSpPr>
              <p:spPr>
                <a:xfrm>
                  <a:off x="2590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2" name="Rectangle 551"/>
                <p:cNvSpPr/>
                <p:nvPr/>
              </p:nvSpPr>
              <p:spPr>
                <a:xfrm>
                  <a:off x="3048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3" name="Rectangle 552"/>
                <p:cNvSpPr/>
                <p:nvPr/>
              </p:nvSpPr>
              <p:spPr>
                <a:xfrm>
                  <a:off x="3505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4" name="Rectangle 553"/>
                <p:cNvSpPr/>
                <p:nvPr/>
              </p:nvSpPr>
              <p:spPr>
                <a:xfrm>
                  <a:off x="3962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5" name="Rectangle 554"/>
                <p:cNvSpPr/>
                <p:nvPr/>
              </p:nvSpPr>
              <p:spPr>
                <a:xfrm>
                  <a:off x="4419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6" name="Rectangle 555"/>
                <p:cNvSpPr/>
                <p:nvPr/>
              </p:nvSpPr>
              <p:spPr>
                <a:xfrm>
                  <a:off x="4876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7" name="Rectangle 556"/>
                <p:cNvSpPr/>
                <p:nvPr/>
              </p:nvSpPr>
              <p:spPr>
                <a:xfrm>
                  <a:off x="5334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8" name="Rectangle 557"/>
                <p:cNvSpPr/>
                <p:nvPr/>
              </p:nvSpPr>
              <p:spPr>
                <a:xfrm>
                  <a:off x="5791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9" name="Rectangle 558"/>
                <p:cNvSpPr/>
                <p:nvPr/>
              </p:nvSpPr>
              <p:spPr>
                <a:xfrm>
                  <a:off x="6248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0" name="Rectangle 559"/>
                <p:cNvSpPr/>
                <p:nvPr/>
              </p:nvSpPr>
              <p:spPr>
                <a:xfrm>
                  <a:off x="6705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1" name="Rectangle 560"/>
                <p:cNvSpPr/>
                <p:nvPr/>
              </p:nvSpPr>
              <p:spPr>
                <a:xfrm>
                  <a:off x="7162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2" name="Rectangle 561"/>
                <p:cNvSpPr/>
                <p:nvPr/>
              </p:nvSpPr>
              <p:spPr>
                <a:xfrm>
                  <a:off x="7620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3" name="Rectangle 562"/>
                <p:cNvSpPr/>
                <p:nvPr/>
              </p:nvSpPr>
              <p:spPr>
                <a:xfrm>
                  <a:off x="8077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01" name="TextBox 400"/>
              <p:cNvSpPr txBox="1"/>
              <p:nvPr/>
            </p:nvSpPr>
            <p:spPr>
              <a:xfrm>
                <a:off x="2133600" y="2229535"/>
                <a:ext cx="44196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FF0000"/>
                    </a:solidFill>
                    <a:latin typeface="+mj-lt"/>
                  </a:rPr>
                  <a:t>atomicity violations</a:t>
                </a:r>
                <a:endParaRPr lang="en-US" sz="3600" dirty="0">
                  <a:solidFill>
                    <a:srgbClr val="FF0000"/>
                  </a:solidFill>
                  <a:latin typeface="+mj-lt"/>
                </a:endParaRPr>
              </a:p>
            </p:txBody>
          </p:sp>
        </p:grpSp>
        <p:grpSp>
          <p:nvGrpSpPr>
            <p:cNvPr id="181" name="Group 823"/>
            <p:cNvGrpSpPr/>
            <p:nvPr/>
          </p:nvGrpSpPr>
          <p:grpSpPr>
            <a:xfrm>
              <a:off x="1142999" y="3239869"/>
              <a:ext cx="3200401" cy="646331"/>
              <a:chOff x="914399" y="3239869"/>
              <a:chExt cx="3200401" cy="646331"/>
            </a:xfrm>
          </p:grpSpPr>
          <p:grpSp>
            <p:nvGrpSpPr>
              <p:cNvPr id="182" name="Group 616"/>
              <p:cNvGrpSpPr/>
              <p:nvPr/>
            </p:nvGrpSpPr>
            <p:grpSpPr>
              <a:xfrm flipV="1">
                <a:off x="914399" y="3385234"/>
                <a:ext cx="838194" cy="279400"/>
                <a:chOff x="304800" y="914400"/>
                <a:chExt cx="6400800" cy="2133600"/>
              </a:xfrm>
            </p:grpSpPr>
            <p:sp>
              <p:nvSpPr>
                <p:cNvPr id="362" name="Rectangle 361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3" name="Rectangle 362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4" name="Rectangle 363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5" name="Rectangle 364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6" name="Rectangle 365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7" name="Rectangle 366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8" name="Rectangle 367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9" name="Rectangle 368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0" name="Rectangle 369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1" name="Rectangle 370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2" name="Rectangle 371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3" name="Rectangle 372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4" name="Rectangle 373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5" name="Rectangle 374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6" name="Rectangle 375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7" name="Rectangle 376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8" name="Rectangle 377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9" name="Rectangle 378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0" name="Rectangle 379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1" name="Rectangle 380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2" name="Rectangle 381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3" name="Rectangle 382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4" name="Rectangle 383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5" name="Rectangle 384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6" name="Rectangle 385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7" name="Rectangle 386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8" name="Rectangle 387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9" name="Rectangle 388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0" name="Rectangle 389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1" name="Rectangle 390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2" name="Rectangle 391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3" name="Rectangle 392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4" name="Rectangle 393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5" name="Rectangle 394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6" name="Rectangle 395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7" name="Rectangle 396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8" name="Rectangle 397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9" name="Rectangle 398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61" name="TextBox 360"/>
              <p:cNvSpPr txBox="1"/>
              <p:nvPr/>
            </p:nvSpPr>
            <p:spPr>
              <a:xfrm>
                <a:off x="2133600" y="3239869"/>
                <a:ext cx="19812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FF0000"/>
                    </a:solidFill>
                    <a:latin typeface="+mj-lt"/>
                  </a:rPr>
                  <a:t>deadlock</a:t>
                </a:r>
                <a:endParaRPr lang="en-US" sz="3600" dirty="0">
                  <a:solidFill>
                    <a:srgbClr val="FF0000"/>
                  </a:solidFill>
                  <a:latin typeface="+mj-lt"/>
                </a:endParaRPr>
              </a:p>
            </p:txBody>
          </p:sp>
        </p:grpSp>
        <p:grpSp>
          <p:nvGrpSpPr>
            <p:cNvPr id="183" name="Group 824"/>
            <p:cNvGrpSpPr/>
            <p:nvPr/>
          </p:nvGrpSpPr>
          <p:grpSpPr>
            <a:xfrm>
              <a:off x="1164771" y="4134533"/>
              <a:ext cx="4474029" cy="666067"/>
              <a:chOff x="936171" y="4134533"/>
              <a:chExt cx="4474029" cy="666067"/>
            </a:xfrm>
          </p:grpSpPr>
          <p:grpSp>
            <p:nvGrpSpPr>
              <p:cNvPr id="184" name="Group 655"/>
              <p:cNvGrpSpPr/>
              <p:nvPr/>
            </p:nvGrpSpPr>
            <p:grpSpPr>
              <a:xfrm>
                <a:off x="936171" y="4134533"/>
                <a:ext cx="1045026" cy="609597"/>
                <a:chOff x="304800" y="914400"/>
                <a:chExt cx="8229600" cy="4800600"/>
              </a:xfrm>
            </p:grpSpPr>
            <p:sp>
              <p:nvSpPr>
                <p:cNvPr id="193" name="Rectangle 192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4" name="Rectangle 193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5" name="Rectangle 194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6" name="Rectangle 195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7" name="Rectangle 196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8" name="Rectangle 197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9" name="Rectangle 198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0" name="Rectangle 199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4" name="Rectangle 203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5" name="Rectangle 204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8" name="Rectangle 207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9" name="Rectangle 208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0" name="Rectangle 209"/>
                <p:cNvSpPr/>
                <p:nvPr/>
              </p:nvSpPr>
              <p:spPr>
                <a:xfrm>
                  <a:off x="5791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1" name="Rectangle 210"/>
                <p:cNvSpPr/>
                <p:nvPr/>
              </p:nvSpPr>
              <p:spPr>
                <a:xfrm>
                  <a:off x="62484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2" name="Rectangle 211"/>
                <p:cNvSpPr/>
                <p:nvPr/>
              </p:nvSpPr>
              <p:spPr>
                <a:xfrm>
                  <a:off x="67056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3" name="Rectangle 212"/>
                <p:cNvSpPr/>
                <p:nvPr/>
              </p:nvSpPr>
              <p:spPr>
                <a:xfrm>
                  <a:off x="7162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4" name="Rectangle 213"/>
                <p:cNvSpPr/>
                <p:nvPr/>
              </p:nvSpPr>
              <p:spPr>
                <a:xfrm>
                  <a:off x="7620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5" name="Rectangle 214"/>
                <p:cNvSpPr/>
                <p:nvPr/>
              </p:nvSpPr>
              <p:spPr>
                <a:xfrm>
                  <a:off x="8077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6" name="Rectangle 215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7" name="Rectangle 216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8" name="Rectangle 217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9" name="Rectangle 218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0" name="Rectangle 219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1" name="Rectangle 220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2" name="Rectangle 221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3" name="Rectangle 222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4" name="Rectangle 223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5" name="Rectangle 224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6" name="Rectangle 225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7" name="Rectangle 226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8" name="Rectangle 227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29" name="Rectangle 228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0" name="Rectangle 229"/>
                <p:cNvSpPr/>
                <p:nvPr/>
              </p:nvSpPr>
              <p:spPr>
                <a:xfrm>
                  <a:off x="6705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1" name="Rectangle 230"/>
                <p:cNvSpPr/>
                <p:nvPr/>
              </p:nvSpPr>
              <p:spPr>
                <a:xfrm>
                  <a:off x="7162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2" name="Rectangle 231"/>
                <p:cNvSpPr/>
                <p:nvPr/>
              </p:nvSpPr>
              <p:spPr>
                <a:xfrm>
                  <a:off x="7620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3" name="Rectangle 232"/>
                <p:cNvSpPr/>
                <p:nvPr/>
              </p:nvSpPr>
              <p:spPr>
                <a:xfrm>
                  <a:off x="8077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4" name="Rectangle 233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5" name="Rectangle 234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6" name="Rectangle 235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7" name="Rectangle 236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8" name="Rectangle 237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9" name="Rectangle 238"/>
                <p:cNvSpPr/>
                <p:nvPr/>
              </p:nvSpPr>
              <p:spPr>
                <a:xfrm>
                  <a:off x="2590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0" name="Rectangle 239"/>
                <p:cNvSpPr/>
                <p:nvPr/>
              </p:nvSpPr>
              <p:spPr>
                <a:xfrm>
                  <a:off x="3048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1" name="Rectangle 240"/>
                <p:cNvSpPr/>
                <p:nvPr/>
              </p:nvSpPr>
              <p:spPr>
                <a:xfrm>
                  <a:off x="3505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2" name="Rectangle 241"/>
                <p:cNvSpPr/>
                <p:nvPr/>
              </p:nvSpPr>
              <p:spPr>
                <a:xfrm>
                  <a:off x="39624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3" name="Rectangle 242"/>
                <p:cNvSpPr/>
                <p:nvPr/>
              </p:nvSpPr>
              <p:spPr>
                <a:xfrm>
                  <a:off x="44196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4" name="Rectangle 243"/>
                <p:cNvSpPr/>
                <p:nvPr/>
              </p:nvSpPr>
              <p:spPr>
                <a:xfrm>
                  <a:off x="4876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5" name="Rectangle 244"/>
                <p:cNvSpPr/>
                <p:nvPr/>
              </p:nvSpPr>
              <p:spPr>
                <a:xfrm>
                  <a:off x="5334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6" name="Rectangle 245"/>
                <p:cNvSpPr/>
                <p:nvPr/>
              </p:nvSpPr>
              <p:spPr>
                <a:xfrm>
                  <a:off x="5791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7" name="Rectangle 246"/>
                <p:cNvSpPr/>
                <p:nvPr/>
              </p:nvSpPr>
              <p:spPr>
                <a:xfrm>
                  <a:off x="62484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8" name="Rectangle 247"/>
                <p:cNvSpPr/>
                <p:nvPr/>
              </p:nvSpPr>
              <p:spPr>
                <a:xfrm>
                  <a:off x="67056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9" name="Rectangle 248"/>
                <p:cNvSpPr/>
                <p:nvPr/>
              </p:nvSpPr>
              <p:spPr>
                <a:xfrm>
                  <a:off x="7162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0" name="Rectangle 249"/>
                <p:cNvSpPr/>
                <p:nvPr/>
              </p:nvSpPr>
              <p:spPr>
                <a:xfrm>
                  <a:off x="7620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1" name="Rectangle 250"/>
                <p:cNvSpPr/>
                <p:nvPr/>
              </p:nvSpPr>
              <p:spPr>
                <a:xfrm>
                  <a:off x="8077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2" name="Rectangle 251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3" name="Rectangle 252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4" name="Rectangle 253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5" name="Rectangle 254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6" name="Rectangle 255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7" name="Rectangle 256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8" name="Rectangle 257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9" name="Rectangle 258"/>
                <p:cNvSpPr/>
                <p:nvPr/>
              </p:nvSpPr>
              <p:spPr>
                <a:xfrm>
                  <a:off x="3505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0" name="Rectangle 259"/>
                <p:cNvSpPr/>
                <p:nvPr/>
              </p:nvSpPr>
              <p:spPr>
                <a:xfrm>
                  <a:off x="39624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1" name="Rectangle 260"/>
                <p:cNvSpPr/>
                <p:nvPr/>
              </p:nvSpPr>
              <p:spPr>
                <a:xfrm>
                  <a:off x="44196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2" name="Rectangle 261"/>
                <p:cNvSpPr/>
                <p:nvPr/>
              </p:nvSpPr>
              <p:spPr>
                <a:xfrm>
                  <a:off x="4876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3" name="Rectangle 262"/>
                <p:cNvSpPr/>
                <p:nvPr/>
              </p:nvSpPr>
              <p:spPr>
                <a:xfrm>
                  <a:off x="5334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4" name="Rectangle 263"/>
                <p:cNvSpPr/>
                <p:nvPr/>
              </p:nvSpPr>
              <p:spPr>
                <a:xfrm>
                  <a:off x="5791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5" name="Rectangle 264"/>
                <p:cNvSpPr/>
                <p:nvPr/>
              </p:nvSpPr>
              <p:spPr>
                <a:xfrm>
                  <a:off x="62484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6" name="Rectangle 265"/>
                <p:cNvSpPr/>
                <p:nvPr/>
              </p:nvSpPr>
              <p:spPr>
                <a:xfrm>
                  <a:off x="67056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7" name="Rectangle 266"/>
                <p:cNvSpPr/>
                <p:nvPr/>
              </p:nvSpPr>
              <p:spPr>
                <a:xfrm>
                  <a:off x="7162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8" name="Rectangle 267"/>
                <p:cNvSpPr/>
                <p:nvPr/>
              </p:nvSpPr>
              <p:spPr>
                <a:xfrm>
                  <a:off x="7620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9" name="Rectangle 268"/>
                <p:cNvSpPr/>
                <p:nvPr/>
              </p:nvSpPr>
              <p:spPr>
                <a:xfrm>
                  <a:off x="8077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0" name="Rectangle 269"/>
                <p:cNvSpPr/>
                <p:nvPr/>
              </p:nvSpPr>
              <p:spPr>
                <a:xfrm>
                  <a:off x="304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1" name="Rectangle 270"/>
                <p:cNvSpPr/>
                <p:nvPr/>
              </p:nvSpPr>
              <p:spPr>
                <a:xfrm>
                  <a:off x="762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2" name="Rectangle 271"/>
                <p:cNvSpPr/>
                <p:nvPr/>
              </p:nvSpPr>
              <p:spPr>
                <a:xfrm>
                  <a:off x="1219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3" name="Rectangle 272"/>
                <p:cNvSpPr/>
                <p:nvPr/>
              </p:nvSpPr>
              <p:spPr>
                <a:xfrm>
                  <a:off x="16764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4" name="Rectangle 273"/>
                <p:cNvSpPr/>
                <p:nvPr/>
              </p:nvSpPr>
              <p:spPr>
                <a:xfrm>
                  <a:off x="21336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5" name="Rectangle 274"/>
                <p:cNvSpPr/>
                <p:nvPr/>
              </p:nvSpPr>
              <p:spPr>
                <a:xfrm>
                  <a:off x="2590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6" name="Rectangle 275"/>
                <p:cNvSpPr/>
                <p:nvPr/>
              </p:nvSpPr>
              <p:spPr>
                <a:xfrm>
                  <a:off x="3048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7" name="Rectangle 276"/>
                <p:cNvSpPr/>
                <p:nvPr/>
              </p:nvSpPr>
              <p:spPr>
                <a:xfrm>
                  <a:off x="3505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8" name="Rectangle 277"/>
                <p:cNvSpPr/>
                <p:nvPr/>
              </p:nvSpPr>
              <p:spPr>
                <a:xfrm>
                  <a:off x="39624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9" name="Rectangle 278"/>
                <p:cNvSpPr/>
                <p:nvPr/>
              </p:nvSpPr>
              <p:spPr>
                <a:xfrm>
                  <a:off x="44196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0" name="Rectangle 279"/>
                <p:cNvSpPr/>
                <p:nvPr/>
              </p:nvSpPr>
              <p:spPr>
                <a:xfrm>
                  <a:off x="4876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1" name="Rectangle 280"/>
                <p:cNvSpPr/>
                <p:nvPr/>
              </p:nvSpPr>
              <p:spPr>
                <a:xfrm>
                  <a:off x="5334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2" name="Rectangle 281"/>
                <p:cNvSpPr/>
                <p:nvPr/>
              </p:nvSpPr>
              <p:spPr>
                <a:xfrm>
                  <a:off x="5791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3" name="Rectangle 282"/>
                <p:cNvSpPr/>
                <p:nvPr/>
              </p:nvSpPr>
              <p:spPr>
                <a:xfrm>
                  <a:off x="62484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4" name="Rectangle 283"/>
                <p:cNvSpPr/>
                <p:nvPr/>
              </p:nvSpPr>
              <p:spPr>
                <a:xfrm>
                  <a:off x="67056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5" name="Rectangle 284"/>
                <p:cNvSpPr/>
                <p:nvPr/>
              </p:nvSpPr>
              <p:spPr>
                <a:xfrm>
                  <a:off x="7162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6" name="Rectangle 285"/>
                <p:cNvSpPr/>
                <p:nvPr/>
              </p:nvSpPr>
              <p:spPr>
                <a:xfrm>
                  <a:off x="7620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7" name="Rectangle 286"/>
                <p:cNvSpPr/>
                <p:nvPr/>
              </p:nvSpPr>
              <p:spPr>
                <a:xfrm>
                  <a:off x="8077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8" name="Rectangle 287"/>
                <p:cNvSpPr/>
                <p:nvPr/>
              </p:nvSpPr>
              <p:spPr>
                <a:xfrm>
                  <a:off x="304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9" name="Rectangle 288"/>
                <p:cNvSpPr/>
                <p:nvPr/>
              </p:nvSpPr>
              <p:spPr>
                <a:xfrm>
                  <a:off x="762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0" name="Rectangle 289"/>
                <p:cNvSpPr/>
                <p:nvPr/>
              </p:nvSpPr>
              <p:spPr>
                <a:xfrm>
                  <a:off x="1219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1" name="Rectangle 290"/>
                <p:cNvSpPr/>
                <p:nvPr/>
              </p:nvSpPr>
              <p:spPr>
                <a:xfrm>
                  <a:off x="16764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2" name="Rectangle 291"/>
                <p:cNvSpPr/>
                <p:nvPr/>
              </p:nvSpPr>
              <p:spPr>
                <a:xfrm>
                  <a:off x="21336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3" name="Rectangle 292"/>
                <p:cNvSpPr/>
                <p:nvPr/>
              </p:nvSpPr>
              <p:spPr>
                <a:xfrm>
                  <a:off x="2590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4" name="Rectangle 293"/>
                <p:cNvSpPr/>
                <p:nvPr/>
              </p:nvSpPr>
              <p:spPr>
                <a:xfrm>
                  <a:off x="3048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5" name="Rectangle 294"/>
                <p:cNvSpPr/>
                <p:nvPr/>
              </p:nvSpPr>
              <p:spPr>
                <a:xfrm>
                  <a:off x="3505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6" name="Rectangle 295"/>
                <p:cNvSpPr/>
                <p:nvPr/>
              </p:nvSpPr>
              <p:spPr>
                <a:xfrm>
                  <a:off x="39624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7" name="Rectangle 296"/>
                <p:cNvSpPr/>
                <p:nvPr/>
              </p:nvSpPr>
              <p:spPr>
                <a:xfrm>
                  <a:off x="44196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8" name="Rectangle 297"/>
                <p:cNvSpPr/>
                <p:nvPr/>
              </p:nvSpPr>
              <p:spPr>
                <a:xfrm>
                  <a:off x="4876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9" name="Rectangle 298"/>
                <p:cNvSpPr/>
                <p:nvPr/>
              </p:nvSpPr>
              <p:spPr>
                <a:xfrm>
                  <a:off x="5334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0" name="Rectangle 299"/>
                <p:cNvSpPr/>
                <p:nvPr/>
              </p:nvSpPr>
              <p:spPr>
                <a:xfrm>
                  <a:off x="5791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1" name="Rectangle 300"/>
                <p:cNvSpPr/>
                <p:nvPr/>
              </p:nvSpPr>
              <p:spPr>
                <a:xfrm>
                  <a:off x="62484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2" name="Rectangle 301"/>
                <p:cNvSpPr/>
                <p:nvPr/>
              </p:nvSpPr>
              <p:spPr>
                <a:xfrm>
                  <a:off x="67056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3" name="Rectangle 302"/>
                <p:cNvSpPr/>
                <p:nvPr/>
              </p:nvSpPr>
              <p:spPr>
                <a:xfrm>
                  <a:off x="7162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4" name="Rectangle 303"/>
                <p:cNvSpPr/>
                <p:nvPr/>
              </p:nvSpPr>
              <p:spPr>
                <a:xfrm>
                  <a:off x="7620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5" name="Rectangle 304"/>
                <p:cNvSpPr/>
                <p:nvPr/>
              </p:nvSpPr>
              <p:spPr>
                <a:xfrm>
                  <a:off x="8077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6" name="Rectangle 305"/>
                <p:cNvSpPr/>
                <p:nvPr/>
              </p:nvSpPr>
              <p:spPr>
                <a:xfrm>
                  <a:off x="304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7" name="Rectangle 306"/>
                <p:cNvSpPr/>
                <p:nvPr/>
              </p:nvSpPr>
              <p:spPr>
                <a:xfrm>
                  <a:off x="762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8" name="Rectangle 307"/>
                <p:cNvSpPr/>
                <p:nvPr/>
              </p:nvSpPr>
              <p:spPr>
                <a:xfrm>
                  <a:off x="1219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9" name="Rectangle 308"/>
                <p:cNvSpPr/>
                <p:nvPr/>
              </p:nvSpPr>
              <p:spPr>
                <a:xfrm>
                  <a:off x="16764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0" name="Rectangle 309"/>
                <p:cNvSpPr/>
                <p:nvPr/>
              </p:nvSpPr>
              <p:spPr>
                <a:xfrm>
                  <a:off x="21336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1" name="Rectangle 310"/>
                <p:cNvSpPr/>
                <p:nvPr/>
              </p:nvSpPr>
              <p:spPr>
                <a:xfrm>
                  <a:off x="2590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2" name="Rectangle 311"/>
                <p:cNvSpPr/>
                <p:nvPr/>
              </p:nvSpPr>
              <p:spPr>
                <a:xfrm>
                  <a:off x="3048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3" name="Rectangle 312"/>
                <p:cNvSpPr/>
                <p:nvPr/>
              </p:nvSpPr>
              <p:spPr>
                <a:xfrm>
                  <a:off x="3505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4" name="Rectangle 313"/>
                <p:cNvSpPr/>
                <p:nvPr/>
              </p:nvSpPr>
              <p:spPr>
                <a:xfrm>
                  <a:off x="39624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5" name="Rectangle 314"/>
                <p:cNvSpPr/>
                <p:nvPr/>
              </p:nvSpPr>
              <p:spPr>
                <a:xfrm>
                  <a:off x="44196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6" name="Rectangle 315"/>
                <p:cNvSpPr/>
                <p:nvPr/>
              </p:nvSpPr>
              <p:spPr>
                <a:xfrm>
                  <a:off x="4876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7" name="Rectangle 316"/>
                <p:cNvSpPr/>
                <p:nvPr/>
              </p:nvSpPr>
              <p:spPr>
                <a:xfrm>
                  <a:off x="5334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8" name="Rectangle 317"/>
                <p:cNvSpPr/>
                <p:nvPr/>
              </p:nvSpPr>
              <p:spPr>
                <a:xfrm>
                  <a:off x="5791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9" name="Rectangle 318"/>
                <p:cNvSpPr/>
                <p:nvPr/>
              </p:nvSpPr>
              <p:spPr>
                <a:xfrm>
                  <a:off x="62484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0" name="Rectangle 319"/>
                <p:cNvSpPr/>
                <p:nvPr/>
              </p:nvSpPr>
              <p:spPr>
                <a:xfrm>
                  <a:off x="67056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1" name="Rectangle 320"/>
                <p:cNvSpPr/>
                <p:nvPr/>
              </p:nvSpPr>
              <p:spPr>
                <a:xfrm>
                  <a:off x="7162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2" name="Rectangle 321"/>
                <p:cNvSpPr/>
                <p:nvPr/>
              </p:nvSpPr>
              <p:spPr>
                <a:xfrm>
                  <a:off x="7620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3" name="Rectangle 322"/>
                <p:cNvSpPr/>
                <p:nvPr/>
              </p:nvSpPr>
              <p:spPr>
                <a:xfrm>
                  <a:off x="8077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4" name="Rectangle 323"/>
                <p:cNvSpPr/>
                <p:nvPr/>
              </p:nvSpPr>
              <p:spPr>
                <a:xfrm>
                  <a:off x="304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5" name="Rectangle 324"/>
                <p:cNvSpPr/>
                <p:nvPr/>
              </p:nvSpPr>
              <p:spPr>
                <a:xfrm>
                  <a:off x="762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6" name="Rectangle 325"/>
                <p:cNvSpPr/>
                <p:nvPr/>
              </p:nvSpPr>
              <p:spPr>
                <a:xfrm>
                  <a:off x="1219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7" name="Rectangle 326"/>
                <p:cNvSpPr/>
                <p:nvPr/>
              </p:nvSpPr>
              <p:spPr>
                <a:xfrm>
                  <a:off x="1676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8" name="Rectangle 327"/>
                <p:cNvSpPr/>
                <p:nvPr/>
              </p:nvSpPr>
              <p:spPr>
                <a:xfrm>
                  <a:off x="2133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9" name="Rectangle 328"/>
                <p:cNvSpPr/>
                <p:nvPr/>
              </p:nvSpPr>
              <p:spPr>
                <a:xfrm>
                  <a:off x="2590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0" name="Rectangle 329"/>
                <p:cNvSpPr/>
                <p:nvPr/>
              </p:nvSpPr>
              <p:spPr>
                <a:xfrm>
                  <a:off x="3048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1" name="Rectangle 330"/>
                <p:cNvSpPr/>
                <p:nvPr/>
              </p:nvSpPr>
              <p:spPr>
                <a:xfrm>
                  <a:off x="3505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2" name="Rectangle 331"/>
                <p:cNvSpPr/>
                <p:nvPr/>
              </p:nvSpPr>
              <p:spPr>
                <a:xfrm>
                  <a:off x="3962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3" name="Rectangle 332"/>
                <p:cNvSpPr/>
                <p:nvPr/>
              </p:nvSpPr>
              <p:spPr>
                <a:xfrm>
                  <a:off x="4419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4" name="Rectangle 333"/>
                <p:cNvSpPr/>
                <p:nvPr/>
              </p:nvSpPr>
              <p:spPr>
                <a:xfrm>
                  <a:off x="4876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5" name="Rectangle 334"/>
                <p:cNvSpPr/>
                <p:nvPr/>
              </p:nvSpPr>
              <p:spPr>
                <a:xfrm>
                  <a:off x="5334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6" name="Rectangle 335"/>
                <p:cNvSpPr/>
                <p:nvPr/>
              </p:nvSpPr>
              <p:spPr>
                <a:xfrm>
                  <a:off x="5791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7" name="Rectangle 336"/>
                <p:cNvSpPr/>
                <p:nvPr/>
              </p:nvSpPr>
              <p:spPr>
                <a:xfrm>
                  <a:off x="6248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8" name="Rectangle 337"/>
                <p:cNvSpPr/>
                <p:nvPr/>
              </p:nvSpPr>
              <p:spPr>
                <a:xfrm>
                  <a:off x="6705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9" name="Rectangle 338"/>
                <p:cNvSpPr/>
                <p:nvPr/>
              </p:nvSpPr>
              <p:spPr>
                <a:xfrm>
                  <a:off x="7162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0" name="Rectangle 339"/>
                <p:cNvSpPr/>
                <p:nvPr/>
              </p:nvSpPr>
              <p:spPr>
                <a:xfrm>
                  <a:off x="7620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1" name="Rectangle 340"/>
                <p:cNvSpPr/>
                <p:nvPr/>
              </p:nvSpPr>
              <p:spPr>
                <a:xfrm>
                  <a:off x="8077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2" name="Rectangle 341"/>
                <p:cNvSpPr/>
                <p:nvPr/>
              </p:nvSpPr>
              <p:spPr>
                <a:xfrm>
                  <a:off x="304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3" name="Rectangle 342"/>
                <p:cNvSpPr/>
                <p:nvPr/>
              </p:nvSpPr>
              <p:spPr>
                <a:xfrm>
                  <a:off x="762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4" name="Rectangle 343"/>
                <p:cNvSpPr/>
                <p:nvPr/>
              </p:nvSpPr>
              <p:spPr>
                <a:xfrm>
                  <a:off x="1219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5" name="Rectangle 344"/>
                <p:cNvSpPr/>
                <p:nvPr/>
              </p:nvSpPr>
              <p:spPr>
                <a:xfrm>
                  <a:off x="16764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6" name="Rectangle 345"/>
                <p:cNvSpPr/>
                <p:nvPr/>
              </p:nvSpPr>
              <p:spPr>
                <a:xfrm>
                  <a:off x="21336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7" name="Rectangle 346"/>
                <p:cNvSpPr/>
                <p:nvPr/>
              </p:nvSpPr>
              <p:spPr>
                <a:xfrm>
                  <a:off x="2590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8" name="Rectangle 347"/>
                <p:cNvSpPr/>
                <p:nvPr/>
              </p:nvSpPr>
              <p:spPr>
                <a:xfrm>
                  <a:off x="3048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9" name="Rectangle 348"/>
                <p:cNvSpPr/>
                <p:nvPr/>
              </p:nvSpPr>
              <p:spPr>
                <a:xfrm>
                  <a:off x="3505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0" name="Rectangle 349"/>
                <p:cNvSpPr/>
                <p:nvPr/>
              </p:nvSpPr>
              <p:spPr>
                <a:xfrm>
                  <a:off x="39624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1" name="Rectangle 350"/>
                <p:cNvSpPr/>
                <p:nvPr/>
              </p:nvSpPr>
              <p:spPr>
                <a:xfrm>
                  <a:off x="44196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2" name="Rectangle 351"/>
                <p:cNvSpPr/>
                <p:nvPr/>
              </p:nvSpPr>
              <p:spPr>
                <a:xfrm>
                  <a:off x="4876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3" name="Rectangle 352"/>
                <p:cNvSpPr/>
                <p:nvPr/>
              </p:nvSpPr>
              <p:spPr>
                <a:xfrm>
                  <a:off x="5334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4" name="Rectangle 353"/>
                <p:cNvSpPr/>
                <p:nvPr/>
              </p:nvSpPr>
              <p:spPr>
                <a:xfrm>
                  <a:off x="5791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5" name="Rectangle 354"/>
                <p:cNvSpPr/>
                <p:nvPr/>
              </p:nvSpPr>
              <p:spPr>
                <a:xfrm>
                  <a:off x="62484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6" name="Rectangle 355"/>
                <p:cNvSpPr/>
                <p:nvPr/>
              </p:nvSpPr>
              <p:spPr>
                <a:xfrm>
                  <a:off x="67056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7" name="Rectangle 356"/>
                <p:cNvSpPr/>
                <p:nvPr/>
              </p:nvSpPr>
              <p:spPr>
                <a:xfrm>
                  <a:off x="7162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8" name="Rectangle 357"/>
                <p:cNvSpPr/>
                <p:nvPr/>
              </p:nvSpPr>
              <p:spPr>
                <a:xfrm>
                  <a:off x="7620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9" name="Rectangle 358"/>
                <p:cNvSpPr/>
                <p:nvPr/>
              </p:nvSpPr>
              <p:spPr>
                <a:xfrm>
                  <a:off x="8077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92" name="TextBox 191"/>
              <p:cNvSpPr txBox="1"/>
              <p:nvPr/>
            </p:nvSpPr>
            <p:spPr>
              <a:xfrm>
                <a:off x="2133600" y="4154269"/>
                <a:ext cx="32766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FF0000"/>
                    </a:solidFill>
                    <a:latin typeface="+mj-lt"/>
                  </a:rPr>
                  <a:t>order violations</a:t>
                </a:r>
                <a:endParaRPr lang="en-US" sz="3600" dirty="0">
                  <a:solidFill>
                    <a:srgbClr val="FF0000"/>
                  </a:solidFill>
                  <a:latin typeface="+mj-lt"/>
                </a:endParaRPr>
              </a:p>
            </p:txBody>
          </p:sp>
        </p:grpSp>
      </p:grpSp>
      <p:cxnSp>
        <p:nvCxnSpPr>
          <p:cNvPr id="729" name="Straight Connector 728"/>
          <p:cNvCxnSpPr/>
          <p:nvPr/>
        </p:nvCxnSpPr>
        <p:spPr bwMode="auto">
          <a:xfrm rot="10800000" flipV="1">
            <a:off x="3429000" y="2839949"/>
            <a:ext cx="5257800" cy="18363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28" name="Straight Connector 727"/>
          <p:cNvCxnSpPr/>
          <p:nvPr/>
        </p:nvCxnSpPr>
        <p:spPr bwMode="auto">
          <a:xfrm rot="10800000" flipV="1">
            <a:off x="3429000" y="3886201"/>
            <a:ext cx="5257800" cy="18363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983"/>
          <p:cNvGrpSpPr/>
          <p:nvPr/>
        </p:nvGrpSpPr>
        <p:grpSpPr>
          <a:xfrm>
            <a:off x="1143000" y="838200"/>
            <a:ext cx="3493995" cy="646331"/>
            <a:chOff x="2079171" y="5602069"/>
            <a:chExt cx="3493995" cy="646331"/>
          </a:xfrm>
        </p:grpSpPr>
        <p:grpSp>
          <p:nvGrpSpPr>
            <p:cNvPr id="3" name="Group 981"/>
            <p:cNvGrpSpPr/>
            <p:nvPr/>
          </p:nvGrpSpPr>
          <p:grpSpPr>
            <a:xfrm>
              <a:off x="2079171" y="5638799"/>
              <a:ext cx="1045026" cy="609597"/>
              <a:chOff x="304800" y="914400"/>
              <a:chExt cx="8229600" cy="4800600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04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762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1219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676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2133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2590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3048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3505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3962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4419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4876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5334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5791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6248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6705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7162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7620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8077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304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762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1219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1676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2133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590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3048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3505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3962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4419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4876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5334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5791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6248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6705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7162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7620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8077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304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762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1219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1676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2133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2590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3048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3505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3962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4419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4876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5334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5791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6248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6705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7162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7620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8077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304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762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1219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1676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2133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2590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3048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3505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3962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4419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4876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5334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5791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6248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6705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7162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7620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8077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304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762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1219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1676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2133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2590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3048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3505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3962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4419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4876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5334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 90"/>
              <p:cNvSpPr/>
              <p:nvPr/>
            </p:nvSpPr>
            <p:spPr>
              <a:xfrm>
                <a:off x="5791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Rectangle 91"/>
              <p:cNvSpPr/>
              <p:nvPr/>
            </p:nvSpPr>
            <p:spPr>
              <a:xfrm>
                <a:off x="6248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Rectangle 92"/>
              <p:cNvSpPr/>
              <p:nvPr/>
            </p:nvSpPr>
            <p:spPr>
              <a:xfrm>
                <a:off x="6705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tangle 93"/>
              <p:cNvSpPr/>
              <p:nvPr/>
            </p:nvSpPr>
            <p:spPr>
              <a:xfrm>
                <a:off x="7162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7620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/>
              <p:cNvSpPr/>
              <p:nvPr/>
            </p:nvSpPr>
            <p:spPr>
              <a:xfrm>
                <a:off x="8077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304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762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1219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1676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2133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2590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3048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3505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3962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4419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4876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5334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5791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6248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 110"/>
              <p:cNvSpPr/>
              <p:nvPr/>
            </p:nvSpPr>
            <p:spPr>
              <a:xfrm>
                <a:off x="6705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7162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7620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8077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Rectangle 114"/>
              <p:cNvSpPr/>
              <p:nvPr/>
            </p:nvSpPr>
            <p:spPr>
              <a:xfrm>
                <a:off x="304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tangle 115"/>
              <p:cNvSpPr/>
              <p:nvPr/>
            </p:nvSpPr>
            <p:spPr>
              <a:xfrm>
                <a:off x="762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Rectangle 116"/>
              <p:cNvSpPr/>
              <p:nvPr/>
            </p:nvSpPr>
            <p:spPr>
              <a:xfrm>
                <a:off x="1219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Rectangle 117"/>
              <p:cNvSpPr/>
              <p:nvPr/>
            </p:nvSpPr>
            <p:spPr>
              <a:xfrm>
                <a:off x="1676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ectangle 118"/>
              <p:cNvSpPr/>
              <p:nvPr/>
            </p:nvSpPr>
            <p:spPr>
              <a:xfrm>
                <a:off x="2133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tangle 119"/>
              <p:cNvSpPr/>
              <p:nvPr/>
            </p:nvSpPr>
            <p:spPr>
              <a:xfrm>
                <a:off x="2590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ctangle 120"/>
              <p:cNvSpPr/>
              <p:nvPr/>
            </p:nvSpPr>
            <p:spPr>
              <a:xfrm>
                <a:off x="3048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tangle 121"/>
              <p:cNvSpPr/>
              <p:nvPr/>
            </p:nvSpPr>
            <p:spPr>
              <a:xfrm>
                <a:off x="3505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tangle 122"/>
              <p:cNvSpPr/>
              <p:nvPr/>
            </p:nvSpPr>
            <p:spPr>
              <a:xfrm>
                <a:off x="3962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Rectangle 123"/>
              <p:cNvSpPr/>
              <p:nvPr/>
            </p:nvSpPr>
            <p:spPr>
              <a:xfrm>
                <a:off x="4419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Rectangle 124"/>
              <p:cNvSpPr/>
              <p:nvPr/>
            </p:nvSpPr>
            <p:spPr>
              <a:xfrm>
                <a:off x="4876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tangle 125"/>
              <p:cNvSpPr/>
              <p:nvPr/>
            </p:nvSpPr>
            <p:spPr>
              <a:xfrm>
                <a:off x="5334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Rectangle 126"/>
              <p:cNvSpPr/>
              <p:nvPr/>
            </p:nvSpPr>
            <p:spPr>
              <a:xfrm>
                <a:off x="5791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tangle 127"/>
              <p:cNvSpPr/>
              <p:nvPr/>
            </p:nvSpPr>
            <p:spPr>
              <a:xfrm>
                <a:off x="6248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Rectangle 128"/>
              <p:cNvSpPr/>
              <p:nvPr/>
            </p:nvSpPr>
            <p:spPr>
              <a:xfrm>
                <a:off x="6705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ectangle 129"/>
              <p:cNvSpPr/>
              <p:nvPr/>
            </p:nvSpPr>
            <p:spPr>
              <a:xfrm>
                <a:off x="7162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Rectangle 130"/>
              <p:cNvSpPr/>
              <p:nvPr/>
            </p:nvSpPr>
            <p:spPr>
              <a:xfrm>
                <a:off x="7620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Rectangle 131"/>
              <p:cNvSpPr/>
              <p:nvPr/>
            </p:nvSpPr>
            <p:spPr>
              <a:xfrm>
                <a:off x="8077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Rectangle 132"/>
              <p:cNvSpPr/>
              <p:nvPr/>
            </p:nvSpPr>
            <p:spPr>
              <a:xfrm>
                <a:off x="304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Rectangle 133"/>
              <p:cNvSpPr/>
              <p:nvPr/>
            </p:nvSpPr>
            <p:spPr>
              <a:xfrm>
                <a:off x="762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Rectangle 134"/>
              <p:cNvSpPr/>
              <p:nvPr/>
            </p:nvSpPr>
            <p:spPr>
              <a:xfrm>
                <a:off x="1219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Rectangle 135"/>
              <p:cNvSpPr/>
              <p:nvPr/>
            </p:nvSpPr>
            <p:spPr>
              <a:xfrm>
                <a:off x="1676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Rectangle 136"/>
              <p:cNvSpPr/>
              <p:nvPr/>
            </p:nvSpPr>
            <p:spPr>
              <a:xfrm>
                <a:off x="2133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Rectangle 137"/>
              <p:cNvSpPr/>
              <p:nvPr/>
            </p:nvSpPr>
            <p:spPr>
              <a:xfrm>
                <a:off x="2590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3048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Rectangle 139"/>
              <p:cNvSpPr/>
              <p:nvPr/>
            </p:nvSpPr>
            <p:spPr>
              <a:xfrm>
                <a:off x="3505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Rectangle 140"/>
              <p:cNvSpPr/>
              <p:nvPr/>
            </p:nvSpPr>
            <p:spPr>
              <a:xfrm>
                <a:off x="3962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Rectangle 141"/>
              <p:cNvSpPr/>
              <p:nvPr/>
            </p:nvSpPr>
            <p:spPr>
              <a:xfrm>
                <a:off x="4419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Rectangle 142"/>
              <p:cNvSpPr/>
              <p:nvPr/>
            </p:nvSpPr>
            <p:spPr>
              <a:xfrm>
                <a:off x="4876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Rectangle 143"/>
              <p:cNvSpPr/>
              <p:nvPr/>
            </p:nvSpPr>
            <p:spPr>
              <a:xfrm>
                <a:off x="5334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Rectangle 144"/>
              <p:cNvSpPr/>
              <p:nvPr/>
            </p:nvSpPr>
            <p:spPr>
              <a:xfrm>
                <a:off x="5791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Rectangle 145"/>
              <p:cNvSpPr/>
              <p:nvPr/>
            </p:nvSpPr>
            <p:spPr>
              <a:xfrm>
                <a:off x="6248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Rectangle 146"/>
              <p:cNvSpPr/>
              <p:nvPr/>
            </p:nvSpPr>
            <p:spPr>
              <a:xfrm>
                <a:off x="6705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Rectangle 147"/>
              <p:cNvSpPr/>
              <p:nvPr/>
            </p:nvSpPr>
            <p:spPr>
              <a:xfrm>
                <a:off x="7162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Rectangle 148"/>
              <p:cNvSpPr/>
              <p:nvPr/>
            </p:nvSpPr>
            <p:spPr>
              <a:xfrm>
                <a:off x="7620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Rectangle 149"/>
              <p:cNvSpPr/>
              <p:nvPr/>
            </p:nvSpPr>
            <p:spPr>
              <a:xfrm>
                <a:off x="8077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Rectangle 150"/>
              <p:cNvSpPr/>
              <p:nvPr/>
            </p:nvSpPr>
            <p:spPr>
              <a:xfrm>
                <a:off x="304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Rectangle 151"/>
              <p:cNvSpPr/>
              <p:nvPr/>
            </p:nvSpPr>
            <p:spPr>
              <a:xfrm>
                <a:off x="762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Rectangle 152"/>
              <p:cNvSpPr/>
              <p:nvPr/>
            </p:nvSpPr>
            <p:spPr>
              <a:xfrm>
                <a:off x="1219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Rectangle 153"/>
              <p:cNvSpPr/>
              <p:nvPr/>
            </p:nvSpPr>
            <p:spPr>
              <a:xfrm>
                <a:off x="1676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Rectangle 154"/>
              <p:cNvSpPr/>
              <p:nvPr/>
            </p:nvSpPr>
            <p:spPr>
              <a:xfrm>
                <a:off x="2133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Rectangle 155"/>
              <p:cNvSpPr/>
              <p:nvPr/>
            </p:nvSpPr>
            <p:spPr>
              <a:xfrm>
                <a:off x="2590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Rectangle 156"/>
              <p:cNvSpPr/>
              <p:nvPr/>
            </p:nvSpPr>
            <p:spPr>
              <a:xfrm>
                <a:off x="3048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Rectangle 157"/>
              <p:cNvSpPr/>
              <p:nvPr/>
            </p:nvSpPr>
            <p:spPr>
              <a:xfrm>
                <a:off x="3505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Rectangle 158"/>
              <p:cNvSpPr/>
              <p:nvPr/>
            </p:nvSpPr>
            <p:spPr>
              <a:xfrm>
                <a:off x="3962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Rectangle 159"/>
              <p:cNvSpPr/>
              <p:nvPr/>
            </p:nvSpPr>
            <p:spPr>
              <a:xfrm>
                <a:off x="4419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Rectangle 160"/>
              <p:cNvSpPr/>
              <p:nvPr/>
            </p:nvSpPr>
            <p:spPr>
              <a:xfrm>
                <a:off x="4876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Rectangle 161"/>
              <p:cNvSpPr/>
              <p:nvPr/>
            </p:nvSpPr>
            <p:spPr>
              <a:xfrm>
                <a:off x="5334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Rectangle 162"/>
              <p:cNvSpPr/>
              <p:nvPr/>
            </p:nvSpPr>
            <p:spPr>
              <a:xfrm>
                <a:off x="5791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Rectangle 163"/>
              <p:cNvSpPr/>
              <p:nvPr/>
            </p:nvSpPr>
            <p:spPr>
              <a:xfrm>
                <a:off x="6248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Rectangle 164"/>
              <p:cNvSpPr/>
              <p:nvPr/>
            </p:nvSpPr>
            <p:spPr>
              <a:xfrm>
                <a:off x="6705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Rectangle 165"/>
              <p:cNvSpPr/>
              <p:nvPr/>
            </p:nvSpPr>
            <p:spPr>
              <a:xfrm>
                <a:off x="7162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Rectangle 166"/>
              <p:cNvSpPr/>
              <p:nvPr/>
            </p:nvSpPr>
            <p:spPr>
              <a:xfrm>
                <a:off x="7620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Rectangle 167"/>
              <p:cNvSpPr/>
              <p:nvPr/>
            </p:nvSpPr>
            <p:spPr>
              <a:xfrm>
                <a:off x="8077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3287166" y="5602069"/>
              <a:ext cx="2286000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92D050"/>
                  </a:solidFill>
                  <a:latin typeface="+mj-lt"/>
                </a:rPr>
                <a:t>sequential</a:t>
              </a:r>
              <a:endParaRPr lang="en-US" sz="3600" dirty="0">
                <a:solidFill>
                  <a:srgbClr val="92D050"/>
                </a:solidFill>
                <a:latin typeface="+mj-lt"/>
              </a:endParaRPr>
            </a:p>
          </p:txBody>
        </p:sp>
      </p:grpSp>
      <p:grpSp>
        <p:nvGrpSpPr>
          <p:cNvPr id="4" name="Group 168"/>
          <p:cNvGrpSpPr/>
          <p:nvPr/>
        </p:nvGrpSpPr>
        <p:grpSpPr>
          <a:xfrm>
            <a:off x="5486400" y="152400"/>
            <a:ext cx="1669211" cy="2057400"/>
            <a:chOff x="2743200" y="1143000"/>
            <a:chExt cx="3276600" cy="4038600"/>
          </a:xfrm>
        </p:grpSpPr>
        <p:pic>
          <p:nvPicPr>
            <p:cNvPr id="170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1" name="Picture 170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2" name="Picture 171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3" name="Picture 17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174" name="TextBox 173"/>
          <p:cNvSpPr txBox="1"/>
          <p:nvPr/>
        </p:nvSpPr>
        <p:spPr>
          <a:xfrm>
            <a:off x="4648200" y="762000"/>
            <a:ext cx="465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+</a:t>
            </a:r>
            <a:endParaRPr lang="en-US" sz="4400" b="1" dirty="0"/>
          </a:p>
        </p:txBody>
      </p:sp>
      <p:sp>
        <p:nvSpPr>
          <p:cNvPr id="175" name="TextBox 174"/>
          <p:cNvSpPr txBox="1"/>
          <p:nvPr/>
        </p:nvSpPr>
        <p:spPr>
          <a:xfrm>
            <a:off x="7543800" y="762000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?</a:t>
            </a:r>
            <a:endParaRPr lang="en-US" sz="4400" b="1" dirty="0"/>
          </a:p>
        </p:txBody>
      </p:sp>
      <p:sp>
        <p:nvSpPr>
          <p:cNvPr id="176" name="TextBox 175"/>
          <p:cNvSpPr txBox="1"/>
          <p:nvPr/>
        </p:nvSpPr>
        <p:spPr>
          <a:xfrm>
            <a:off x="304800" y="762000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1.</a:t>
            </a:r>
            <a:endParaRPr lang="en-US" sz="4400" b="1" dirty="0"/>
          </a:p>
        </p:txBody>
      </p:sp>
      <p:cxnSp>
        <p:nvCxnSpPr>
          <p:cNvPr id="187" name="Straight Arrow Connector 186"/>
          <p:cNvCxnSpPr/>
          <p:nvPr/>
        </p:nvCxnSpPr>
        <p:spPr bwMode="auto">
          <a:xfrm rot="5400000">
            <a:off x="1714500" y="3467100"/>
            <a:ext cx="228600" cy="1588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91" name="Straight Arrow Connector 190"/>
          <p:cNvCxnSpPr/>
          <p:nvPr/>
        </p:nvCxnSpPr>
        <p:spPr bwMode="auto">
          <a:xfrm rot="5400000">
            <a:off x="953294" y="5219700"/>
            <a:ext cx="1751806" cy="794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06" name="Oval 205"/>
          <p:cNvSpPr/>
          <p:nvPr/>
        </p:nvSpPr>
        <p:spPr bwMode="auto">
          <a:xfrm>
            <a:off x="1447800" y="25908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f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  <p:sp>
        <p:nvSpPr>
          <p:cNvPr id="207" name="Oval 206"/>
          <p:cNvSpPr/>
          <p:nvPr/>
        </p:nvSpPr>
        <p:spPr bwMode="auto">
          <a:xfrm>
            <a:off x="1447800" y="35814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g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(y)</a:t>
            </a:r>
          </a:p>
        </p:txBody>
      </p:sp>
      <p:grpSp>
        <p:nvGrpSpPr>
          <p:cNvPr id="5" name="Group 195"/>
          <p:cNvGrpSpPr/>
          <p:nvPr/>
        </p:nvGrpSpPr>
        <p:grpSpPr>
          <a:xfrm>
            <a:off x="533400" y="2514600"/>
            <a:ext cx="2819400" cy="3048000"/>
            <a:chOff x="5715000" y="838200"/>
            <a:chExt cx="2819400" cy="1524000"/>
          </a:xfrm>
        </p:grpSpPr>
        <p:sp>
          <p:nvSpPr>
            <p:cNvPr id="201" name="Rectangle 200"/>
            <p:cNvSpPr/>
            <p:nvPr/>
          </p:nvSpPr>
          <p:spPr>
            <a:xfrm>
              <a:off x="5715000" y="838200"/>
              <a:ext cx="2819400" cy="1524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2" name="TextBox 201"/>
            <p:cNvSpPr txBox="1"/>
            <p:nvPr/>
          </p:nvSpPr>
          <p:spPr>
            <a:xfrm>
              <a:off x="5791200" y="838200"/>
              <a:ext cx="647934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800" dirty="0" smtClean="0">
                  <a:latin typeface="Georgia" pitchFamily="18" charset="0"/>
                </a:rPr>
                <a:t>“</a:t>
              </a:r>
              <a:endParaRPr lang="en-US" sz="8800" dirty="0">
                <a:latin typeface="Georgia" pitchFamily="18" charset="0"/>
              </a:endParaRPr>
            </a:p>
          </p:txBody>
        </p:sp>
        <p:sp>
          <p:nvSpPr>
            <p:cNvPr id="203" name="TextBox 202"/>
            <p:cNvSpPr txBox="1"/>
            <p:nvPr/>
          </p:nvSpPr>
          <p:spPr>
            <a:xfrm>
              <a:off x="7620000" y="838200"/>
              <a:ext cx="647934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800" dirty="0" smtClean="0">
                  <a:latin typeface="Georgia" pitchFamily="18" charset="0"/>
                </a:rPr>
                <a:t>”</a:t>
              </a:r>
              <a:endParaRPr lang="en-US" sz="8800" dirty="0">
                <a:latin typeface="Georgia" pitchFamily="18" charset="0"/>
              </a:endParaRPr>
            </a:p>
          </p:txBody>
        </p:sp>
      </p:grpSp>
      <p:grpSp>
        <p:nvGrpSpPr>
          <p:cNvPr id="169" name="Group 706"/>
          <p:cNvGrpSpPr/>
          <p:nvPr/>
        </p:nvGrpSpPr>
        <p:grpSpPr>
          <a:xfrm>
            <a:off x="3505199" y="2514600"/>
            <a:ext cx="5638801" cy="3581400"/>
            <a:chOff x="1142999" y="1219200"/>
            <a:chExt cx="5638801" cy="3581400"/>
          </a:xfrm>
        </p:grpSpPr>
        <p:grpSp>
          <p:nvGrpSpPr>
            <p:cNvPr id="177" name="Group 821"/>
            <p:cNvGrpSpPr/>
            <p:nvPr/>
          </p:nvGrpSpPr>
          <p:grpSpPr>
            <a:xfrm>
              <a:off x="1143000" y="1219200"/>
              <a:ext cx="4724400" cy="646331"/>
              <a:chOff x="914400" y="1219200"/>
              <a:chExt cx="4724400" cy="646331"/>
            </a:xfrm>
          </p:grpSpPr>
          <p:sp>
            <p:nvSpPr>
              <p:cNvPr id="564" name="TextBox 563"/>
              <p:cNvSpPr txBox="1"/>
              <p:nvPr/>
            </p:nvSpPr>
            <p:spPr>
              <a:xfrm>
                <a:off x="2133600" y="1219200"/>
                <a:ext cx="35052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FF0000"/>
                    </a:solidFill>
                    <a:latin typeface="+mj-lt"/>
                  </a:rPr>
                  <a:t>race conditions</a:t>
                </a:r>
                <a:endParaRPr lang="en-US" sz="3600" dirty="0">
                  <a:solidFill>
                    <a:srgbClr val="FF0000"/>
                  </a:solidFill>
                  <a:latin typeface="+mj-lt"/>
                </a:endParaRPr>
              </a:p>
            </p:txBody>
          </p:sp>
          <p:grpSp>
            <p:nvGrpSpPr>
              <p:cNvPr id="178" name="Group 164"/>
              <p:cNvGrpSpPr/>
              <p:nvPr/>
            </p:nvGrpSpPr>
            <p:grpSpPr>
              <a:xfrm>
                <a:off x="914400" y="1237564"/>
                <a:ext cx="1045026" cy="609597"/>
                <a:chOff x="304800" y="914400"/>
                <a:chExt cx="8229600" cy="4800600"/>
              </a:xfrm>
            </p:grpSpPr>
            <p:sp>
              <p:nvSpPr>
                <p:cNvPr id="566" name="Rectangle 565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7" name="Rectangle 566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8" name="Rectangle 567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9" name="Rectangle 568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0" name="Rectangle 569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1" name="Rectangle 170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2" name="Rectangle 571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3" name="Rectangle 572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4" name="Rectangle 573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5" name="Rectangle 574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6" name="Rectangle 575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7" name="Rectangle 576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8" name="Rectangle 577"/>
                <p:cNvSpPr/>
                <p:nvPr/>
              </p:nvSpPr>
              <p:spPr>
                <a:xfrm>
                  <a:off x="5791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9" name="Rectangle 578"/>
                <p:cNvSpPr/>
                <p:nvPr/>
              </p:nvSpPr>
              <p:spPr>
                <a:xfrm>
                  <a:off x="6248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0" name="Rectangle 579"/>
                <p:cNvSpPr/>
                <p:nvPr/>
              </p:nvSpPr>
              <p:spPr>
                <a:xfrm>
                  <a:off x="6705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1" name="Rectangle 580"/>
                <p:cNvSpPr/>
                <p:nvPr/>
              </p:nvSpPr>
              <p:spPr>
                <a:xfrm>
                  <a:off x="7162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2" name="Rectangle 581"/>
                <p:cNvSpPr/>
                <p:nvPr/>
              </p:nvSpPr>
              <p:spPr>
                <a:xfrm>
                  <a:off x="7620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3" name="Rectangle 582"/>
                <p:cNvSpPr/>
                <p:nvPr/>
              </p:nvSpPr>
              <p:spPr>
                <a:xfrm>
                  <a:off x="8077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4" name="Rectangle 583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5" name="Rectangle 584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6" name="Rectangle 585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7" name="Rectangle 586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8" name="Rectangle 587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9" name="Rectangle 588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0" name="Rectangle 589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1" name="Rectangle 590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2" name="Rectangle 591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3" name="Rectangle 592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4" name="Rectangle 593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5" name="Rectangle 594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6" name="Rectangle 595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97" name="Rectangle 596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8" name="Rectangle 597"/>
                <p:cNvSpPr/>
                <p:nvPr/>
              </p:nvSpPr>
              <p:spPr>
                <a:xfrm>
                  <a:off x="6705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9" name="Rectangle 598"/>
                <p:cNvSpPr/>
                <p:nvPr/>
              </p:nvSpPr>
              <p:spPr>
                <a:xfrm>
                  <a:off x="7162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0" name="Rectangle 599"/>
                <p:cNvSpPr/>
                <p:nvPr/>
              </p:nvSpPr>
              <p:spPr>
                <a:xfrm>
                  <a:off x="7620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1" name="Rectangle 600"/>
                <p:cNvSpPr/>
                <p:nvPr/>
              </p:nvSpPr>
              <p:spPr>
                <a:xfrm>
                  <a:off x="8077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2" name="Rectangle 601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3" name="Rectangle 602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4" name="Rectangle 603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5" name="Rectangle 604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6" name="Rectangle 605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7" name="Rectangle 606"/>
                <p:cNvSpPr/>
                <p:nvPr/>
              </p:nvSpPr>
              <p:spPr>
                <a:xfrm>
                  <a:off x="2590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8" name="Rectangle 607"/>
                <p:cNvSpPr/>
                <p:nvPr/>
              </p:nvSpPr>
              <p:spPr>
                <a:xfrm>
                  <a:off x="3048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9" name="Rectangle 608"/>
                <p:cNvSpPr/>
                <p:nvPr/>
              </p:nvSpPr>
              <p:spPr>
                <a:xfrm>
                  <a:off x="3505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0" name="Rectangle 609"/>
                <p:cNvSpPr/>
                <p:nvPr/>
              </p:nvSpPr>
              <p:spPr>
                <a:xfrm>
                  <a:off x="3962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1" name="Rectangle 210"/>
                <p:cNvSpPr/>
                <p:nvPr/>
              </p:nvSpPr>
              <p:spPr>
                <a:xfrm>
                  <a:off x="4419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2" name="Rectangle 611"/>
                <p:cNvSpPr/>
                <p:nvPr/>
              </p:nvSpPr>
              <p:spPr>
                <a:xfrm>
                  <a:off x="4876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3" name="Rectangle 612"/>
                <p:cNvSpPr/>
                <p:nvPr/>
              </p:nvSpPr>
              <p:spPr>
                <a:xfrm>
                  <a:off x="5334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4" name="Rectangle 613"/>
                <p:cNvSpPr/>
                <p:nvPr/>
              </p:nvSpPr>
              <p:spPr>
                <a:xfrm>
                  <a:off x="5791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5" name="Rectangle 614"/>
                <p:cNvSpPr/>
                <p:nvPr/>
              </p:nvSpPr>
              <p:spPr>
                <a:xfrm>
                  <a:off x="6248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6" name="Rectangle 615"/>
                <p:cNvSpPr/>
                <p:nvPr/>
              </p:nvSpPr>
              <p:spPr>
                <a:xfrm>
                  <a:off x="6705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7" name="Rectangle 616"/>
                <p:cNvSpPr/>
                <p:nvPr/>
              </p:nvSpPr>
              <p:spPr>
                <a:xfrm>
                  <a:off x="7162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8" name="Rectangle 617"/>
                <p:cNvSpPr/>
                <p:nvPr/>
              </p:nvSpPr>
              <p:spPr>
                <a:xfrm>
                  <a:off x="7620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9" name="Rectangle 618"/>
                <p:cNvSpPr/>
                <p:nvPr/>
              </p:nvSpPr>
              <p:spPr>
                <a:xfrm>
                  <a:off x="8077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0" name="Rectangle 619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1" name="Rectangle 620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2" name="Rectangle 621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3" name="Rectangle 622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4" name="Rectangle 623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5" name="Rectangle 624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6" name="Rectangle 625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7" name="Rectangle 626"/>
                <p:cNvSpPr/>
                <p:nvPr/>
              </p:nvSpPr>
              <p:spPr>
                <a:xfrm>
                  <a:off x="3505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8" name="Rectangle 627"/>
                <p:cNvSpPr/>
                <p:nvPr/>
              </p:nvSpPr>
              <p:spPr>
                <a:xfrm>
                  <a:off x="3962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9" name="Rectangle 628"/>
                <p:cNvSpPr/>
                <p:nvPr/>
              </p:nvSpPr>
              <p:spPr>
                <a:xfrm>
                  <a:off x="4419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0" name="Rectangle 629"/>
                <p:cNvSpPr/>
                <p:nvPr/>
              </p:nvSpPr>
              <p:spPr>
                <a:xfrm>
                  <a:off x="4876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1" name="Rectangle 630"/>
                <p:cNvSpPr/>
                <p:nvPr/>
              </p:nvSpPr>
              <p:spPr>
                <a:xfrm>
                  <a:off x="5334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2" name="Rectangle 631"/>
                <p:cNvSpPr/>
                <p:nvPr/>
              </p:nvSpPr>
              <p:spPr>
                <a:xfrm>
                  <a:off x="5791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3" name="Rectangle 632"/>
                <p:cNvSpPr/>
                <p:nvPr/>
              </p:nvSpPr>
              <p:spPr>
                <a:xfrm>
                  <a:off x="6248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4" name="Rectangle 633"/>
                <p:cNvSpPr/>
                <p:nvPr/>
              </p:nvSpPr>
              <p:spPr>
                <a:xfrm>
                  <a:off x="6705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5" name="Rectangle 634"/>
                <p:cNvSpPr/>
                <p:nvPr/>
              </p:nvSpPr>
              <p:spPr>
                <a:xfrm>
                  <a:off x="7162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6" name="Rectangle 635"/>
                <p:cNvSpPr/>
                <p:nvPr/>
              </p:nvSpPr>
              <p:spPr>
                <a:xfrm>
                  <a:off x="7620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7" name="Rectangle 636"/>
                <p:cNvSpPr/>
                <p:nvPr/>
              </p:nvSpPr>
              <p:spPr>
                <a:xfrm>
                  <a:off x="8077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8" name="Rectangle 637"/>
                <p:cNvSpPr/>
                <p:nvPr/>
              </p:nvSpPr>
              <p:spPr>
                <a:xfrm>
                  <a:off x="304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9" name="Rectangle 638"/>
                <p:cNvSpPr/>
                <p:nvPr/>
              </p:nvSpPr>
              <p:spPr>
                <a:xfrm>
                  <a:off x="762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0" name="Rectangle 639"/>
                <p:cNvSpPr/>
                <p:nvPr/>
              </p:nvSpPr>
              <p:spPr>
                <a:xfrm>
                  <a:off x="1219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1" name="Rectangle 640"/>
                <p:cNvSpPr/>
                <p:nvPr/>
              </p:nvSpPr>
              <p:spPr>
                <a:xfrm>
                  <a:off x="1676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2" name="Rectangle 641"/>
                <p:cNvSpPr/>
                <p:nvPr/>
              </p:nvSpPr>
              <p:spPr>
                <a:xfrm>
                  <a:off x="2133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3" name="Rectangle 642"/>
                <p:cNvSpPr/>
                <p:nvPr/>
              </p:nvSpPr>
              <p:spPr>
                <a:xfrm>
                  <a:off x="2590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4" name="Rectangle 643"/>
                <p:cNvSpPr/>
                <p:nvPr/>
              </p:nvSpPr>
              <p:spPr>
                <a:xfrm>
                  <a:off x="3048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5" name="Rectangle 644"/>
                <p:cNvSpPr/>
                <p:nvPr/>
              </p:nvSpPr>
              <p:spPr>
                <a:xfrm>
                  <a:off x="3505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6" name="Rectangle 645"/>
                <p:cNvSpPr/>
                <p:nvPr/>
              </p:nvSpPr>
              <p:spPr>
                <a:xfrm>
                  <a:off x="3962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7" name="Rectangle 646"/>
                <p:cNvSpPr/>
                <p:nvPr/>
              </p:nvSpPr>
              <p:spPr>
                <a:xfrm>
                  <a:off x="4419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8" name="Rectangle 647"/>
                <p:cNvSpPr/>
                <p:nvPr/>
              </p:nvSpPr>
              <p:spPr>
                <a:xfrm>
                  <a:off x="4876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9" name="Rectangle 648"/>
                <p:cNvSpPr/>
                <p:nvPr/>
              </p:nvSpPr>
              <p:spPr>
                <a:xfrm>
                  <a:off x="5334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0" name="Rectangle 375"/>
                <p:cNvSpPr/>
                <p:nvPr/>
              </p:nvSpPr>
              <p:spPr>
                <a:xfrm>
                  <a:off x="5791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1" name="Rectangle 650"/>
                <p:cNvSpPr/>
                <p:nvPr/>
              </p:nvSpPr>
              <p:spPr>
                <a:xfrm>
                  <a:off x="6248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2" name="Rectangle 651"/>
                <p:cNvSpPr/>
                <p:nvPr/>
              </p:nvSpPr>
              <p:spPr>
                <a:xfrm>
                  <a:off x="6705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3" name="Rectangle 652"/>
                <p:cNvSpPr/>
                <p:nvPr/>
              </p:nvSpPr>
              <p:spPr>
                <a:xfrm>
                  <a:off x="7162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4" name="Rectangle 653"/>
                <p:cNvSpPr/>
                <p:nvPr/>
              </p:nvSpPr>
              <p:spPr>
                <a:xfrm>
                  <a:off x="7620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5" name="Rectangle 654"/>
                <p:cNvSpPr/>
                <p:nvPr/>
              </p:nvSpPr>
              <p:spPr>
                <a:xfrm>
                  <a:off x="8077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6" name="Rectangle 655"/>
                <p:cNvSpPr/>
                <p:nvPr/>
              </p:nvSpPr>
              <p:spPr>
                <a:xfrm>
                  <a:off x="304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7" name="Rectangle 656"/>
                <p:cNvSpPr/>
                <p:nvPr/>
              </p:nvSpPr>
              <p:spPr>
                <a:xfrm>
                  <a:off x="762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8" name="Rectangle 657"/>
                <p:cNvSpPr/>
                <p:nvPr/>
              </p:nvSpPr>
              <p:spPr>
                <a:xfrm>
                  <a:off x="1219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9" name="Rectangle 658"/>
                <p:cNvSpPr/>
                <p:nvPr/>
              </p:nvSpPr>
              <p:spPr>
                <a:xfrm>
                  <a:off x="1676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0" name="Rectangle 659"/>
                <p:cNvSpPr/>
                <p:nvPr/>
              </p:nvSpPr>
              <p:spPr>
                <a:xfrm>
                  <a:off x="2133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1" name="Rectangle 660"/>
                <p:cNvSpPr/>
                <p:nvPr/>
              </p:nvSpPr>
              <p:spPr>
                <a:xfrm>
                  <a:off x="2590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2" name="Rectangle 661"/>
                <p:cNvSpPr/>
                <p:nvPr/>
              </p:nvSpPr>
              <p:spPr>
                <a:xfrm>
                  <a:off x="3048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3" name="Rectangle 662"/>
                <p:cNvSpPr/>
                <p:nvPr/>
              </p:nvSpPr>
              <p:spPr>
                <a:xfrm>
                  <a:off x="3505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4" name="Rectangle 663"/>
                <p:cNvSpPr/>
                <p:nvPr/>
              </p:nvSpPr>
              <p:spPr>
                <a:xfrm>
                  <a:off x="3962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5" name="Rectangle 664"/>
                <p:cNvSpPr/>
                <p:nvPr/>
              </p:nvSpPr>
              <p:spPr>
                <a:xfrm>
                  <a:off x="4419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6" name="Rectangle 665"/>
                <p:cNvSpPr/>
                <p:nvPr/>
              </p:nvSpPr>
              <p:spPr>
                <a:xfrm>
                  <a:off x="4876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7" name="Rectangle 666"/>
                <p:cNvSpPr/>
                <p:nvPr/>
              </p:nvSpPr>
              <p:spPr>
                <a:xfrm>
                  <a:off x="5334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8" name="Rectangle 667"/>
                <p:cNvSpPr/>
                <p:nvPr/>
              </p:nvSpPr>
              <p:spPr>
                <a:xfrm>
                  <a:off x="5791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9" name="Rectangle 668"/>
                <p:cNvSpPr/>
                <p:nvPr/>
              </p:nvSpPr>
              <p:spPr>
                <a:xfrm>
                  <a:off x="6248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0" name="Rectangle 669"/>
                <p:cNvSpPr/>
                <p:nvPr/>
              </p:nvSpPr>
              <p:spPr>
                <a:xfrm>
                  <a:off x="6705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1" name="Rectangle 670"/>
                <p:cNvSpPr/>
                <p:nvPr/>
              </p:nvSpPr>
              <p:spPr>
                <a:xfrm>
                  <a:off x="7162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2" name="Rectangle 671"/>
                <p:cNvSpPr/>
                <p:nvPr/>
              </p:nvSpPr>
              <p:spPr>
                <a:xfrm>
                  <a:off x="7620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3" name="Rectangle 672"/>
                <p:cNvSpPr/>
                <p:nvPr/>
              </p:nvSpPr>
              <p:spPr>
                <a:xfrm>
                  <a:off x="8077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4" name="Rectangle 673"/>
                <p:cNvSpPr/>
                <p:nvPr/>
              </p:nvSpPr>
              <p:spPr>
                <a:xfrm>
                  <a:off x="304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5" name="Rectangle 674"/>
                <p:cNvSpPr/>
                <p:nvPr/>
              </p:nvSpPr>
              <p:spPr>
                <a:xfrm>
                  <a:off x="762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6" name="Rectangle 675"/>
                <p:cNvSpPr/>
                <p:nvPr/>
              </p:nvSpPr>
              <p:spPr>
                <a:xfrm>
                  <a:off x="1219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7" name="Rectangle 676"/>
                <p:cNvSpPr/>
                <p:nvPr/>
              </p:nvSpPr>
              <p:spPr>
                <a:xfrm>
                  <a:off x="1676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8" name="Rectangle 677"/>
                <p:cNvSpPr/>
                <p:nvPr/>
              </p:nvSpPr>
              <p:spPr>
                <a:xfrm>
                  <a:off x="2133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9" name="Rectangle 678"/>
                <p:cNvSpPr/>
                <p:nvPr/>
              </p:nvSpPr>
              <p:spPr>
                <a:xfrm>
                  <a:off x="2590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0" name="Rectangle 679"/>
                <p:cNvSpPr/>
                <p:nvPr/>
              </p:nvSpPr>
              <p:spPr>
                <a:xfrm>
                  <a:off x="3048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1" name="Rectangle 680"/>
                <p:cNvSpPr/>
                <p:nvPr/>
              </p:nvSpPr>
              <p:spPr>
                <a:xfrm>
                  <a:off x="3505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2" name="Rectangle 681"/>
                <p:cNvSpPr/>
                <p:nvPr/>
              </p:nvSpPr>
              <p:spPr>
                <a:xfrm>
                  <a:off x="3962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3" name="Rectangle 682"/>
                <p:cNvSpPr/>
                <p:nvPr/>
              </p:nvSpPr>
              <p:spPr>
                <a:xfrm>
                  <a:off x="4419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4" name="Rectangle 683"/>
                <p:cNvSpPr/>
                <p:nvPr/>
              </p:nvSpPr>
              <p:spPr>
                <a:xfrm>
                  <a:off x="4876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5" name="Rectangle 684"/>
                <p:cNvSpPr/>
                <p:nvPr/>
              </p:nvSpPr>
              <p:spPr>
                <a:xfrm>
                  <a:off x="5334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6" name="Rectangle 685"/>
                <p:cNvSpPr/>
                <p:nvPr/>
              </p:nvSpPr>
              <p:spPr>
                <a:xfrm>
                  <a:off x="5791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7" name="Rectangle 686"/>
                <p:cNvSpPr/>
                <p:nvPr/>
              </p:nvSpPr>
              <p:spPr>
                <a:xfrm>
                  <a:off x="6248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8" name="Rectangle 687"/>
                <p:cNvSpPr/>
                <p:nvPr/>
              </p:nvSpPr>
              <p:spPr>
                <a:xfrm>
                  <a:off x="6705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9" name="Rectangle 688"/>
                <p:cNvSpPr/>
                <p:nvPr/>
              </p:nvSpPr>
              <p:spPr>
                <a:xfrm>
                  <a:off x="7162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0" name="Rectangle 689"/>
                <p:cNvSpPr/>
                <p:nvPr/>
              </p:nvSpPr>
              <p:spPr>
                <a:xfrm>
                  <a:off x="7620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1" name="Rectangle 690"/>
                <p:cNvSpPr/>
                <p:nvPr/>
              </p:nvSpPr>
              <p:spPr>
                <a:xfrm>
                  <a:off x="8077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2" name="Rectangle 691"/>
                <p:cNvSpPr/>
                <p:nvPr/>
              </p:nvSpPr>
              <p:spPr>
                <a:xfrm>
                  <a:off x="304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3" name="Rectangle 692"/>
                <p:cNvSpPr/>
                <p:nvPr/>
              </p:nvSpPr>
              <p:spPr>
                <a:xfrm>
                  <a:off x="7620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4" name="Rectangle 693"/>
                <p:cNvSpPr/>
                <p:nvPr/>
              </p:nvSpPr>
              <p:spPr>
                <a:xfrm>
                  <a:off x="1219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5" name="Rectangle 694"/>
                <p:cNvSpPr/>
                <p:nvPr/>
              </p:nvSpPr>
              <p:spPr>
                <a:xfrm>
                  <a:off x="16764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6" name="Rectangle 695"/>
                <p:cNvSpPr/>
                <p:nvPr/>
              </p:nvSpPr>
              <p:spPr>
                <a:xfrm>
                  <a:off x="21336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7" name="Rectangle 696"/>
                <p:cNvSpPr/>
                <p:nvPr/>
              </p:nvSpPr>
              <p:spPr>
                <a:xfrm>
                  <a:off x="2590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8" name="Rectangle 697"/>
                <p:cNvSpPr/>
                <p:nvPr/>
              </p:nvSpPr>
              <p:spPr>
                <a:xfrm>
                  <a:off x="30480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9" name="Rectangle 698"/>
                <p:cNvSpPr/>
                <p:nvPr/>
              </p:nvSpPr>
              <p:spPr>
                <a:xfrm>
                  <a:off x="3505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0" name="Rectangle 699"/>
                <p:cNvSpPr/>
                <p:nvPr/>
              </p:nvSpPr>
              <p:spPr>
                <a:xfrm>
                  <a:off x="39624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1" name="Rectangle 700"/>
                <p:cNvSpPr/>
                <p:nvPr/>
              </p:nvSpPr>
              <p:spPr>
                <a:xfrm>
                  <a:off x="44196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2" name="Rectangle 701"/>
                <p:cNvSpPr/>
                <p:nvPr/>
              </p:nvSpPr>
              <p:spPr>
                <a:xfrm>
                  <a:off x="4876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3" name="Rectangle 702"/>
                <p:cNvSpPr/>
                <p:nvPr/>
              </p:nvSpPr>
              <p:spPr>
                <a:xfrm>
                  <a:off x="5334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4" name="Rectangle 703"/>
                <p:cNvSpPr/>
                <p:nvPr/>
              </p:nvSpPr>
              <p:spPr>
                <a:xfrm>
                  <a:off x="5791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5" name="Rectangle 704"/>
                <p:cNvSpPr/>
                <p:nvPr/>
              </p:nvSpPr>
              <p:spPr>
                <a:xfrm>
                  <a:off x="62484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6" name="Rectangle 705"/>
                <p:cNvSpPr/>
                <p:nvPr/>
              </p:nvSpPr>
              <p:spPr>
                <a:xfrm>
                  <a:off x="67056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7" name="Rectangle 706"/>
                <p:cNvSpPr/>
                <p:nvPr/>
              </p:nvSpPr>
              <p:spPr>
                <a:xfrm>
                  <a:off x="7162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8" name="Rectangle 707"/>
                <p:cNvSpPr/>
                <p:nvPr/>
              </p:nvSpPr>
              <p:spPr>
                <a:xfrm>
                  <a:off x="76200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9" name="Rectangle 708"/>
                <p:cNvSpPr/>
                <p:nvPr/>
              </p:nvSpPr>
              <p:spPr>
                <a:xfrm>
                  <a:off x="8077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0" name="Rectangle 709"/>
                <p:cNvSpPr/>
                <p:nvPr/>
              </p:nvSpPr>
              <p:spPr>
                <a:xfrm>
                  <a:off x="304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1" name="Rectangle 710"/>
                <p:cNvSpPr/>
                <p:nvPr/>
              </p:nvSpPr>
              <p:spPr>
                <a:xfrm>
                  <a:off x="762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2" name="Rectangle 711"/>
                <p:cNvSpPr/>
                <p:nvPr/>
              </p:nvSpPr>
              <p:spPr>
                <a:xfrm>
                  <a:off x="1219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3" name="Rectangle 712"/>
                <p:cNvSpPr/>
                <p:nvPr/>
              </p:nvSpPr>
              <p:spPr>
                <a:xfrm>
                  <a:off x="1676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4" name="Rectangle 713"/>
                <p:cNvSpPr/>
                <p:nvPr/>
              </p:nvSpPr>
              <p:spPr>
                <a:xfrm>
                  <a:off x="2133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5" name="Rectangle 714"/>
                <p:cNvSpPr/>
                <p:nvPr/>
              </p:nvSpPr>
              <p:spPr>
                <a:xfrm>
                  <a:off x="2590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6" name="Rectangle 715"/>
                <p:cNvSpPr/>
                <p:nvPr/>
              </p:nvSpPr>
              <p:spPr>
                <a:xfrm>
                  <a:off x="3048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7" name="Rectangle 716"/>
                <p:cNvSpPr/>
                <p:nvPr/>
              </p:nvSpPr>
              <p:spPr>
                <a:xfrm>
                  <a:off x="3505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8" name="Rectangle 717"/>
                <p:cNvSpPr/>
                <p:nvPr/>
              </p:nvSpPr>
              <p:spPr>
                <a:xfrm>
                  <a:off x="3962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9" name="Rectangle 718"/>
                <p:cNvSpPr/>
                <p:nvPr/>
              </p:nvSpPr>
              <p:spPr>
                <a:xfrm>
                  <a:off x="4419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0" name="Rectangle 719"/>
                <p:cNvSpPr/>
                <p:nvPr/>
              </p:nvSpPr>
              <p:spPr>
                <a:xfrm>
                  <a:off x="4876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1" name="Rectangle 720"/>
                <p:cNvSpPr/>
                <p:nvPr/>
              </p:nvSpPr>
              <p:spPr>
                <a:xfrm>
                  <a:off x="5334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2" name="Rectangle 721"/>
                <p:cNvSpPr/>
                <p:nvPr/>
              </p:nvSpPr>
              <p:spPr>
                <a:xfrm>
                  <a:off x="5791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3" name="Rectangle 722"/>
                <p:cNvSpPr/>
                <p:nvPr/>
              </p:nvSpPr>
              <p:spPr>
                <a:xfrm>
                  <a:off x="6248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4" name="Rectangle 723"/>
                <p:cNvSpPr/>
                <p:nvPr/>
              </p:nvSpPr>
              <p:spPr>
                <a:xfrm>
                  <a:off x="6705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5" name="Rectangle 724"/>
                <p:cNvSpPr/>
                <p:nvPr/>
              </p:nvSpPr>
              <p:spPr>
                <a:xfrm>
                  <a:off x="7162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6" name="Rectangle 725"/>
                <p:cNvSpPr/>
                <p:nvPr/>
              </p:nvSpPr>
              <p:spPr>
                <a:xfrm>
                  <a:off x="7620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7" name="Rectangle 726"/>
                <p:cNvSpPr/>
                <p:nvPr/>
              </p:nvSpPr>
              <p:spPr>
                <a:xfrm>
                  <a:off x="8077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79" name="Group 822"/>
            <p:cNvGrpSpPr/>
            <p:nvPr/>
          </p:nvGrpSpPr>
          <p:grpSpPr>
            <a:xfrm>
              <a:off x="1143000" y="2209799"/>
              <a:ext cx="5638800" cy="666067"/>
              <a:chOff x="914400" y="2209799"/>
              <a:chExt cx="5638800" cy="666067"/>
            </a:xfrm>
          </p:grpSpPr>
          <p:grpSp>
            <p:nvGrpSpPr>
              <p:cNvPr id="180" name="Group 453"/>
              <p:cNvGrpSpPr/>
              <p:nvPr/>
            </p:nvGrpSpPr>
            <p:grpSpPr>
              <a:xfrm>
                <a:off x="914400" y="2209799"/>
                <a:ext cx="1045026" cy="609597"/>
                <a:chOff x="304800" y="914400"/>
                <a:chExt cx="8229600" cy="4800600"/>
              </a:xfrm>
            </p:grpSpPr>
            <p:sp>
              <p:nvSpPr>
                <p:cNvPr id="402" name="Rectangle 401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3" name="Rectangle 402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4" name="Rectangle 403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5" name="Rectangle 404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6" name="Rectangle 405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7" name="Rectangle 406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8" name="Rectangle 407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9" name="Rectangle 408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0" name="Rectangle 409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1" name="Rectangle 410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2" name="Rectangle 411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3" name="Rectangle 412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4" name="Rectangle 413"/>
                <p:cNvSpPr/>
                <p:nvPr/>
              </p:nvSpPr>
              <p:spPr>
                <a:xfrm>
                  <a:off x="5791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5" name="Rectangle 414"/>
                <p:cNvSpPr/>
                <p:nvPr/>
              </p:nvSpPr>
              <p:spPr>
                <a:xfrm>
                  <a:off x="6248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6" name="Rectangle 415"/>
                <p:cNvSpPr/>
                <p:nvPr/>
              </p:nvSpPr>
              <p:spPr>
                <a:xfrm>
                  <a:off x="6705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7" name="Rectangle 416"/>
                <p:cNvSpPr/>
                <p:nvPr/>
              </p:nvSpPr>
              <p:spPr>
                <a:xfrm>
                  <a:off x="7162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8" name="Rectangle 417"/>
                <p:cNvSpPr/>
                <p:nvPr/>
              </p:nvSpPr>
              <p:spPr>
                <a:xfrm>
                  <a:off x="7620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9" name="Rectangle 418"/>
                <p:cNvSpPr/>
                <p:nvPr/>
              </p:nvSpPr>
              <p:spPr>
                <a:xfrm>
                  <a:off x="8077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0" name="Rectangle 419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1" name="Rectangle 420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2" name="Rectangle 421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3" name="Rectangle 422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4" name="Rectangle 423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5" name="Rectangle 424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6" name="Rectangle 425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7" name="Rectangle 426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8" name="Rectangle 427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9" name="Rectangle 428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0" name="Rectangle 429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1" name="Rectangle 430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2" name="Rectangle 431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33" name="Rectangle 432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4" name="Rectangle 433"/>
                <p:cNvSpPr/>
                <p:nvPr/>
              </p:nvSpPr>
              <p:spPr>
                <a:xfrm>
                  <a:off x="6705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5" name="Rectangle 434"/>
                <p:cNvSpPr/>
                <p:nvPr/>
              </p:nvSpPr>
              <p:spPr>
                <a:xfrm>
                  <a:off x="7162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6" name="Rectangle 435"/>
                <p:cNvSpPr/>
                <p:nvPr/>
              </p:nvSpPr>
              <p:spPr>
                <a:xfrm>
                  <a:off x="7620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7" name="Rectangle 436"/>
                <p:cNvSpPr/>
                <p:nvPr/>
              </p:nvSpPr>
              <p:spPr>
                <a:xfrm>
                  <a:off x="8077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8" name="Rectangle 437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9" name="Rectangle 438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0" name="Rectangle 439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1" name="Rectangle 440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2" name="Rectangle 441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3" name="Rectangle 442"/>
                <p:cNvSpPr/>
                <p:nvPr/>
              </p:nvSpPr>
              <p:spPr>
                <a:xfrm>
                  <a:off x="2590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4" name="Rectangle 443"/>
                <p:cNvSpPr/>
                <p:nvPr/>
              </p:nvSpPr>
              <p:spPr>
                <a:xfrm>
                  <a:off x="3048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5" name="Rectangle 444"/>
                <p:cNvSpPr/>
                <p:nvPr/>
              </p:nvSpPr>
              <p:spPr>
                <a:xfrm>
                  <a:off x="3505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6" name="Rectangle 445"/>
                <p:cNvSpPr/>
                <p:nvPr/>
              </p:nvSpPr>
              <p:spPr>
                <a:xfrm>
                  <a:off x="3962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7" name="Rectangle 446"/>
                <p:cNvSpPr/>
                <p:nvPr/>
              </p:nvSpPr>
              <p:spPr>
                <a:xfrm>
                  <a:off x="4419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8" name="Rectangle 447"/>
                <p:cNvSpPr/>
                <p:nvPr/>
              </p:nvSpPr>
              <p:spPr>
                <a:xfrm>
                  <a:off x="4876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9" name="Rectangle 448"/>
                <p:cNvSpPr/>
                <p:nvPr/>
              </p:nvSpPr>
              <p:spPr>
                <a:xfrm>
                  <a:off x="5334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0" name="Rectangle 449"/>
                <p:cNvSpPr/>
                <p:nvPr/>
              </p:nvSpPr>
              <p:spPr>
                <a:xfrm>
                  <a:off x="5791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1" name="Rectangle 450"/>
                <p:cNvSpPr/>
                <p:nvPr/>
              </p:nvSpPr>
              <p:spPr>
                <a:xfrm>
                  <a:off x="6248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2" name="Rectangle 451"/>
                <p:cNvSpPr/>
                <p:nvPr/>
              </p:nvSpPr>
              <p:spPr>
                <a:xfrm>
                  <a:off x="6705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3" name="Rectangle 452"/>
                <p:cNvSpPr/>
                <p:nvPr/>
              </p:nvSpPr>
              <p:spPr>
                <a:xfrm>
                  <a:off x="7162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4" name="Rectangle 453"/>
                <p:cNvSpPr/>
                <p:nvPr/>
              </p:nvSpPr>
              <p:spPr>
                <a:xfrm>
                  <a:off x="7620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5" name="Rectangle 454"/>
                <p:cNvSpPr/>
                <p:nvPr/>
              </p:nvSpPr>
              <p:spPr>
                <a:xfrm>
                  <a:off x="8077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6" name="Rectangle 455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7" name="Rectangle 456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8" name="Rectangle 457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9" name="Rectangle 458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0" name="Rectangle 459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1" name="Rectangle 460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2" name="Rectangle 461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3" name="Rectangle 462"/>
                <p:cNvSpPr/>
                <p:nvPr/>
              </p:nvSpPr>
              <p:spPr>
                <a:xfrm>
                  <a:off x="3505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4" name="Rectangle 463"/>
                <p:cNvSpPr/>
                <p:nvPr/>
              </p:nvSpPr>
              <p:spPr>
                <a:xfrm>
                  <a:off x="3962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5" name="Rectangle 464"/>
                <p:cNvSpPr/>
                <p:nvPr/>
              </p:nvSpPr>
              <p:spPr>
                <a:xfrm>
                  <a:off x="4419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6" name="Rectangle 465"/>
                <p:cNvSpPr/>
                <p:nvPr/>
              </p:nvSpPr>
              <p:spPr>
                <a:xfrm>
                  <a:off x="4876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7" name="Rectangle 466"/>
                <p:cNvSpPr/>
                <p:nvPr/>
              </p:nvSpPr>
              <p:spPr>
                <a:xfrm>
                  <a:off x="5334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8" name="Rectangle 467"/>
                <p:cNvSpPr/>
                <p:nvPr/>
              </p:nvSpPr>
              <p:spPr>
                <a:xfrm>
                  <a:off x="5791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9" name="Rectangle 468"/>
                <p:cNvSpPr/>
                <p:nvPr/>
              </p:nvSpPr>
              <p:spPr>
                <a:xfrm>
                  <a:off x="6248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0" name="Rectangle 469"/>
                <p:cNvSpPr/>
                <p:nvPr/>
              </p:nvSpPr>
              <p:spPr>
                <a:xfrm>
                  <a:off x="6705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1" name="Rectangle 470"/>
                <p:cNvSpPr/>
                <p:nvPr/>
              </p:nvSpPr>
              <p:spPr>
                <a:xfrm>
                  <a:off x="7162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2" name="Rectangle 471"/>
                <p:cNvSpPr/>
                <p:nvPr/>
              </p:nvSpPr>
              <p:spPr>
                <a:xfrm>
                  <a:off x="7620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3" name="Rectangle 472"/>
                <p:cNvSpPr/>
                <p:nvPr/>
              </p:nvSpPr>
              <p:spPr>
                <a:xfrm>
                  <a:off x="8077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4" name="Rectangle 473"/>
                <p:cNvSpPr/>
                <p:nvPr/>
              </p:nvSpPr>
              <p:spPr>
                <a:xfrm>
                  <a:off x="304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5" name="Rectangle 474"/>
                <p:cNvSpPr/>
                <p:nvPr/>
              </p:nvSpPr>
              <p:spPr>
                <a:xfrm>
                  <a:off x="762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6" name="Rectangle 475"/>
                <p:cNvSpPr/>
                <p:nvPr/>
              </p:nvSpPr>
              <p:spPr>
                <a:xfrm>
                  <a:off x="1219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7" name="Rectangle 476"/>
                <p:cNvSpPr/>
                <p:nvPr/>
              </p:nvSpPr>
              <p:spPr>
                <a:xfrm>
                  <a:off x="1676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8" name="Rectangle 477"/>
                <p:cNvSpPr/>
                <p:nvPr/>
              </p:nvSpPr>
              <p:spPr>
                <a:xfrm>
                  <a:off x="2133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9" name="Rectangle 478"/>
                <p:cNvSpPr/>
                <p:nvPr/>
              </p:nvSpPr>
              <p:spPr>
                <a:xfrm>
                  <a:off x="2590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0" name="Rectangle 479"/>
                <p:cNvSpPr/>
                <p:nvPr/>
              </p:nvSpPr>
              <p:spPr>
                <a:xfrm>
                  <a:off x="3048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1" name="Rectangle 480"/>
                <p:cNvSpPr/>
                <p:nvPr/>
              </p:nvSpPr>
              <p:spPr>
                <a:xfrm>
                  <a:off x="3505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2" name="Rectangle 481"/>
                <p:cNvSpPr/>
                <p:nvPr/>
              </p:nvSpPr>
              <p:spPr>
                <a:xfrm>
                  <a:off x="3962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3" name="Rectangle 482"/>
                <p:cNvSpPr/>
                <p:nvPr/>
              </p:nvSpPr>
              <p:spPr>
                <a:xfrm>
                  <a:off x="4419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4" name="Rectangle 483"/>
                <p:cNvSpPr/>
                <p:nvPr/>
              </p:nvSpPr>
              <p:spPr>
                <a:xfrm>
                  <a:off x="4876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5" name="Rectangle 484"/>
                <p:cNvSpPr/>
                <p:nvPr/>
              </p:nvSpPr>
              <p:spPr>
                <a:xfrm>
                  <a:off x="5334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6" name="Rectangle 485"/>
                <p:cNvSpPr/>
                <p:nvPr/>
              </p:nvSpPr>
              <p:spPr>
                <a:xfrm>
                  <a:off x="5791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7" name="Rectangle 486"/>
                <p:cNvSpPr/>
                <p:nvPr/>
              </p:nvSpPr>
              <p:spPr>
                <a:xfrm>
                  <a:off x="6248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8" name="Rectangle 487"/>
                <p:cNvSpPr/>
                <p:nvPr/>
              </p:nvSpPr>
              <p:spPr>
                <a:xfrm>
                  <a:off x="6705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9" name="Rectangle 488"/>
                <p:cNvSpPr/>
                <p:nvPr/>
              </p:nvSpPr>
              <p:spPr>
                <a:xfrm>
                  <a:off x="7162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0" name="Rectangle 489"/>
                <p:cNvSpPr/>
                <p:nvPr/>
              </p:nvSpPr>
              <p:spPr>
                <a:xfrm>
                  <a:off x="7620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1" name="Rectangle 490"/>
                <p:cNvSpPr/>
                <p:nvPr/>
              </p:nvSpPr>
              <p:spPr>
                <a:xfrm>
                  <a:off x="8077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2" name="Rectangle 491"/>
                <p:cNvSpPr/>
                <p:nvPr/>
              </p:nvSpPr>
              <p:spPr>
                <a:xfrm>
                  <a:off x="304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3" name="Rectangle 492"/>
                <p:cNvSpPr/>
                <p:nvPr/>
              </p:nvSpPr>
              <p:spPr>
                <a:xfrm>
                  <a:off x="762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4" name="Rectangle 493"/>
                <p:cNvSpPr/>
                <p:nvPr/>
              </p:nvSpPr>
              <p:spPr>
                <a:xfrm>
                  <a:off x="1219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5" name="Rectangle 494"/>
                <p:cNvSpPr/>
                <p:nvPr/>
              </p:nvSpPr>
              <p:spPr>
                <a:xfrm>
                  <a:off x="1676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6" name="Rectangle 495"/>
                <p:cNvSpPr/>
                <p:nvPr/>
              </p:nvSpPr>
              <p:spPr>
                <a:xfrm>
                  <a:off x="2133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7" name="Rectangle 496"/>
                <p:cNvSpPr/>
                <p:nvPr/>
              </p:nvSpPr>
              <p:spPr>
                <a:xfrm>
                  <a:off x="2590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8" name="Rectangle 497"/>
                <p:cNvSpPr/>
                <p:nvPr/>
              </p:nvSpPr>
              <p:spPr>
                <a:xfrm>
                  <a:off x="3048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9" name="Rectangle 498"/>
                <p:cNvSpPr/>
                <p:nvPr/>
              </p:nvSpPr>
              <p:spPr>
                <a:xfrm>
                  <a:off x="3505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0" name="Rectangle 499"/>
                <p:cNvSpPr/>
                <p:nvPr/>
              </p:nvSpPr>
              <p:spPr>
                <a:xfrm>
                  <a:off x="3962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1" name="Rectangle 500"/>
                <p:cNvSpPr/>
                <p:nvPr/>
              </p:nvSpPr>
              <p:spPr>
                <a:xfrm>
                  <a:off x="4419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2" name="Rectangle 501"/>
                <p:cNvSpPr/>
                <p:nvPr/>
              </p:nvSpPr>
              <p:spPr>
                <a:xfrm>
                  <a:off x="4876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3" name="Rectangle 502"/>
                <p:cNvSpPr/>
                <p:nvPr/>
              </p:nvSpPr>
              <p:spPr>
                <a:xfrm>
                  <a:off x="5334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4" name="Rectangle 503"/>
                <p:cNvSpPr/>
                <p:nvPr/>
              </p:nvSpPr>
              <p:spPr>
                <a:xfrm>
                  <a:off x="5791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5" name="Rectangle 504"/>
                <p:cNvSpPr/>
                <p:nvPr/>
              </p:nvSpPr>
              <p:spPr>
                <a:xfrm>
                  <a:off x="6248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6" name="Rectangle 505"/>
                <p:cNvSpPr/>
                <p:nvPr/>
              </p:nvSpPr>
              <p:spPr>
                <a:xfrm>
                  <a:off x="6705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7" name="Rectangle 506"/>
                <p:cNvSpPr/>
                <p:nvPr/>
              </p:nvSpPr>
              <p:spPr>
                <a:xfrm>
                  <a:off x="7162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8" name="Rectangle 507"/>
                <p:cNvSpPr/>
                <p:nvPr/>
              </p:nvSpPr>
              <p:spPr>
                <a:xfrm>
                  <a:off x="7620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9" name="Rectangle 508"/>
                <p:cNvSpPr/>
                <p:nvPr/>
              </p:nvSpPr>
              <p:spPr>
                <a:xfrm>
                  <a:off x="8077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0" name="Rectangle 509"/>
                <p:cNvSpPr/>
                <p:nvPr/>
              </p:nvSpPr>
              <p:spPr>
                <a:xfrm>
                  <a:off x="304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1" name="Rectangle 510"/>
                <p:cNvSpPr/>
                <p:nvPr/>
              </p:nvSpPr>
              <p:spPr>
                <a:xfrm>
                  <a:off x="762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2" name="Rectangle 511"/>
                <p:cNvSpPr/>
                <p:nvPr/>
              </p:nvSpPr>
              <p:spPr>
                <a:xfrm>
                  <a:off x="1219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3" name="Rectangle 512"/>
                <p:cNvSpPr/>
                <p:nvPr/>
              </p:nvSpPr>
              <p:spPr>
                <a:xfrm>
                  <a:off x="1676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4" name="Rectangle 513"/>
                <p:cNvSpPr/>
                <p:nvPr/>
              </p:nvSpPr>
              <p:spPr>
                <a:xfrm>
                  <a:off x="2133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5" name="Rectangle 514"/>
                <p:cNvSpPr/>
                <p:nvPr/>
              </p:nvSpPr>
              <p:spPr>
                <a:xfrm>
                  <a:off x="2590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6" name="Rectangle 515"/>
                <p:cNvSpPr/>
                <p:nvPr/>
              </p:nvSpPr>
              <p:spPr>
                <a:xfrm>
                  <a:off x="3048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7" name="Rectangle 516"/>
                <p:cNvSpPr/>
                <p:nvPr/>
              </p:nvSpPr>
              <p:spPr>
                <a:xfrm>
                  <a:off x="3505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8" name="Rectangle 517"/>
                <p:cNvSpPr/>
                <p:nvPr/>
              </p:nvSpPr>
              <p:spPr>
                <a:xfrm>
                  <a:off x="3962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9" name="Rectangle 518"/>
                <p:cNvSpPr/>
                <p:nvPr/>
              </p:nvSpPr>
              <p:spPr>
                <a:xfrm>
                  <a:off x="4419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0" name="Rectangle 519"/>
                <p:cNvSpPr/>
                <p:nvPr/>
              </p:nvSpPr>
              <p:spPr>
                <a:xfrm>
                  <a:off x="4876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1" name="Rectangle 520"/>
                <p:cNvSpPr/>
                <p:nvPr/>
              </p:nvSpPr>
              <p:spPr>
                <a:xfrm>
                  <a:off x="5334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2" name="Rectangle 521"/>
                <p:cNvSpPr/>
                <p:nvPr/>
              </p:nvSpPr>
              <p:spPr>
                <a:xfrm>
                  <a:off x="5791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3" name="Rectangle 522"/>
                <p:cNvSpPr/>
                <p:nvPr/>
              </p:nvSpPr>
              <p:spPr>
                <a:xfrm>
                  <a:off x="6248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4" name="Rectangle 523"/>
                <p:cNvSpPr/>
                <p:nvPr/>
              </p:nvSpPr>
              <p:spPr>
                <a:xfrm>
                  <a:off x="6705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5" name="Rectangle 524"/>
                <p:cNvSpPr/>
                <p:nvPr/>
              </p:nvSpPr>
              <p:spPr>
                <a:xfrm>
                  <a:off x="7162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6" name="Rectangle 525"/>
                <p:cNvSpPr/>
                <p:nvPr/>
              </p:nvSpPr>
              <p:spPr>
                <a:xfrm>
                  <a:off x="7620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7" name="Rectangle 526"/>
                <p:cNvSpPr/>
                <p:nvPr/>
              </p:nvSpPr>
              <p:spPr>
                <a:xfrm>
                  <a:off x="8077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8" name="Rectangle 527"/>
                <p:cNvSpPr/>
                <p:nvPr/>
              </p:nvSpPr>
              <p:spPr>
                <a:xfrm>
                  <a:off x="304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9" name="Rectangle 528"/>
                <p:cNvSpPr/>
                <p:nvPr/>
              </p:nvSpPr>
              <p:spPr>
                <a:xfrm>
                  <a:off x="762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0" name="Rectangle 529"/>
                <p:cNvSpPr/>
                <p:nvPr/>
              </p:nvSpPr>
              <p:spPr>
                <a:xfrm>
                  <a:off x="1219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1" name="Rectangle 530"/>
                <p:cNvSpPr/>
                <p:nvPr/>
              </p:nvSpPr>
              <p:spPr>
                <a:xfrm>
                  <a:off x="1676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2" name="Rectangle 531"/>
                <p:cNvSpPr/>
                <p:nvPr/>
              </p:nvSpPr>
              <p:spPr>
                <a:xfrm>
                  <a:off x="2133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3" name="Rectangle 532"/>
                <p:cNvSpPr/>
                <p:nvPr/>
              </p:nvSpPr>
              <p:spPr>
                <a:xfrm>
                  <a:off x="2590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4" name="Rectangle 533"/>
                <p:cNvSpPr/>
                <p:nvPr/>
              </p:nvSpPr>
              <p:spPr>
                <a:xfrm>
                  <a:off x="3048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5" name="Rectangle 534"/>
                <p:cNvSpPr/>
                <p:nvPr/>
              </p:nvSpPr>
              <p:spPr>
                <a:xfrm>
                  <a:off x="3505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6" name="Rectangle 535"/>
                <p:cNvSpPr/>
                <p:nvPr/>
              </p:nvSpPr>
              <p:spPr>
                <a:xfrm>
                  <a:off x="3962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7" name="Rectangle 536"/>
                <p:cNvSpPr/>
                <p:nvPr/>
              </p:nvSpPr>
              <p:spPr>
                <a:xfrm>
                  <a:off x="4419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8" name="Rectangle 537"/>
                <p:cNvSpPr/>
                <p:nvPr/>
              </p:nvSpPr>
              <p:spPr>
                <a:xfrm>
                  <a:off x="4876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9" name="Rectangle 538"/>
                <p:cNvSpPr/>
                <p:nvPr/>
              </p:nvSpPr>
              <p:spPr>
                <a:xfrm>
                  <a:off x="5334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0" name="Rectangle 539"/>
                <p:cNvSpPr/>
                <p:nvPr/>
              </p:nvSpPr>
              <p:spPr>
                <a:xfrm>
                  <a:off x="5791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1" name="Rectangle 540"/>
                <p:cNvSpPr/>
                <p:nvPr/>
              </p:nvSpPr>
              <p:spPr>
                <a:xfrm>
                  <a:off x="6248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2" name="Rectangle 541"/>
                <p:cNvSpPr/>
                <p:nvPr/>
              </p:nvSpPr>
              <p:spPr>
                <a:xfrm>
                  <a:off x="6705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3" name="Rectangle 542"/>
                <p:cNvSpPr/>
                <p:nvPr/>
              </p:nvSpPr>
              <p:spPr>
                <a:xfrm>
                  <a:off x="7162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4" name="Rectangle 543"/>
                <p:cNvSpPr/>
                <p:nvPr/>
              </p:nvSpPr>
              <p:spPr>
                <a:xfrm>
                  <a:off x="7620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5" name="Rectangle 544"/>
                <p:cNvSpPr/>
                <p:nvPr/>
              </p:nvSpPr>
              <p:spPr>
                <a:xfrm>
                  <a:off x="8077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6" name="Rectangle 545"/>
                <p:cNvSpPr/>
                <p:nvPr/>
              </p:nvSpPr>
              <p:spPr>
                <a:xfrm>
                  <a:off x="304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7" name="Rectangle 546"/>
                <p:cNvSpPr/>
                <p:nvPr/>
              </p:nvSpPr>
              <p:spPr>
                <a:xfrm>
                  <a:off x="762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8" name="Rectangle 547"/>
                <p:cNvSpPr/>
                <p:nvPr/>
              </p:nvSpPr>
              <p:spPr>
                <a:xfrm>
                  <a:off x="1219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9" name="Rectangle 548"/>
                <p:cNvSpPr/>
                <p:nvPr/>
              </p:nvSpPr>
              <p:spPr>
                <a:xfrm>
                  <a:off x="1676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0" name="Rectangle 549"/>
                <p:cNvSpPr/>
                <p:nvPr/>
              </p:nvSpPr>
              <p:spPr>
                <a:xfrm>
                  <a:off x="2133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1" name="Rectangle 550"/>
                <p:cNvSpPr/>
                <p:nvPr/>
              </p:nvSpPr>
              <p:spPr>
                <a:xfrm>
                  <a:off x="2590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2" name="Rectangle 551"/>
                <p:cNvSpPr/>
                <p:nvPr/>
              </p:nvSpPr>
              <p:spPr>
                <a:xfrm>
                  <a:off x="3048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3" name="Rectangle 552"/>
                <p:cNvSpPr/>
                <p:nvPr/>
              </p:nvSpPr>
              <p:spPr>
                <a:xfrm>
                  <a:off x="3505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4" name="Rectangle 553"/>
                <p:cNvSpPr/>
                <p:nvPr/>
              </p:nvSpPr>
              <p:spPr>
                <a:xfrm>
                  <a:off x="3962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5" name="Rectangle 554"/>
                <p:cNvSpPr/>
                <p:nvPr/>
              </p:nvSpPr>
              <p:spPr>
                <a:xfrm>
                  <a:off x="4419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6" name="Rectangle 555"/>
                <p:cNvSpPr/>
                <p:nvPr/>
              </p:nvSpPr>
              <p:spPr>
                <a:xfrm>
                  <a:off x="4876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7" name="Rectangle 556"/>
                <p:cNvSpPr/>
                <p:nvPr/>
              </p:nvSpPr>
              <p:spPr>
                <a:xfrm>
                  <a:off x="5334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8" name="Rectangle 557"/>
                <p:cNvSpPr/>
                <p:nvPr/>
              </p:nvSpPr>
              <p:spPr>
                <a:xfrm>
                  <a:off x="5791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9" name="Rectangle 558"/>
                <p:cNvSpPr/>
                <p:nvPr/>
              </p:nvSpPr>
              <p:spPr>
                <a:xfrm>
                  <a:off x="6248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0" name="Rectangle 559"/>
                <p:cNvSpPr/>
                <p:nvPr/>
              </p:nvSpPr>
              <p:spPr>
                <a:xfrm>
                  <a:off x="6705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1" name="Rectangle 560"/>
                <p:cNvSpPr/>
                <p:nvPr/>
              </p:nvSpPr>
              <p:spPr>
                <a:xfrm>
                  <a:off x="7162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2" name="Rectangle 561"/>
                <p:cNvSpPr/>
                <p:nvPr/>
              </p:nvSpPr>
              <p:spPr>
                <a:xfrm>
                  <a:off x="7620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3" name="Rectangle 562"/>
                <p:cNvSpPr/>
                <p:nvPr/>
              </p:nvSpPr>
              <p:spPr>
                <a:xfrm>
                  <a:off x="8077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01" name="TextBox 400"/>
              <p:cNvSpPr txBox="1"/>
              <p:nvPr/>
            </p:nvSpPr>
            <p:spPr>
              <a:xfrm>
                <a:off x="2133600" y="2229535"/>
                <a:ext cx="44196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FF0000"/>
                    </a:solidFill>
                    <a:latin typeface="+mj-lt"/>
                  </a:rPr>
                  <a:t>atomicity violations</a:t>
                </a:r>
                <a:endParaRPr lang="en-US" sz="3600" dirty="0">
                  <a:solidFill>
                    <a:srgbClr val="FF0000"/>
                  </a:solidFill>
                  <a:latin typeface="+mj-lt"/>
                </a:endParaRPr>
              </a:p>
            </p:txBody>
          </p:sp>
        </p:grpSp>
        <p:grpSp>
          <p:nvGrpSpPr>
            <p:cNvPr id="181" name="Group 823"/>
            <p:cNvGrpSpPr/>
            <p:nvPr/>
          </p:nvGrpSpPr>
          <p:grpSpPr>
            <a:xfrm>
              <a:off x="1142999" y="3239869"/>
              <a:ext cx="3200401" cy="646331"/>
              <a:chOff x="914399" y="3239869"/>
              <a:chExt cx="3200401" cy="646331"/>
            </a:xfrm>
          </p:grpSpPr>
          <p:grpSp>
            <p:nvGrpSpPr>
              <p:cNvPr id="182" name="Group 616"/>
              <p:cNvGrpSpPr/>
              <p:nvPr/>
            </p:nvGrpSpPr>
            <p:grpSpPr>
              <a:xfrm flipV="1">
                <a:off x="914399" y="3385234"/>
                <a:ext cx="838194" cy="279400"/>
                <a:chOff x="304800" y="914400"/>
                <a:chExt cx="6400800" cy="2133600"/>
              </a:xfrm>
            </p:grpSpPr>
            <p:sp>
              <p:nvSpPr>
                <p:cNvPr id="362" name="Rectangle 361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3" name="Rectangle 362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4" name="Rectangle 363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5" name="Rectangle 364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6" name="Rectangle 365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7" name="Rectangle 366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8" name="Rectangle 367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9" name="Rectangle 368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0" name="Rectangle 369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1" name="Rectangle 370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2" name="Rectangle 371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3" name="Rectangle 372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4" name="Rectangle 373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5" name="Rectangle 374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6" name="Rectangle 375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7" name="Rectangle 376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8" name="Rectangle 377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9" name="Rectangle 378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0" name="Rectangle 379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1" name="Rectangle 380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2" name="Rectangle 381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3" name="Rectangle 382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4" name="Rectangle 383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5" name="Rectangle 384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6" name="Rectangle 385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7" name="Rectangle 386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8" name="Rectangle 387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9" name="Rectangle 388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0" name="Rectangle 389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1" name="Rectangle 390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2" name="Rectangle 391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3" name="Rectangle 392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4" name="Rectangle 393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5" name="Rectangle 394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6" name="Rectangle 395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7" name="Rectangle 396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8" name="Rectangle 397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9" name="Rectangle 398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61" name="TextBox 360"/>
              <p:cNvSpPr txBox="1"/>
              <p:nvPr/>
            </p:nvSpPr>
            <p:spPr>
              <a:xfrm>
                <a:off x="2133600" y="3239869"/>
                <a:ext cx="19812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FF0000"/>
                    </a:solidFill>
                    <a:latin typeface="+mj-lt"/>
                  </a:rPr>
                  <a:t>deadlock</a:t>
                </a:r>
                <a:endParaRPr lang="en-US" sz="3600" dirty="0">
                  <a:solidFill>
                    <a:srgbClr val="FF0000"/>
                  </a:solidFill>
                  <a:latin typeface="+mj-lt"/>
                </a:endParaRPr>
              </a:p>
            </p:txBody>
          </p:sp>
        </p:grpSp>
        <p:grpSp>
          <p:nvGrpSpPr>
            <p:cNvPr id="183" name="Group 824"/>
            <p:cNvGrpSpPr/>
            <p:nvPr/>
          </p:nvGrpSpPr>
          <p:grpSpPr>
            <a:xfrm>
              <a:off x="1164771" y="4134533"/>
              <a:ext cx="4474029" cy="666067"/>
              <a:chOff x="936171" y="4134533"/>
              <a:chExt cx="4474029" cy="666067"/>
            </a:xfrm>
          </p:grpSpPr>
          <p:grpSp>
            <p:nvGrpSpPr>
              <p:cNvPr id="184" name="Group 655"/>
              <p:cNvGrpSpPr/>
              <p:nvPr/>
            </p:nvGrpSpPr>
            <p:grpSpPr>
              <a:xfrm>
                <a:off x="936171" y="4134533"/>
                <a:ext cx="1045026" cy="609597"/>
                <a:chOff x="304800" y="914400"/>
                <a:chExt cx="8229600" cy="4800600"/>
              </a:xfrm>
            </p:grpSpPr>
            <p:sp>
              <p:nvSpPr>
                <p:cNvPr id="193" name="Rectangle 192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4" name="Rectangle 193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5" name="Rectangle 194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6" name="Rectangle 195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7" name="Rectangle 196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8" name="Rectangle 197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9" name="Rectangle 198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0" name="Rectangle 199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4" name="Rectangle 203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5" name="Rectangle 204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8" name="Rectangle 207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9" name="Rectangle 208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0" name="Rectangle 209"/>
                <p:cNvSpPr/>
                <p:nvPr/>
              </p:nvSpPr>
              <p:spPr>
                <a:xfrm>
                  <a:off x="5791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1" name="Rectangle 210"/>
                <p:cNvSpPr/>
                <p:nvPr/>
              </p:nvSpPr>
              <p:spPr>
                <a:xfrm>
                  <a:off x="62484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2" name="Rectangle 211"/>
                <p:cNvSpPr/>
                <p:nvPr/>
              </p:nvSpPr>
              <p:spPr>
                <a:xfrm>
                  <a:off x="67056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3" name="Rectangle 212"/>
                <p:cNvSpPr/>
                <p:nvPr/>
              </p:nvSpPr>
              <p:spPr>
                <a:xfrm>
                  <a:off x="7162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4" name="Rectangle 213"/>
                <p:cNvSpPr/>
                <p:nvPr/>
              </p:nvSpPr>
              <p:spPr>
                <a:xfrm>
                  <a:off x="7620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5" name="Rectangle 214"/>
                <p:cNvSpPr/>
                <p:nvPr/>
              </p:nvSpPr>
              <p:spPr>
                <a:xfrm>
                  <a:off x="8077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6" name="Rectangle 215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7" name="Rectangle 216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8" name="Rectangle 217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9" name="Rectangle 218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0" name="Rectangle 219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1" name="Rectangle 220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2" name="Rectangle 221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3" name="Rectangle 222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4" name="Rectangle 223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5" name="Rectangle 224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6" name="Rectangle 225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7" name="Rectangle 226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8" name="Rectangle 227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29" name="Rectangle 228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0" name="Rectangle 229"/>
                <p:cNvSpPr/>
                <p:nvPr/>
              </p:nvSpPr>
              <p:spPr>
                <a:xfrm>
                  <a:off x="6705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1" name="Rectangle 230"/>
                <p:cNvSpPr/>
                <p:nvPr/>
              </p:nvSpPr>
              <p:spPr>
                <a:xfrm>
                  <a:off x="7162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2" name="Rectangle 231"/>
                <p:cNvSpPr/>
                <p:nvPr/>
              </p:nvSpPr>
              <p:spPr>
                <a:xfrm>
                  <a:off x="7620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3" name="Rectangle 232"/>
                <p:cNvSpPr/>
                <p:nvPr/>
              </p:nvSpPr>
              <p:spPr>
                <a:xfrm>
                  <a:off x="8077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4" name="Rectangle 233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5" name="Rectangle 234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6" name="Rectangle 235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7" name="Rectangle 236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8" name="Rectangle 237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9" name="Rectangle 238"/>
                <p:cNvSpPr/>
                <p:nvPr/>
              </p:nvSpPr>
              <p:spPr>
                <a:xfrm>
                  <a:off x="2590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0" name="Rectangle 239"/>
                <p:cNvSpPr/>
                <p:nvPr/>
              </p:nvSpPr>
              <p:spPr>
                <a:xfrm>
                  <a:off x="3048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1" name="Rectangle 240"/>
                <p:cNvSpPr/>
                <p:nvPr/>
              </p:nvSpPr>
              <p:spPr>
                <a:xfrm>
                  <a:off x="3505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2" name="Rectangle 241"/>
                <p:cNvSpPr/>
                <p:nvPr/>
              </p:nvSpPr>
              <p:spPr>
                <a:xfrm>
                  <a:off x="39624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3" name="Rectangle 242"/>
                <p:cNvSpPr/>
                <p:nvPr/>
              </p:nvSpPr>
              <p:spPr>
                <a:xfrm>
                  <a:off x="44196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4" name="Rectangle 243"/>
                <p:cNvSpPr/>
                <p:nvPr/>
              </p:nvSpPr>
              <p:spPr>
                <a:xfrm>
                  <a:off x="4876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5" name="Rectangle 244"/>
                <p:cNvSpPr/>
                <p:nvPr/>
              </p:nvSpPr>
              <p:spPr>
                <a:xfrm>
                  <a:off x="5334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6" name="Rectangle 245"/>
                <p:cNvSpPr/>
                <p:nvPr/>
              </p:nvSpPr>
              <p:spPr>
                <a:xfrm>
                  <a:off x="5791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7" name="Rectangle 246"/>
                <p:cNvSpPr/>
                <p:nvPr/>
              </p:nvSpPr>
              <p:spPr>
                <a:xfrm>
                  <a:off x="62484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8" name="Rectangle 247"/>
                <p:cNvSpPr/>
                <p:nvPr/>
              </p:nvSpPr>
              <p:spPr>
                <a:xfrm>
                  <a:off x="67056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9" name="Rectangle 248"/>
                <p:cNvSpPr/>
                <p:nvPr/>
              </p:nvSpPr>
              <p:spPr>
                <a:xfrm>
                  <a:off x="7162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0" name="Rectangle 249"/>
                <p:cNvSpPr/>
                <p:nvPr/>
              </p:nvSpPr>
              <p:spPr>
                <a:xfrm>
                  <a:off x="7620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1" name="Rectangle 250"/>
                <p:cNvSpPr/>
                <p:nvPr/>
              </p:nvSpPr>
              <p:spPr>
                <a:xfrm>
                  <a:off x="8077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2" name="Rectangle 251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3" name="Rectangle 252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4" name="Rectangle 253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5" name="Rectangle 254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6" name="Rectangle 255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7" name="Rectangle 256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8" name="Rectangle 257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9" name="Rectangle 258"/>
                <p:cNvSpPr/>
                <p:nvPr/>
              </p:nvSpPr>
              <p:spPr>
                <a:xfrm>
                  <a:off x="3505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0" name="Rectangle 259"/>
                <p:cNvSpPr/>
                <p:nvPr/>
              </p:nvSpPr>
              <p:spPr>
                <a:xfrm>
                  <a:off x="39624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1" name="Rectangle 260"/>
                <p:cNvSpPr/>
                <p:nvPr/>
              </p:nvSpPr>
              <p:spPr>
                <a:xfrm>
                  <a:off x="44196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2" name="Rectangle 261"/>
                <p:cNvSpPr/>
                <p:nvPr/>
              </p:nvSpPr>
              <p:spPr>
                <a:xfrm>
                  <a:off x="4876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3" name="Rectangle 262"/>
                <p:cNvSpPr/>
                <p:nvPr/>
              </p:nvSpPr>
              <p:spPr>
                <a:xfrm>
                  <a:off x="5334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4" name="Rectangle 263"/>
                <p:cNvSpPr/>
                <p:nvPr/>
              </p:nvSpPr>
              <p:spPr>
                <a:xfrm>
                  <a:off x="5791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5" name="Rectangle 264"/>
                <p:cNvSpPr/>
                <p:nvPr/>
              </p:nvSpPr>
              <p:spPr>
                <a:xfrm>
                  <a:off x="62484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6" name="Rectangle 265"/>
                <p:cNvSpPr/>
                <p:nvPr/>
              </p:nvSpPr>
              <p:spPr>
                <a:xfrm>
                  <a:off x="67056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7" name="Rectangle 266"/>
                <p:cNvSpPr/>
                <p:nvPr/>
              </p:nvSpPr>
              <p:spPr>
                <a:xfrm>
                  <a:off x="7162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8" name="Rectangle 267"/>
                <p:cNvSpPr/>
                <p:nvPr/>
              </p:nvSpPr>
              <p:spPr>
                <a:xfrm>
                  <a:off x="7620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9" name="Rectangle 268"/>
                <p:cNvSpPr/>
                <p:nvPr/>
              </p:nvSpPr>
              <p:spPr>
                <a:xfrm>
                  <a:off x="8077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0" name="Rectangle 269"/>
                <p:cNvSpPr/>
                <p:nvPr/>
              </p:nvSpPr>
              <p:spPr>
                <a:xfrm>
                  <a:off x="304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1" name="Rectangle 270"/>
                <p:cNvSpPr/>
                <p:nvPr/>
              </p:nvSpPr>
              <p:spPr>
                <a:xfrm>
                  <a:off x="762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2" name="Rectangle 271"/>
                <p:cNvSpPr/>
                <p:nvPr/>
              </p:nvSpPr>
              <p:spPr>
                <a:xfrm>
                  <a:off x="1219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3" name="Rectangle 272"/>
                <p:cNvSpPr/>
                <p:nvPr/>
              </p:nvSpPr>
              <p:spPr>
                <a:xfrm>
                  <a:off x="16764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4" name="Rectangle 273"/>
                <p:cNvSpPr/>
                <p:nvPr/>
              </p:nvSpPr>
              <p:spPr>
                <a:xfrm>
                  <a:off x="21336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5" name="Rectangle 274"/>
                <p:cNvSpPr/>
                <p:nvPr/>
              </p:nvSpPr>
              <p:spPr>
                <a:xfrm>
                  <a:off x="2590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6" name="Rectangle 275"/>
                <p:cNvSpPr/>
                <p:nvPr/>
              </p:nvSpPr>
              <p:spPr>
                <a:xfrm>
                  <a:off x="3048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7" name="Rectangle 276"/>
                <p:cNvSpPr/>
                <p:nvPr/>
              </p:nvSpPr>
              <p:spPr>
                <a:xfrm>
                  <a:off x="3505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8" name="Rectangle 277"/>
                <p:cNvSpPr/>
                <p:nvPr/>
              </p:nvSpPr>
              <p:spPr>
                <a:xfrm>
                  <a:off x="39624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9" name="Rectangle 278"/>
                <p:cNvSpPr/>
                <p:nvPr/>
              </p:nvSpPr>
              <p:spPr>
                <a:xfrm>
                  <a:off x="44196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0" name="Rectangle 279"/>
                <p:cNvSpPr/>
                <p:nvPr/>
              </p:nvSpPr>
              <p:spPr>
                <a:xfrm>
                  <a:off x="4876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1" name="Rectangle 280"/>
                <p:cNvSpPr/>
                <p:nvPr/>
              </p:nvSpPr>
              <p:spPr>
                <a:xfrm>
                  <a:off x="5334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2" name="Rectangle 281"/>
                <p:cNvSpPr/>
                <p:nvPr/>
              </p:nvSpPr>
              <p:spPr>
                <a:xfrm>
                  <a:off x="5791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3" name="Rectangle 282"/>
                <p:cNvSpPr/>
                <p:nvPr/>
              </p:nvSpPr>
              <p:spPr>
                <a:xfrm>
                  <a:off x="62484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4" name="Rectangle 283"/>
                <p:cNvSpPr/>
                <p:nvPr/>
              </p:nvSpPr>
              <p:spPr>
                <a:xfrm>
                  <a:off x="67056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5" name="Rectangle 284"/>
                <p:cNvSpPr/>
                <p:nvPr/>
              </p:nvSpPr>
              <p:spPr>
                <a:xfrm>
                  <a:off x="7162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6" name="Rectangle 285"/>
                <p:cNvSpPr/>
                <p:nvPr/>
              </p:nvSpPr>
              <p:spPr>
                <a:xfrm>
                  <a:off x="7620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7" name="Rectangle 286"/>
                <p:cNvSpPr/>
                <p:nvPr/>
              </p:nvSpPr>
              <p:spPr>
                <a:xfrm>
                  <a:off x="8077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8" name="Rectangle 287"/>
                <p:cNvSpPr/>
                <p:nvPr/>
              </p:nvSpPr>
              <p:spPr>
                <a:xfrm>
                  <a:off x="304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9" name="Rectangle 288"/>
                <p:cNvSpPr/>
                <p:nvPr/>
              </p:nvSpPr>
              <p:spPr>
                <a:xfrm>
                  <a:off x="762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0" name="Rectangle 289"/>
                <p:cNvSpPr/>
                <p:nvPr/>
              </p:nvSpPr>
              <p:spPr>
                <a:xfrm>
                  <a:off x="1219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1" name="Rectangle 290"/>
                <p:cNvSpPr/>
                <p:nvPr/>
              </p:nvSpPr>
              <p:spPr>
                <a:xfrm>
                  <a:off x="16764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2" name="Rectangle 291"/>
                <p:cNvSpPr/>
                <p:nvPr/>
              </p:nvSpPr>
              <p:spPr>
                <a:xfrm>
                  <a:off x="21336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3" name="Rectangle 292"/>
                <p:cNvSpPr/>
                <p:nvPr/>
              </p:nvSpPr>
              <p:spPr>
                <a:xfrm>
                  <a:off x="2590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4" name="Rectangle 293"/>
                <p:cNvSpPr/>
                <p:nvPr/>
              </p:nvSpPr>
              <p:spPr>
                <a:xfrm>
                  <a:off x="3048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5" name="Rectangle 294"/>
                <p:cNvSpPr/>
                <p:nvPr/>
              </p:nvSpPr>
              <p:spPr>
                <a:xfrm>
                  <a:off x="3505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6" name="Rectangle 295"/>
                <p:cNvSpPr/>
                <p:nvPr/>
              </p:nvSpPr>
              <p:spPr>
                <a:xfrm>
                  <a:off x="39624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7" name="Rectangle 296"/>
                <p:cNvSpPr/>
                <p:nvPr/>
              </p:nvSpPr>
              <p:spPr>
                <a:xfrm>
                  <a:off x="44196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8" name="Rectangle 297"/>
                <p:cNvSpPr/>
                <p:nvPr/>
              </p:nvSpPr>
              <p:spPr>
                <a:xfrm>
                  <a:off x="4876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9" name="Rectangle 298"/>
                <p:cNvSpPr/>
                <p:nvPr/>
              </p:nvSpPr>
              <p:spPr>
                <a:xfrm>
                  <a:off x="5334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0" name="Rectangle 299"/>
                <p:cNvSpPr/>
                <p:nvPr/>
              </p:nvSpPr>
              <p:spPr>
                <a:xfrm>
                  <a:off x="5791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1" name="Rectangle 300"/>
                <p:cNvSpPr/>
                <p:nvPr/>
              </p:nvSpPr>
              <p:spPr>
                <a:xfrm>
                  <a:off x="62484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2" name="Rectangle 301"/>
                <p:cNvSpPr/>
                <p:nvPr/>
              </p:nvSpPr>
              <p:spPr>
                <a:xfrm>
                  <a:off x="67056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3" name="Rectangle 302"/>
                <p:cNvSpPr/>
                <p:nvPr/>
              </p:nvSpPr>
              <p:spPr>
                <a:xfrm>
                  <a:off x="7162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4" name="Rectangle 303"/>
                <p:cNvSpPr/>
                <p:nvPr/>
              </p:nvSpPr>
              <p:spPr>
                <a:xfrm>
                  <a:off x="7620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5" name="Rectangle 304"/>
                <p:cNvSpPr/>
                <p:nvPr/>
              </p:nvSpPr>
              <p:spPr>
                <a:xfrm>
                  <a:off x="8077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6" name="Rectangle 305"/>
                <p:cNvSpPr/>
                <p:nvPr/>
              </p:nvSpPr>
              <p:spPr>
                <a:xfrm>
                  <a:off x="304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7" name="Rectangle 306"/>
                <p:cNvSpPr/>
                <p:nvPr/>
              </p:nvSpPr>
              <p:spPr>
                <a:xfrm>
                  <a:off x="762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8" name="Rectangle 307"/>
                <p:cNvSpPr/>
                <p:nvPr/>
              </p:nvSpPr>
              <p:spPr>
                <a:xfrm>
                  <a:off x="1219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9" name="Rectangle 308"/>
                <p:cNvSpPr/>
                <p:nvPr/>
              </p:nvSpPr>
              <p:spPr>
                <a:xfrm>
                  <a:off x="16764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0" name="Rectangle 309"/>
                <p:cNvSpPr/>
                <p:nvPr/>
              </p:nvSpPr>
              <p:spPr>
                <a:xfrm>
                  <a:off x="21336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1" name="Rectangle 310"/>
                <p:cNvSpPr/>
                <p:nvPr/>
              </p:nvSpPr>
              <p:spPr>
                <a:xfrm>
                  <a:off x="2590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2" name="Rectangle 311"/>
                <p:cNvSpPr/>
                <p:nvPr/>
              </p:nvSpPr>
              <p:spPr>
                <a:xfrm>
                  <a:off x="3048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3" name="Rectangle 312"/>
                <p:cNvSpPr/>
                <p:nvPr/>
              </p:nvSpPr>
              <p:spPr>
                <a:xfrm>
                  <a:off x="3505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4" name="Rectangle 313"/>
                <p:cNvSpPr/>
                <p:nvPr/>
              </p:nvSpPr>
              <p:spPr>
                <a:xfrm>
                  <a:off x="39624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5" name="Rectangle 314"/>
                <p:cNvSpPr/>
                <p:nvPr/>
              </p:nvSpPr>
              <p:spPr>
                <a:xfrm>
                  <a:off x="44196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6" name="Rectangle 315"/>
                <p:cNvSpPr/>
                <p:nvPr/>
              </p:nvSpPr>
              <p:spPr>
                <a:xfrm>
                  <a:off x="4876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7" name="Rectangle 316"/>
                <p:cNvSpPr/>
                <p:nvPr/>
              </p:nvSpPr>
              <p:spPr>
                <a:xfrm>
                  <a:off x="5334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8" name="Rectangle 317"/>
                <p:cNvSpPr/>
                <p:nvPr/>
              </p:nvSpPr>
              <p:spPr>
                <a:xfrm>
                  <a:off x="5791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9" name="Rectangle 318"/>
                <p:cNvSpPr/>
                <p:nvPr/>
              </p:nvSpPr>
              <p:spPr>
                <a:xfrm>
                  <a:off x="62484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0" name="Rectangle 319"/>
                <p:cNvSpPr/>
                <p:nvPr/>
              </p:nvSpPr>
              <p:spPr>
                <a:xfrm>
                  <a:off x="67056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1" name="Rectangle 320"/>
                <p:cNvSpPr/>
                <p:nvPr/>
              </p:nvSpPr>
              <p:spPr>
                <a:xfrm>
                  <a:off x="7162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2" name="Rectangle 321"/>
                <p:cNvSpPr/>
                <p:nvPr/>
              </p:nvSpPr>
              <p:spPr>
                <a:xfrm>
                  <a:off x="7620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3" name="Rectangle 322"/>
                <p:cNvSpPr/>
                <p:nvPr/>
              </p:nvSpPr>
              <p:spPr>
                <a:xfrm>
                  <a:off x="8077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4" name="Rectangle 323"/>
                <p:cNvSpPr/>
                <p:nvPr/>
              </p:nvSpPr>
              <p:spPr>
                <a:xfrm>
                  <a:off x="304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5" name="Rectangle 324"/>
                <p:cNvSpPr/>
                <p:nvPr/>
              </p:nvSpPr>
              <p:spPr>
                <a:xfrm>
                  <a:off x="762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6" name="Rectangle 325"/>
                <p:cNvSpPr/>
                <p:nvPr/>
              </p:nvSpPr>
              <p:spPr>
                <a:xfrm>
                  <a:off x="1219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7" name="Rectangle 326"/>
                <p:cNvSpPr/>
                <p:nvPr/>
              </p:nvSpPr>
              <p:spPr>
                <a:xfrm>
                  <a:off x="1676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8" name="Rectangle 327"/>
                <p:cNvSpPr/>
                <p:nvPr/>
              </p:nvSpPr>
              <p:spPr>
                <a:xfrm>
                  <a:off x="2133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9" name="Rectangle 328"/>
                <p:cNvSpPr/>
                <p:nvPr/>
              </p:nvSpPr>
              <p:spPr>
                <a:xfrm>
                  <a:off x="2590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0" name="Rectangle 329"/>
                <p:cNvSpPr/>
                <p:nvPr/>
              </p:nvSpPr>
              <p:spPr>
                <a:xfrm>
                  <a:off x="3048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1" name="Rectangle 330"/>
                <p:cNvSpPr/>
                <p:nvPr/>
              </p:nvSpPr>
              <p:spPr>
                <a:xfrm>
                  <a:off x="3505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2" name="Rectangle 331"/>
                <p:cNvSpPr/>
                <p:nvPr/>
              </p:nvSpPr>
              <p:spPr>
                <a:xfrm>
                  <a:off x="3962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3" name="Rectangle 332"/>
                <p:cNvSpPr/>
                <p:nvPr/>
              </p:nvSpPr>
              <p:spPr>
                <a:xfrm>
                  <a:off x="4419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4" name="Rectangle 333"/>
                <p:cNvSpPr/>
                <p:nvPr/>
              </p:nvSpPr>
              <p:spPr>
                <a:xfrm>
                  <a:off x="4876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5" name="Rectangle 334"/>
                <p:cNvSpPr/>
                <p:nvPr/>
              </p:nvSpPr>
              <p:spPr>
                <a:xfrm>
                  <a:off x="5334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6" name="Rectangle 335"/>
                <p:cNvSpPr/>
                <p:nvPr/>
              </p:nvSpPr>
              <p:spPr>
                <a:xfrm>
                  <a:off x="5791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7" name="Rectangle 336"/>
                <p:cNvSpPr/>
                <p:nvPr/>
              </p:nvSpPr>
              <p:spPr>
                <a:xfrm>
                  <a:off x="6248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8" name="Rectangle 337"/>
                <p:cNvSpPr/>
                <p:nvPr/>
              </p:nvSpPr>
              <p:spPr>
                <a:xfrm>
                  <a:off x="6705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9" name="Rectangle 338"/>
                <p:cNvSpPr/>
                <p:nvPr/>
              </p:nvSpPr>
              <p:spPr>
                <a:xfrm>
                  <a:off x="7162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0" name="Rectangle 339"/>
                <p:cNvSpPr/>
                <p:nvPr/>
              </p:nvSpPr>
              <p:spPr>
                <a:xfrm>
                  <a:off x="7620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1" name="Rectangle 340"/>
                <p:cNvSpPr/>
                <p:nvPr/>
              </p:nvSpPr>
              <p:spPr>
                <a:xfrm>
                  <a:off x="8077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2" name="Rectangle 341"/>
                <p:cNvSpPr/>
                <p:nvPr/>
              </p:nvSpPr>
              <p:spPr>
                <a:xfrm>
                  <a:off x="304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3" name="Rectangle 342"/>
                <p:cNvSpPr/>
                <p:nvPr/>
              </p:nvSpPr>
              <p:spPr>
                <a:xfrm>
                  <a:off x="762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4" name="Rectangle 343"/>
                <p:cNvSpPr/>
                <p:nvPr/>
              </p:nvSpPr>
              <p:spPr>
                <a:xfrm>
                  <a:off x="1219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5" name="Rectangle 344"/>
                <p:cNvSpPr/>
                <p:nvPr/>
              </p:nvSpPr>
              <p:spPr>
                <a:xfrm>
                  <a:off x="16764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6" name="Rectangle 345"/>
                <p:cNvSpPr/>
                <p:nvPr/>
              </p:nvSpPr>
              <p:spPr>
                <a:xfrm>
                  <a:off x="21336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7" name="Rectangle 346"/>
                <p:cNvSpPr/>
                <p:nvPr/>
              </p:nvSpPr>
              <p:spPr>
                <a:xfrm>
                  <a:off x="2590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8" name="Rectangle 347"/>
                <p:cNvSpPr/>
                <p:nvPr/>
              </p:nvSpPr>
              <p:spPr>
                <a:xfrm>
                  <a:off x="3048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9" name="Rectangle 348"/>
                <p:cNvSpPr/>
                <p:nvPr/>
              </p:nvSpPr>
              <p:spPr>
                <a:xfrm>
                  <a:off x="3505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0" name="Rectangle 349"/>
                <p:cNvSpPr/>
                <p:nvPr/>
              </p:nvSpPr>
              <p:spPr>
                <a:xfrm>
                  <a:off x="39624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1" name="Rectangle 350"/>
                <p:cNvSpPr/>
                <p:nvPr/>
              </p:nvSpPr>
              <p:spPr>
                <a:xfrm>
                  <a:off x="44196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2" name="Rectangle 351"/>
                <p:cNvSpPr/>
                <p:nvPr/>
              </p:nvSpPr>
              <p:spPr>
                <a:xfrm>
                  <a:off x="4876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3" name="Rectangle 352"/>
                <p:cNvSpPr/>
                <p:nvPr/>
              </p:nvSpPr>
              <p:spPr>
                <a:xfrm>
                  <a:off x="5334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4" name="Rectangle 353"/>
                <p:cNvSpPr/>
                <p:nvPr/>
              </p:nvSpPr>
              <p:spPr>
                <a:xfrm>
                  <a:off x="5791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5" name="Rectangle 354"/>
                <p:cNvSpPr/>
                <p:nvPr/>
              </p:nvSpPr>
              <p:spPr>
                <a:xfrm>
                  <a:off x="62484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6" name="Rectangle 355"/>
                <p:cNvSpPr/>
                <p:nvPr/>
              </p:nvSpPr>
              <p:spPr>
                <a:xfrm>
                  <a:off x="67056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7" name="Rectangle 356"/>
                <p:cNvSpPr/>
                <p:nvPr/>
              </p:nvSpPr>
              <p:spPr>
                <a:xfrm>
                  <a:off x="7162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8" name="Rectangle 357"/>
                <p:cNvSpPr/>
                <p:nvPr/>
              </p:nvSpPr>
              <p:spPr>
                <a:xfrm>
                  <a:off x="7620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9" name="Rectangle 358"/>
                <p:cNvSpPr/>
                <p:nvPr/>
              </p:nvSpPr>
              <p:spPr>
                <a:xfrm>
                  <a:off x="8077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92" name="TextBox 191"/>
              <p:cNvSpPr txBox="1"/>
              <p:nvPr/>
            </p:nvSpPr>
            <p:spPr>
              <a:xfrm>
                <a:off x="2133600" y="4154269"/>
                <a:ext cx="32766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FF0000"/>
                    </a:solidFill>
                    <a:latin typeface="+mj-lt"/>
                  </a:rPr>
                  <a:t>order violations</a:t>
                </a:r>
                <a:endParaRPr lang="en-US" sz="3600" dirty="0">
                  <a:solidFill>
                    <a:srgbClr val="FF0000"/>
                  </a:solidFill>
                  <a:latin typeface="+mj-lt"/>
                </a:endParaRPr>
              </a:p>
            </p:txBody>
          </p:sp>
        </p:grpSp>
      </p:grpSp>
      <p:cxnSp>
        <p:nvCxnSpPr>
          <p:cNvPr id="729" name="Straight Connector 728"/>
          <p:cNvCxnSpPr/>
          <p:nvPr/>
        </p:nvCxnSpPr>
        <p:spPr bwMode="auto">
          <a:xfrm rot="10800000" flipV="1">
            <a:off x="3429000" y="2839949"/>
            <a:ext cx="5257800" cy="18363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28" name="Straight Connector 727"/>
          <p:cNvCxnSpPr/>
          <p:nvPr/>
        </p:nvCxnSpPr>
        <p:spPr bwMode="auto">
          <a:xfrm rot="10800000" flipV="1">
            <a:off x="3429000" y="3886201"/>
            <a:ext cx="5257800" cy="18363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924800" y="4495800"/>
            <a:ext cx="6096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983"/>
          <p:cNvGrpSpPr/>
          <p:nvPr/>
        </p:nvGrpSpPr>
        <p:grpSpPr>
          <a:xfrm>
            <a:off x="1143000" y="838200"/>
            <a:ext cx="3493995" cy="646331"/>
            <a:chOff x="2079171" y="5602069"/>
            <a:chExt cx="3493995" cy="646331"/>
          </a:xfrm>
        </p:grpSpPr>
        <p:grpSp>
          <p:nvGrpSpPr>
            <p:cNvPr id="3" name="Group 981"/>
            <p:cNvGrpSpPr/>
            <p:nvPr/>
          </p:nvGrpSpPr>
          <p:grpSpPr>
            <a:xfrm>
              <a:off x="2079171" y="5638799"/>
              <a:ext cx="1045026" cy="609597"/>
              <a:chOff x="304800" y="914400"/>
              <a:chExt cx="8229600" cy="4800600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04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762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1219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676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2133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2590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3048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3505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3962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4419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4876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5334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5791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6248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6705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7162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7620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8077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304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762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1219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1676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2133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590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3048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3505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3962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4419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4876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5334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5791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6248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6705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7162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7620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8077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304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762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1219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1676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2133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2590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3048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3505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3962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4419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4876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5334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5791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6248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6705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7162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7620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8077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304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762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1219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1676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2133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2590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3048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3505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3962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4419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4876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5334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5791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6248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6705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7162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7620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8077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304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762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1219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1676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2133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2590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3048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3505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3962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4419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4876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5334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 90"/>
              <p:cNvSpPr/>
              <p:nvPr/>
            </p:nvSpPr>
            <p:spPr>
              <a:xfrm>
                <a:off x="5791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Rectangle 91"/>
              <p:cNvSpPr/>
              <p:nvPr/>
            </p:nvSpPr>
            <p:spPr>
              <a:xfrm>
                <a:off x="6248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Rectangle 92"/>
              <p:cNvSpPr/>
              <p:nvPr/>
            </p:nvSpPr>
            <p:spPr>
              <a:xfrm>
                <a:off x="6705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tangle 93"/>
              <p:cNvSpPr/>
              <p:nvPr/>
            </p:nvSpPr>
            <p:spPr>
              <a:xfrm>
                <a:off x="7162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7620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/>
              <p:cNvSpPr/>
              <p:nvPr/>
            </p:nvSpPr>
            <p:spPr>
              <a:xfrm>
                <a:off x="8077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304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762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1219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1676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2133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2590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3048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3505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3962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4419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4876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5334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5791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6248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 110"/>
              <p:cNvSpPr/>
              <p:nvPr/>
            </p:nvSpPr>
            <p:spPr>
              <a:xfrm>
                <a:off x="6705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7162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7620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8077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Rectangle 114"/>
              <p:cNvSpPr/>
              <p:nvPr/>
            </p:nvSpPr>
            <p:spPr>
              <a:xfrm>
                <a:off x="304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tangle 115"/>
              <p:cNvSpPr/>
              <p:nvPr/>
            </p:nvSpPr>
            <p:spPr>
              <a:xfrm>
                <a:off x="762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Rectangle 116"/>
              <p:cNvSpPr/>
              <p:nvPr/>
            </p:nvSpPr>
            <p:spPr>
              <a:xfrm>
                <a:off x="1219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Rectangle 117"/>
              <p:cNvSpPr/>
              <p:nvPr/>
            </p:nvSpPr>
            <p:spPr>
              <a:xfrm>
                <a:off x="1676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ectangle 118"/>
              <p:cNvSpPr/>
              <p:nvPr/>
            </p:nvSpPr>
            <p:spPr>
              <a:xfrm>
                <a:off x="2133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tangle 119"/>
              <p:cNvSpPr/>
              <p:nvPr/>
            </p:nvSpPr>
            <p:spPr>
              <a:xfrm>
                <a:off x="2590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ctangle 120"/>
              <p:cNvSpPr/>
              <p:nvPr/>
            </p:nvSpPr>
            <p:spPr>
              <a:xfrm>
                <a:off x="3048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tangle 121"/>
              <p:cNvSpPr/>
              <p:nvPr/>
            </p:nvSpPr>
            <p:spPr>
              <a:xfrm>
                <a:off x="3505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tangle 122"/>
              <p:cNvSpPr/>
              <p:nvPr/>
            </p:nvSpPr>
            <p:spPr>
              <a:xfrm>
                <a:off x="3962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Rectangle 123"/>
              <p:cNvSpPr/>
              <p:nvPr/>
            </p:nvSpPr>
            <p:spPr>
              <a:xfrm>
                <a:off x="4419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Rectangle 124"/>
              <p:cNvSpPr/>
              <p:nvPr/>
            </p:nvSpPr>
            <p:spPr>
              <a:xfrm>
                <a:off x="4876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tangle 125"/>
              <p:cNvSpPr/>
              <p:nvPr/>
            </p:nvSpPr>
            <p:spPr>
              <a:xfrm>
                <a:off x="5334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Rectangle 126"/>
              <p:cNvSpPr/>
              <p:nvPr/>
            </p:nvSpPr>
            <p:spPr>
              <a:xfrm>
                <a:off x="5791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tangle 127"/>
              <p:cNvSpPr/>
              <p:nvPr/>
            </p:nvSpPr>
            <p:spPr>
              <a:xfrm>
                <a:off x="6248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Rectangle 128"/>
              <p:cNvSpPr/>
              <p:nvPr/>
            </p:nvSpPr>
            <p:spPr>
              <a:xfrm>
                <a:off x="6705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ectangle 129"/>
              <p:cNvSpPr/>
              <p:nvPr/>
            </p:nvSpPr>
            <p:spPr>
              <a:xfrm>
                <a:off x="7162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Rectangle 130"/>
              <p:cNvSpPr/>
              <p:nvPr/>
            </p:nvSpPr>
            <p:spPr>
              <a:xfrm>
                <a:off x="7620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Rectangle 131"/>
              <p:cNvSpPr/>
              <p:nvPr/>
            </p:nvSpPr>
            <p:spPr>
              <a:xfrm>
                <a:off x="8077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Rectangle 132"/>
              <p:cNvSpPr/>
              <p:nvPr/>
            </p:nvSpPr>
            <p:spPr>
              <a:xfrm>
                <a:off x="304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Rectangle 133"/>
              <p:cNvSpPr/>
              <p:nvPr/>
            </p:nvSpPr>
            <p:spPr>
              <a:xfrm>
                <a:off x="762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Rectangle 134"/>
              <p:cNvSpPr/>
              <p:nvPr/>
            </p:nvSpPr>
            <p:spPr>
              <a:xfrm>
                <a:off x="1219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Rectangle 135"/>
              <p:cNvSpPr/>
              <p:nvPr/>
            </p:nvSpPr>
            <p:spPr>
              <a:xfrm>
                <a:off x="1676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Rectangle 136"/>
              <p:cNvSpPr/>
              <p:nvPr/>
            </p:nvSpPr>
            <p:spPr>
              <a:xfrm>
                <a:off x="2133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Rectangle 137"/>
              <p:cNvSpPr/>
              <p:nvPr/>
            </p:nvSpPr>
            <p:spPr>
              <a:xfrm>
                <a:off x="2590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3048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Rectangle 139"/>
              <p:cNvSpPr/>
              <p:nvPr/>
            </p:nvSpPr>
            <p:spPr>
              <a:xfrm>
                <a:off x="3505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Rectangle 140"/>
              <p:cNvSpPr/>
              <p:nvPr/>
            </p:nvSpPr>
            <p:spPr>
              <a:xfrm>
                <a:off x="3962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Rectangle 141"/>
              <p:cNvSpPr/>
              <p:nvPr/>
            </p:nvSpPr>
            <p:spPr>
              <a:xfrm>
                <a:off x="4419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Rectangle 142"/>
              <p:cNvSpPr/>
              <p:nvPr/>
            </p:nvSpPr>
            <p:spPr>
              <a:xfrm>
                <a:off x="4876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Rectangle 143"/>
              <p:cNvSpPr/>
              <p:nvPr/>
            </p:nvSpPr>
            <p:spPr>
              <a:xfrm>
                <a:off x="5334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Rectangle 144"/>
              <p:cNvSpPr/>
              <p:nvPr/>
            </p:nvSpPr>
            <p:spPr>
              <a:xfrm>
                <a:off x="5791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Rectangle 145"/>
              <p:cNvSpPr/>
              <p:nvPr/>
            </p:nvSpPr>
            <p:spPr>
              <a:xfrm>
                <a:off x="6248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Rectangle 146"/>
              <p:cNvSpPr/>
              <p:nvPr/>
            </p:nvSpPr>
            <p:spPr>
              <a:xfrm>
                <a:off x="6705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Rectangle 147"/>
              <p:cNvSpPr/>
              <p:nvPr/>
            </p:nvSpPr>
            <p:spPr>
              <a:xfrm>
                <a:off x="7162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Rectangle 148"/>
              <p:cNvSpPr/>
              <p:nvPr/>
            </p:nvSpPr>
            <p:spPr>
              <a:xfrm>
                <a:off x="7620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Rectangle 149"/>
              <p:cNvSpPr/>
              <p:nvPr/>
            </p:nvSpPr>
            <p:spPr>
              <a:xfrm>
                <a:off x="8077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Rectangle 150"/>
              <p:cNvSpPr/>
              <p:nvPr/>
            </p:nvSpPr>
            <p:spPr>
              <a:xfrm>
                <a:off x="304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Rectangle 151"/>
              <p:cNvSpPr/>
              <p:nvPr/>
            </p:nvSpPr>
            <p:spPr>
              <a:xfrm>
                <a:off x="762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Rectangle 152"/>
              <p:cNvSpPr/>
              <p:nvPr/>
            </p:nvSpPr>
            <p:spPr>
              <a:xfrm>
                <a:off x="1219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Rectangle 153"/>
              <p:cNvSpPr/>
              <p:nvPr/>
            </p:nvSpPr>
            <p:spPr>
              <a:xfrm>
                <a:off x="1676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Rectangle 154"/>
              <p:cNvSpPr/>
              <p:nvPr/>
            </p:nvSpPr>
            <p:spPr>
              <a:xfrm>
                <a:off x="2133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Rectangle 155"/>
              <p:cNvSpPr/>
              <p:nvPr/>
            </p:nvSpPr>
            <p:spPr>
              <a:xfrm>
                <a:off x="2590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Rectangle 156"/>
              <p:cNvSpPr/>
              <p:nvPr/>
            </p:nvSpPr>
            <p:spPr>
              <a:xfrm>
                <a:off x="3048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Rectangle 157"/>
              <p:cNvSpPr/>
              <p:nvPr/>
            </p:nvSpPr>
            <p:spPr>
              <a:xfrm>
                <a:off x="3505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Rectangle 158"/>
              <p:cNvSpPr/>
              <p:nvPr/>
            </p:nvSpPr>
            <p:spPr>
              <a:xfrm>
                <a:off x="3962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Rectangle 159"/>
              <p:cNvSpPr/>
              <p:nvPr/>
            </p:nvSpPr>
            <p:spPr>
              <a:xfrm>
                <a:off x="4419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Rectangle 160"/>
              <p:cNvSpPr/>
              <p:nvPr/>
            </p:nvSpPr>
            <p:spPr>
              <a:xfrm>
                <a:off x="4876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Rectangle 161"/>
              <p:cNvSpPr/>
              <p:nvPr/>
            </p:nvSpPr>
            <p:spPr>
              <a:xfrm>
                <a:off x="5334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Rectangle 162"/>
              <p:cNvSpPr/>
              <p:nvPr/>
            </p:nvSpPr>
            <p:spPr>
              <a:xfrm>
                <a:off x="5791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Rectangle 163"/>
              <p:cNvSpPr/>
              <p:nvPr/>
            </p:nvSpPr>
            <p:spPr>
              <a:xfrm>
                <a:off x="6248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Rectangle 164"/>
              <p:cNvSpPr/>
              <p:nvPr/>
            </p:nvSpPr>
            <p:spPr>
              <a:xfrm>
                <a:off x="6705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Rectangle 165"/>
              <p:cNvSpPr/>
              <p:nvPr/>
            </p:nvSpPr>
            <p:spPr>
              <a:xfrm>
                <a:off x="7162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Rectangle 166"/>
              <p:cNvSpPr/>
              <p:nvPr/>
            </p:nvSpPr>
            <p:spPr>
              <a:xfrm>
                <a:off x="7620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Rectangle 167"/>
              <p:cNvSpPr/>
              <p:nvPr/>
            </p:nvSpPr>
            <p:spPr>
              <a:xfrm>
                <a:off x="8077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3287166" y="5602069"/>
              <a:ext cx="2286000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92D050"/>
                  </a:solidFill>
                  <a:latin typeface="+mj-lt"/>
                </a:rPr>
                <a:t>sequential</a:t>
              </a:r>
              <a:endParaRPr lang="en-US" sz="3600" dirty="0">
                <a:solidFill>
                  <a:srgbClr val="92D050"/>
                </a:solidFill>
                <a:latin typeface="+mj-lt"/>
              </a:endParaRPr>
            </a:p>
          </p:txBody>
        </p:sp>
      </p:grpSp>
      <p:grpSp>
        <p:nvGrpSpPr>
          <p:cNvPr id="4" name="Group 168"/>
          <p:cNvGrpSpPr/>
          <p:nvPr/>
        </p:nvGrpSpPr>
        <p:grpSpPr>
          <a:xfrm>
            <a:off x="5486400" y="152400"/>
            <a:ext cx="1669211" cy="2057400"/>
            <a:chOff x="2743200" y="1143000"/>
            <a:chExt cx="3276600" cy="4038600"/>
          </a:xfrm>
        </p:grpSpPr>
        <p:pic>
          <p:nvPicPr>
            <p:cNvPr id="170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1" name="Picture 170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2" name="Picture 171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3" name="Picture 17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174" name="TextBox 173"/>
          <p:cNvSpPr txBox="1"/>
          <p:nvPr/>
        </p:nvSpPr>
        <p:spPr>
          <a:xfrm>
            <a:off x="4648200" y="762000"/>
            <a:ext cx="465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+</a:t>
            </a:r>
            <a:endParaRPr lang="en-US" sz="4400" b="1" dirty="0"/>
          </a:p>
        </p:txBody>
      </p:sp>
      <p:sp>
        <p:nvSpPr>
          <p:cNvPr id="175" name="TextBox 174"/>
          <p:cNvSpPr txBox="1"/>
          <p:nvPr/>
        </p:nvSpPr>
        <p:spPr>
          <a:xfrm>
            <a:off x="7543800" y="762000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?</a:t>
            </a:r>
            <a:endParaRPr lang="en-US" sz="4400" b="1" dirty="0"/>
          </a:p>
        </p:txBody>
      </p:sp>
      <p:sp>
        <p:nvSpPr>
          <p:cNvPr id="176" name="TextBox 175"/>
          <p:cNvSpPr txBox="1"/>
          <p:nvPr/>
        </p:nvSpPr>
        <p:spPr>
          <a:xfrm>
            <a:off x="304800" y="762000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1.</a:t>
            </a:r>
            <a:endParaRPr lang="en-US" sz="4400" b="1" dirty="0"/>
          </a:p>
        </p:txBody>
      </p:sp>
      <p:cxnSp>
        <p:nvCxnSpPr>
          <p:cNvPr id="187" name="Straight Arrow Connector 186"/>
          <p:cNvCxnSpPr/>
          <p:nvPr/>
        </p:nvCxnSpPr>
        <p:spPr bwMode="auto">
          <a:xfrm rot="5400000">
            <a:off x="1714500" y="3467100"/>
            <a:ext cx="228600" cy="1588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91" name="Straight Arrow Connector 190"/>
          <p:cNvCxnSpPr/>
          <p:nvPr/>
        </p:nvCxnSpPr>
        <p:spPr bwMode="auto">
          <a:xfrm rot="5400000">
            <a:off x="953294" y="5219700"/>
            <a:ext cx="1751806" cy="794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06" name="Oval 205"/>
          <p:cNvSpPr/>
          <p:nvPr/>
        </p:nvSpPr>
        <p:spPr bwMode="auto">
          <a:xfrm>
            <a:off x="1447800" y="25908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f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  <p:sp>
        <p:nvSpPr>
          <p:cNvPr id="207" name="Oval 206"/>
          <p:cNvSpPr/>
          <p:nvPr/>
        </p:nvSpPr>
        <p:spPr bwMode="auto">
          <a:xfrm>
            <a:off x="1447800" y="35814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g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(y)</a:t>
            </a:r>
          </a:p>
        </p:txBody>
      </p:sp>
      <p:grpSp>
        <p:nvGrpSpPr>
          <p:cNvPr id="5" name="Group 195"/>
          <p:cNvGrpSpPr/>
          <p:nvPr/>
        </p:nvGrpSpPr>
        <p:grpSpPr>
          <a:xfrm>
            <a:off x="533400" y="2514600"/>
            <a:ext cx="2819400" cy="3048000"/>
            <a:chOff x="5715000" y="838200"/>
            <a:chExt cx="2819400" cy="1524000"/>
          </a:xfrm>
        </p:grpSpPr>
        <p:sp>
          <p:nvSpPr>
            <p:cNvPr id="201" name="Rectangle 200"/>
            <p:cNvSpPr/>
            <p:nvPr/>
          </p:nvSpPr>
          <p:spPr>
            <a:xfrm>
              <a:off x="5715000" y="838200"/>
              <a:ext cx="2819400" cy="1524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2" name="TextBox 201"/>
            <p:cNvSpPr txBox="1"/>
            <p:nvPr/>
          </p:nvSpPr>
          <p:spPr>
            <a:xfrm>
              <a:off x="5791200" y="838200"/>
              <a:ext cx="647934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800" dirty="0" smtClean="0">
                  <a:latin typeface="Georgia" pitchFamily="18" charset="0"/>
                </a:rPr>
                <a:t>“</a:t>
              </a:r>
              <a:endParaRPr lang="en-US" sz="8800" dirty="0">
                <a:latin typeface="Georgia" pitchFamily="18" charset="0"/>
              </a:endParaRPr>
            </a:p>
          </p:txBody>
        </p:sp>
        <p:sp>
          <p:nvSpPr>
            <p:cNvPr id="203" name="TextBox 202"/>
            <p:cNvSpPr txBox="1"/>
            <p:nvPr/>
          </p:nvSpPr>
          <p:spPr>
            <a:xfrm>
              <a:off x="7620000" y="838200"/>
              <a:ext cx="647934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800" dirty="0" smtClean="0">
                  <a:latin typeface="Georgia" pitchFamily="18" charset="0"/>
                </a:rPr>
                <a:t>”</a:t>
              </a:r>
              <a:endParaRPr lang="en-US" sz="8800" dirty="0">
                <a:latin typeface="Georgia" pitchFamily="18" charset="0"/>
              </a:endParaRPr>
            </a:p>
          </p:txBody>
        </p:sp>
      </p:grpSp>
      <p:grpSp>
        <p:nvGrpSpPr>
          <p:cNvPr id="169" name="Group 706"/>
          <p:cNvGrpSpPr/>
          <p:nvPr/>
        </p:nvGrpSpPr>
        <p:grpSpPr>
          <a:xfrm>
            <a:off x="3505199" y="2514600"/>
            <a:ext cx="5638801" cy="3581400"/>
            <a:chOff x="1142999" y="1219200"/>
            <a:chExt cx="5638801" cy="3581400"/>
          </a:xfrm>
        </p:grpSpPr>
        <p:grpSp>
          <p:nvGrpSpPr>
            <p:cNvPr id="177" name="Group 821"/>
            <p:cNvGrpSpPr/>
            <p:nvPr/>
          </p:nvGrpSpPr>
          <p:grpSpPr>
            <a:xfrm>
              <a:off x="1143000" y="1219200"/>
              <a:ext cx="4724400" cy="646331"/>
              <a:chOff x="914400" y="1219200"/>
              <a:chExt cx="4724400" cy="646331"/>
            </a:xfrm>
          </p:grpSpPr>
          <p:sp>
            <p:nvSpPr>
              <p:cNvPr id="564" name="TextBox 563"/>
              <p:cNvSpPr txBox="1"/>
              <p:nvPr/>
            </p:nvSpPr>
            <p:spPr>
              <a:xfrm>
                <a:off x="2133600" y="1219200"/>
                <a:ext cx="35052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FF0000"/>
                    </a:solidFill>
                    <a:latin typeface="+mj-lt"/>
                  </a:rPr>
                  <a:t>race conditions</a:t>
                </a:r>
                <a:endParaRPr lang="en-US" sz="3600" dirty="0">
                  <a:solidFill>
                    <a:srgbClr val="FF0000"/>
                  </a:solidFill>
                  <a:latin typeface="+mj-lt"/>
                </a:endParaRPr>
              </a:p>
            </p:txBody>
          </p:sp>
          <p:grpSp>
            <p:nvGrpSpPr>
              <p:cNvPr id="178" name="Group 164"/>
              <p:cNvGrpSpPr/>
              <p:nvPr/>
            </p:nvGrpSpPr>
            <p:grpSpPr>
              <a:xfrm>
                <a:off x="914400" y="1237564"/>
                <a:ext cx="1045026" cy="609597"/>
                <a:chOff x="304800" y="914400"/>
                <a:chExt cx="8229600" cy="4800600"/>
              </a:xfrm>
            </p:grpSpPr>
            <p:sp>
              <p:nvSpPr>
                <p:cNvPr id="566" name="Rectangle 565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7" name="Rectangle 566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8" name="Rectangle 567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9" name="Rectangle 568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0" name="Rectangle 569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1" name="Rectangle 170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2" name="Rectangle 571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3" name="Rectangle 572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4" name="Rectangle 573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5" name="Rectangle 574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6" name="Rectangle 575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7" name="Rectangle 576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8" name="Rectangle 577"/>
                <p:cNvSpPr/>
                <p:nvPr/>
              </p:nvSpPr>
              <p:spPr>
                <a:xfrm>
                  <a:off x="5791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9" name="Rectangle 578"/>
                <p:cNvSpPr/>
                <p:nvPr/>
              </p:nvSpPr>
              <p:spPr>
                <a:xfrm>
                  <a:off x="6248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0" name="Rectangle 579"/>
                <p:cNvSpPr/>
                <p:nvPr/>
              </p:nvSpPr>
              <p:spPr>
                <a:xfrm>
                  <a:off x="6705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1" name="Rectangle 580"/>
                <p:cNvSpPr/>
                <p:nvPr/>
              </p:nvSpPr>
              <p:spPr>
                <a:xfrm>
                  <a:off x="7162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2" name="Rectangle 581"/>
                <p:cNvSpPr/>
                <p:nvPr/>
              </p:nvSpPr>
              <p:spPr>
                <a:xfrm>
                  <a:off x="7620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3" name="Rectangle 582"/>
                <p:cNvSpPr/>
                <p:nvPr/>
              </p:nvSpPr>
              <p:spPr>
                <a:xfrm>
                  <a:off x="8077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4" name="Rectangle 583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5" name="Rectangle 584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6" name="Rectangle 585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7" name="Rectangle 586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8" name="Rectangle 587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9" name="Rectangle 588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0" name="Rectangle 589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1" name="Rectangle 590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2" name="Rectangle 591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3" name="Rectangle 592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4" name="Rectangle 593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5" name="Rectangle 594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6" name="Rectangle 595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97" name="Rectangle 596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8" name="Rectangle 597"/>
                <p:cNvSpPr/>
                <p:nvPr/>
              </p:nvSpPr>
              <p:spPr>
                <a:xfrm>
                  <a:off x="6705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9" name="Rectangle 598"/>
                <p:cNvSpPr/>
                <p:nvPr/>
              </p:nvSpPr>
              <p:spPr>
                <a:xfrm>
                  <a:off x="7162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0" name="Rectangle 599"/>
                <p:cNvSpPr/>
                <p:nvPr/>
              </p:nvSpPr>
              <p:spPr>
                <a:xfrm>
                  <a:off x="7620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1" name="Rectangle 600"/>
                <p:cNvSpPr/>
                <p:nvPr/>
              </p:nvSpPr>
              <p:spPr>
                <a:xfrm>
                  <a:off x="8077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2" name="Rectangle 601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3" name="Rectangle 602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4" name="Rectangle 603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5" name="Rectangle 604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6" name="Rectangle 605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7" name="Rectangle 606"/>
                <p:cNvSpPr/>
                <p:nvPr/>
              </p:nvSpPr>
              <p:spPr>
                <a:xfrm>
                  <a:off x="2590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8" name="Rectangle 607"/>
                <p:cNvSpPr/>
                <p:nvPr/>
              </p:nvSpPr>
              <p:spPr>
                <a:xfrm>
                  <a:off x="3048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9" name="Rectangle 608"/>
                <p:cNvSpPr/>
                <p:nvPr/>
              </p:nvSpPr>
              <p:spPr>
                <a:xfrm>
                  <a:off x="3505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0" name="Rectangle 609"/>
                <p:cNvSpPr/>
                <p:nvPr/>
              </p:nvSpPr>
              <p:spPr>
                <a:xfrm>
                  <a:off x="3962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1" name="Rectangle 210"/>
                <p:cNvSpPr/>
                <p:nvPr/>
              </p:nvSpPr>
              <p:spPr>
                <a:xfrm>
                  <a:off x="4419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2" name="Rectangle 611"/>
                <p:cNvSpPr/>
                <p:nvPr/>
              </p:nvSpPr>
              <p:spPr>
                <a:xfrm>
                  <a:off x="4876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3" name="Rectangle 612"/>
                <p:cNvSpPr/>
                <p:nvPr/>
              </p:nvSpPr>
              <p:spPr>
                <a:xfrm>
                  <a:off x="5334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4" name="Rectangle 613"/>
                <p:cNvSpPr/>
                <p:nvPr/>
              </p:nvSpPr>
              <p:spPr>
                <a:xfrm>
                  <a:off x="5791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5" name="Rectangle 614"/>
                <p:cNvSpPr/>
                <p:nvPr/>
              </p:nvSpPr>
              <p:spPr>
                <a:xfrm>
                  <a:off x="6248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6" name="Rectangle 615"/>
                <p:cNvSpPr/>
                <p:nvPr/>
              </p:nvSpPr>
              <p:spPr>
                <a:xfrm>
                  <a:off x="6705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7" name="Rectangle 616"/>
                <p:cNvSpPr/>
                <p:nvPr/>
              </p:nvSpPr>
              <p:spPr>
                <a:xfrm>
                  <a:off x="7162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8" name="Rectangle 617"/>
                <p:cNvSpPr/>
                <p:nvPr/>
              </p:nvSpPr>
              <p:spPr>
                <a:xfrm>
                  <a:off x="7620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9" name="Rectangle 618"/>
                <p:cNvSpPr/>
                <p:nvPr/>
              </p:nvSpPr>
              <p:spPr>
                <a:xfrm>
                  <a:off x="8077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0" name="Rectangle 619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1" name="Rectangle 620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2" name="Rectangle 621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3" name="Rectangle 622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4" name="Rectangle 623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5" name="Rectangle 624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6" name="Rectangle 625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7" name="Rectangle 626"/>
                <p:cNvSpPr/>
                <p:nvPr/>
              </p:nvSpPr>
              <p:spPr>
                <a:xfrm>
                  <a:off x="3505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8" name="Rectangle 627"/>
                <p:cNvSpPr/>
                <p:nvPr/>
              </p:nvSpPr>
              <p:spPr>
                <a:xfrm>
                  <a:off x="3962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9" name="Rectangle 628"/>
                <p:cNvSpPr/>
                <p:nvPr/>
              </p:nvSpPr>
              <p:spPr>
                <a:xfrm>
                  <a:off x="4419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0" name="Rectangle 629"/>
                <p:cNvSpPr/>
                <p:nvPr/>
              </p:nvSpPr>
              <p:spPr>
                <a:xfrm>
                  <a:off x="4876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1" name="Rectangle 630"/>
                <p:cNvSpPr/>
                <p:nvPr/>
              </p:nvSpPr>
              <p:spPr>
                <a:xfrm>
                  <a:off x="5334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2" name="Rectangle 631"/>
                <p:cNvSpPr/>
                <p:nvPr/>
              </p:nvSpPr>
              <p:spPr>
                <a:xfrm>
                  <a:off x="5791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3" name="Rectangle 632"/>
                <p:cNvSpPr/>
                <p:nvPr/>
              </p:nvSpPr>
              <p:spPr>
                <a:xfrm>
                  <a:off x="6248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4" name="Rectangle 633"/>
                <p:cNvSpPr/>
                <p:nvPr/>
              </p:nvSpPr>
              <p:spPr>
                <a:xfrm>
                  <a:off x="6705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5" name="Rectangle 634"/>
                <p:cNvSpPr/>
                <p:nvPr/>
              </p:nvSpPr>
              <p:spPr>
                <a:xfrm>
                  <a:off x="7162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6" name="Rectangle 635"/>
                <p:cNvSpPr/>
                <p:nvPr/>
              </p:nvSpPr>
              <p:spPr>
                <a:xfrm>
                  <a:off x="7620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7" name="Rectangle 636"/>
                <p:cNvSpPr/>
                <p:nvPr/>
              </p:nvSpPr>
              <p:spPr>
                <a:xfrm>
                  <a:off x="8077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8" name="Rectangle 637"/>
                <p:cNvSpPr/>
                <p:nvPr/>
              </p:nvSpPr>
              <p:spPr>
                <a:xfrm>
                  <a:off x="304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9" name="Rectangle 638"/>
                <p:cNvSpPr/>
                <p:nvPr/>
              </p:nvSpPr>
              <p:spPr>
                <a:xfrm>
                  <a:off x="762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0" name="Rectangle 639"/>
                <p:cNvSpPr/>
                <p:nvPr/>
              </p:nvSpPr>
              <p:spPr>
                <a:xfrm>
                  <a:off x="1219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1" name="Rectangle 640"/>
                <p:cNvSpPr/>
                <p:nvPr/>
              </p:nvSpPr>
              <p:spPr>
                <a:xfrm>
                  <a:off x="1676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2" name="Rectangle 641"/>
                <p:cNvSpPr/>
                <p:nvPr/>
              </p:nvSpPr>
              <p:spPr>
                <a:xfrm>
                  <a:off x="2133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3" name="Rectangle 642"/>
                <p:cNvSpPr/>
                <p:nvPr/>
              </p:nvSpPr>
              <p:spPr>
                <a:xfrm>
                  <a:off x="2590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4" name="Rectangle 643"/>
                <p:cNvSpPr/>
                <p:nvPr/>
              </p:nvSpPr>
              <p:spPr>
                <a:xfrm>
                  <a:off x="3048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5" name="Rectangle 644"/>
                <p:cNvSpPr/>
                <p:nvPr/>
              </p:nvSpPr>
              <p:spPr>
                <a:xfrm>
                  <a:off x="3505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6" name="Rectangle 645"/>
                <p:cNvSpPr/>
                <p:nvPr/>
              </p:nvSpPr>
              <p:spPr>
                <a:xfrm>
                  <a:off x="3962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7" name="Rectangle 646"/>
                <p:cNvSpPr/>
                <p:nvPr/>
              </p:nvSpPr>
              <p:spPr>
                <a:xfrm>
                  <a:off x="4419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8" name="Rectangle 647"/>
                <p:cNvSpPr/>
                <p:nvPr/>
              </p:nvSpPr>
              <p:spPr>
                <a:xfrm>
                  <a:off x="4876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9" name="Rectangle 648"/>
                <p:cNvSpPr/>
                <p:nvPr/>
              </p:nvSpPr>
              <p:spPr>
                <a:xfrm>
                  <a:off x="5334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0" name="Rectangle 375"/>
                <p:cNvSpPr/>
                <p:nvPr/>
              </p:nvSpPr>
              <p:spPr>
                <a:xfrm>
                  <a:off x="5791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1" name="Rectangle 650"/>
                <p:cNvSpPr/>
                <p:nvPr/>
              </p:nvSpPr>
              <p:spPr>
                <a:xfrm>
                  <a:off x="6248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2" name="Rectangle 651"/>
                <p:cNvSpPr/>
                <p:nvPr/>
              </p:nvSpPr>
              <p:spPr>
                <a:xfrm>
                  <a:off x="6705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3" name="Rectangle 652"/>
                <p:cNvSpPr/>
                <p:nvPr/>
              </p:nvSpPr>
              <p:spPr>
                <a:xfrm>
                  <a:off x="7162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4" name="Rectangle 653"/>
                <p:cNvSpPr/>
                <p:nvPr/>
              </p:nvSpPr>
              <p:spPr>
                <a:xfrm>
                  <a:off x="7620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5" name="Rectangle 654"/>
                <p:cNvSpPr/>
                <p:nvPr/>
              </p:nvSpPr>
              <p:spPr>
                <a:xfrm>
                  <a:off x="8077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6" name="Rectangle 655"/>
                <p:cNvSpPr/>
                <p:nvPr/>
              </p:nvSpPr>
              <p:spPr>
                <a:xfrm>
                  <a:off x="304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7" name="Rectangle 656"/>
                <p:cNvSpPr/>
                <p:nvPr/>
              </p:nvSpPr>
              <p:spPr>
                <a:xfrm>
                  <a:off x="762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8" name="Rectangle 657"/>
                <p:cNvSpPr/>
                <p:nvPr/>
              </p:nvSpPr>
              <p:spPr>
                <a:xfrm>
                  <a:off x="1219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9" name="Rectangle 658"/>
                <p:cNvSpPr/>
                <p:nvPr/>
              </p:nvSpPr>
              <p:spPr>
                <a:xfrm>
                  <a:off x="1676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0" name="Rectangle 659"/>
                <p:cNvSpPr/>
                <p:nvPr/>
              </p:nvSpPr>
              <p:spPr>
                <a:xfrm>
                  <a:off x="2133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1" name="Rectangle 660"/>
                <p:cNvSpPr/>
                <p:nvPr/>
              </p:nvSpPr>
              <p:spPr>
                <a:xfrm>
                  <a:off x="2590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2" name="Rectangle 661"/>
                <p:cNvSpPr/>
                <p:nvPr/>
              </p:nvSpPr>
              <p:spPr>
                <a:xfrm>
                  <a:off x="3048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3" name="Rectangle 662"/>
                <p:cNvSpPr/>
                <p:nvPr/>
              </p:nvSpPr>
              <p:spPr>
                <a:xfrm>
                  <a:off x="3505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4" name="Rectangle 663"/>
                <p:cNvSpPr/>
                <p:nvPr/>
              </p:nvSpPr>
              <p:spPr>
                <a:xfrm>
                  <a:off x="3962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5" name="Rectangle 664"/>
                <p:cNvSpPr/>
                <p:nvPr/>
              </p:nvSpPr>
              <p:spPr>
                <a:xfrm>
                  <a:off x="4419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6" name="Rectangle 665"/>
                <p:cNvSpPr/>
                <p:nvPr/>
              </p:nvSpPr>
              <p:spPr>
                <a:xfrm>
                  <a:off x="4876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7" name="Rectangle 666"/>
                <p:cNvSpPr/>
                <p:nvPr/>
              </p:nvSpPr>
              <p:spPr>
                <a:xfrm>
                  <a:off x="5334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8" name="Rectangle 667"/>
                <p:cNvSpPr/>
                <p:nvPr/>
              </p:nvSpPr>
              <p:spPr>
                <a:xfrm>
                  <a:off x="5791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9" name="Rectangle 668"/>
                <p:cNvSpPr/>
                <p:nvPr/>
              </p:nvSpPr>
              <p:spPr>
                <a:xfrm>
                  <a:off x="6248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0" name="Rectangle 669"/>
                <p:cNvSpPr/>
                <p:nvPr/>
              </p:nvSpPr>
              <p:spPr>
                <a:xfrm>
                  <a:off x="6705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1" name="Rectangle 670"/>
                <p:cNvSpPr/>
                <p:nvPr/>
              </p:nvSpPr>
              <p:spPr>
                <a:xfrm>
                  <a:off x="7162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2" name="Rectangle 671"/>
                <p:cNvSpPr/>
                <p:nvPr/>
              </p:nvSpPr>
              <p:spPr>
                <a:xfrm>
                  <a:off x="7620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3" name="Rectangle 672"/>
                <p:cNvSpPr/>
                <p:nvPr/>
              </p:nvSpPr>
              <p:spPr>
                <a:xfrm>
                  <a:off x="8077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4" name="Rectangle 673"/>
                <p:cNvSpPr/>
                <p:nvPr/>
              </p:nvSpPr>
              <p:spPr>
                <a:xfrm>
                  <a:off x="304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5" name="Rectangle 674"/>
                <p:cNvSpPr/>
                <p:nvPr/>
              </p:nvSpPr>
              <p:spPr>
                <a:xfrm>
                  <a:off x="762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6" name="Rectangle 675"/>
                <p:cNvSpPr/>
                <p:nvPr/>
              </p:nvSpPr>
              <p:spPr>
                <a:xfrm>
                  <a:off x="1219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7" name="Rectangle 676"/>
                <p:cNvSpPr/>
                <p:nvPr/>
              </p:nvSpPr>
              <p:spPr>
                <a:xfrm>
                  <a:off x="1676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8" name="Rectangle 677"/>
                <p:cNvSpPr/>
                <p:nvPr/>
              </p:nvSpPr>
              <p:spPr>
                <a:xfrm>
                  <a:off x="2133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9" name="Rectangle 678"/>
                <p:cNvSpPr/>
                <p:nvPr/>
              </p:nvSpPr>
              <p:spPr>
                <a:xfrm>
                  <a:off x="2590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0" name="Rectangle 679"/>
                <p:cNvSpPr/>
                <p:nvPr/>
              </p:nvSpPr>
              <p:spPr>
                <a:xfrm>
                  <a:off x="3048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1" name="Rectangle 680"/>
                <p:cNvSpPr/>
                <p:nvPr/>
              </p:nvSpPr>
              <p:spPr>
                <a:xfrm>
                  <a:off x="3505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2" name="Rectangle 681"/>
                <p:cNvSpPr/>
                <p:nvPr/>
              </p:nvSpPr>
              <p:spPr>
                <a:xfrm>
                  <a:off x="3962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3" name="Rectangle 682"/>
                <p:cNvSpPr/>
                <p:nvPr/>
              </p:nvSpPr>
              <p:spPr>
                <a:xfrm>
                  <a:off x="4419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4" name="Rectangle 683"/>
                <p:cNvSpPr/>
                <p:nvPr/>
              </p:nvSpPr>
              <p:spPr>
                <a:xfrm>
                  <a:off x="4876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5" name="Rectangle 684"/>
                <p:cNvSpPr/>
                <p:nvPr/>
              </p:nvSpPr>
              <p:spPr>
                <a:xfrm>
                  <a:off x="5334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6" name="Rectangle 685"/>
                <p:cNvSpPr/>
                <p:nvPr/>
              </p:nvSpPr>
              <p:spPr>
                <a:xfrm>
                  <a:off x="5791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7" name="Rectangle 686"/>
                <p:cNvSpPr/>
                <p:nvPr/>
              </p:nvSpPr>
              <p:spPr>
                <a:xfrm>
                  <a:off x="6248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8" name="Rectangle 687"/>
                <p:cNvSpPr/>
                <p:nvPr/>
              </p:nvSpPr>
              <p:spPr>
                <a:xfrm>
                  <a:off x="6705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9" name="Rectangle 688"/>
                <p:cNvSpPr/>
                <p:nvPr/>
              </p:nvSpPr>
              <p:spPr>
                <a:xfrm>
                  <a:off x="7162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0" name="Rectangle 689"/>
                <p:cNvSpPr/>
                <p:nvPr/>
              </p:nvSpPr>
              <p:spPr>
                <a:xfrm>
                  <a:off x="7620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1" name="Rectangle 690"/>
                <p:cNvSpPr/>
                <p:nvPr/>
              </p:nvSpPr>
              <p:spPr>
                <a:xfrm>
                  <a:off x="8077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2" name="Rectangle 691"/>
                <p:cNvSpPr/>
                <p:nvPr/>
              </p:nvSpPr>
              <p:spPr>
                <a:xfrm>
                  <a:off x="304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3" name="Rectangle 692"/>
                <p:cNvSpPr/>
                <p:nvPr/>
              </p:nvSpPr>
              <p:spPr>
                <a:xfrm>
                  <a:off x="7620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4" name="Rectangle 693"/>
                <p:cNvSpPr/>
                <p:nvPr/>
              </p:nvSpPr>
              <p:spPr>
                <a:xfrm>
                  <a:off x="1219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5" name="Rectangle 694"/>
                <p:cNvSpPr/>
                <p:nvPr/>
              </p:nvSpPr>
              <p:spPr>
                <a:xfrm>
                  <a:off x="16764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6" name="Rectangle 695"/>
                <p:cNvSpPr/>
                <p:nvPr/>
              </p:nvSpPr>
              <p:spPr>
                <a:xfrm>
                  <a:off x="21336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7" name="Rectangle 696"/>
                <p:cNvSpPr/>
                <p:nvPr/>
              </p:nvSpPr>
              <p:spPr>
                <a:xfrm>
                  <a:off x="2590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8" name="Rectangle 697"/>
                <p:cNvSpPr/>
                <p:nvPr/>
              </p:nvSpPr>
              <p:spPr>
                <a:xfrm>
                  <a:off x="30480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9" name="Rectangle 698"/>
                <p:cNvSpPr/>
                <p:nvPr/>
              </p:nvSpPr>
              <p:spPr>
                <a:xfrm>
                  <a:off x="3505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0" name="Rectangle 699"/>
                <p:cNvSpPr/>
                <p:nvPr/>
              </p:nvSpPr>
              <p:spPr>
                <a:xfrm>
                  <a:off x="39624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1" name="Rectangle 700"/>
                <p:cNvSpPr/>
                <p:nvPr/>
              </p:nvSpPr>
              <p:spPr>
                <a:xfrm>
                  <a:off x="44196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2" name="Rectangle 701"/>
                <p:cNvSpPr/>
                <p:nvPr/>
              </p:nvSpPr>
              <p:spPr>
                <a:xfrm>
                  <a:off x="4876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3" name="Rectangle 702"/>
                <p:cNvSpPr/>
                <p:nvPr/>
              </p:nvSpPr>
              <p:spPr>
                <a:xfrm>
                  <a:off x="5334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4" name="Rectangle 703"/>
                <p:cNvSpPr/>
                <p:nvPr/>
              </p:nvSpPr>
              <p:spPr>
                <a:xfrm>
                  <a:off x="5791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5" name="Rectangle 704"/>
                <p:cNvSpPr/>
                <p:nvPr/>
              </p:nvSpPr>
              <p:spPr>
                <a:xfrm>
                  <a:off x="62484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6" name="Rectangle 705"/>
                <p:cNvSpPr/>
                <p:nvPr/>
              </p:nvSpPr>
              <p:spPr>
                <a:xfrm>
                  <a:off x="67056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7" name="Rectangle 706"/>
                <p:cNvSpPr/>
                <p:nvPr/>
              </p:nvSpPr>
              <p:spPr>
                <a:xfrm>
                  <a:off x="7162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8" name="Rectangle 707"/>
                <p:cNvSpPr/>
                <p:nvPr/>
              </p:nvSpPr>
              <p:spPr>
                <a:xfrm>
                  <a:off x="76200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9" name="Rectangle 708"/>
                <p:cNvSpPr/>
                <p:nvPr/>
              </p:nvSpPr>
              <p:spPr>
                <a:xfrm>
                  <a:off x="8077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0" name="Rectangle 709"/>
                <p:cNvSpPr/>
                <p:nvPr/>
              </p:nvSpPr>
              <p:spPr>
                <a:xfrm>
                  <a:off x="304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1" name="Rectangle 710"/>
                <p:cNvSpPr/>
                <p:nvPr/>
              </p:nvSpPr>
              <p:spPr>
                <a:xfrm>
                  <a:off x="762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2" name="Rectangle 711"/>
                <p:cNvSpPr/>
                <p:nvPr/>
              </p:nvSpPr>
              <p:spPr>
                <a:xfrm>
                  <a:off x="1219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3" name="Rectangle 712"/>
                <p:cNvSpPr/>
                <p:nvPr/>
              </p:nvSpPr>
              <p:spPr>
                <a:xfrm>
                  <a:off x="1676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4" name="Rectangle 713"/>
                <p:cNvSpPr/>
                <p:nvPr/>
              </p:nvSpPr>
              <p:spPr>
                <a:xfrm>
                  <a:off x="2133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5" name="Rectangle 714"/>
                <p:cNvSpPr/>
                <p:nvPr/>
              </p:nvSpPr>
              <p:spPr>
                <a:xfrm>
                  <a:off x="2590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6" name="Rectangle 715"/>
                <p:cNvSpPr/>
                <p:nvPr/>
              </p:nvSpPr>
              <p:spPr>
                <a:xfrm>
                  <a:off x="3048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7" name="Rectangle 716"/>
                <p:cNvSpPr/>
                <p:nvPr/>
              </p:nvSpPr>
              <p:spPr>
                <a:xfrm>
                  <a:off x="3505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8" name="Rectangle 717"/>
                <p:cNvSpPr/>
                <p:nvPr/>
              </p:nvSpPr>
              <p:spPr>
                <a:xfrm>
                  <a:off x="3962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9" name="Rectangle 718"/>
                <p:cNvSpPr/>
                <p:nvPr/>
              </p:nvSpPr>
              <p:spPr>
                <a:xfrm>
                  <a:off x="4419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0" name="Rectangle 719"/>
                <p:cNvSpPr/>
                <p:nvPr/>
              </p:nvSpPr>
              <p:spPr>
                <a:xfrm>
                  <a:off x="4876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1" name="Rectangle 720"/>
                <p:cNvSpPr/>
                <p:nvPr/>
              </p:nvSpPr>
              <p:spPr>
                <a:xfrm>
                  <a:off x="5334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2" name="Rectangle 721"/>
                <p:cNvSpPr/>
                <p:nvPr/>
              </p:nvSpPr>
              <p:spPr>
                <a:xfrm>
                  <a:off x="5791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3" name="Rectangle 722"/>
                <p:cNvSpPr/>
                <p:nvPr/>
              </p:nvSpPr>
              <p:spPr>
                <a:xfrm>
                  <a:off x="6248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4" name="Rectangle 723"/>
                <p:cNvSpPr/>
                <p:nvPr/>
              </p:nvSpPr>
              <p:spPr>
                <a:xfrm>
                  <a:off x="6705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5" name="Rectangle 724"/>
                <p:cNvSpPr/>
                <p:nvPr/>
              </p:nvSpPr>
              <p:spPr>
                <a:xfrm>
                  <a:off x="7162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6" name="Rectangle 725"/>
                <p:cNvSpPr/>
                <p:nvPr/>
              </p:nvSpPr>
              <p:spPr>
                <a:xfrm>
                  <a:off x="7620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7" name="Rectangle 726"/>
                <p:cNvSpPr/>
                <p:nvPr/>
              </p:nvSpPr>
              <p:spPr>
                <a:xfrm>
                  <a:off x="8077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79" name="Group 822"/>
            <p:cNvGrpSpPr/>
            <p:nvPr/>
          </p:nvGrpSpPr>
          <p:grpSpPr>
            <a:xfrm>
              <a:off x="1143000" y="2209799"/>
              <a:ext cx="5638800" cy="666067"/>
              <a:chOff x="914400" y="2209799"/>
              <a:chExt cx="5638800" cy="666067"/>
            </a:xfrm>
          </p:grpSpPr>
          <p:grpSp>
            <p:nvGrpSpPr>
              <p:cNvPr id="180" name="Group 453"/>
              <p:cNvGrpSpPr/>
              <p:nvPr/>
            </p:nvGrpSpPr>
            <p:grpSpPr>
              <a:xfrm>
                <a:off x="914400" y="2209799"/>
                <a:ext cx="1045026" cy="609597"/>
                <a:chOff x="304800" y="914400"/>
                <a:chExt cx="8229600" cy="4800600"/>
              </a:xfrm>
            </p:grpSpPr>
            <p:sp>
              <p:nvSpPr>
                <p:cNvPr id="402" name="Rectangle 401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3" name="Rectangle 402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4" name="Rectangle 403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5" name="Rectangle 404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6" name="Rectangle 405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7" name="Rectangle 406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8" name="Rectangle 407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9" name="Rectangle 408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0" name="Rectangle 409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1" name="Rectangle 410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2" name="Rectangle 411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3" name="Rectangle 412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4" name="Rectangle 413"/>
                <p:cNvSpPr/>
                <p:nvPr/>
              </p:nvSpPr>
              <p:spPr>
                <a:xfrm>
                  <a:off x="5791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5" name="Rectangle 414"/>
                <p:cNvSpPr/>
                <p:nvPr/>
              </p:nvSpPr>
              <p:spPr>
                <a:xfrm>
                  <a:off x="6248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6" name="Rectangle 415"/>
                <p:cNvSpPr/>
                <p:nvPr/>
              </p:nvSpPr>
              <p:spPr>
                <a:xfrm>
                  <a:off x="6705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7" name="Rectangle 416"/>
                <p:cNvSpPr/>
                <p:nvPr/>
              </p:nvSpPr>
              <p:spPr>
                <a:xfrm>
                  <a:off x="7162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8" name="Rectangle 417"/>
                <p:cNvSpPr/>
                <p:nvPr/>
              </p:nvSpPr>
              <p:spPr>
                <a:xfrm>
                  <a:off x="7620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9" name="Rectangle 418"/>
                <p:cNvSpPr/>
                <p:nvPr/>
              </p:nvSpPr>
              <p:spPr>
                <a:xfrm>
                  <a:off x="8077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0" name="Rectangle 419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1" name="Rectangle 420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2" name="Rectangle 421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3" name="Rectangle 422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4" name="Rectangle 423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5" name="Rectangle 424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6" name="Rectangle 425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7" name="Rectangle 426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8" name="Rectangle 427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9" name="Rectangle 428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0" name="Rectangle 429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1" name="Rectangle 430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2" name="Rectangle 431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33" name="Rectangle 432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4" name="Rectangle 433"/>
                <p:cNvSpPr/>
                <p:nvPr/>
              </p:nvSpPr>
              <p:spPr>
                <a:xfrm>
                  <a:off x="6705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5" name="Rectangle 434"/>
                <p:cNvSpPr/>
                <p:nvPr/>
              </p:nvSpPr>
              <p:spPr>
                <a:xfrm>
                  <a:off x="7162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6" name="Rectangle 435"/>
                <p:cNvSpPr/>
                <p:nvPr/>
              </p:nvSpPr>
              <p:spPr>
                <a:xfrm>
                  <a:off x="7620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7" name="Rectangle 436"/>
                <p:cNvSpPr/>
                <p:nvPr/>
              </p:nvSpPr>
              <p:spPr>
                <a:xfrm>
                  <a:off x="8077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8" name="Rectangle 437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9" name="Rectangle 438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0" name="Rectangle 439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1" name="Rectangle 440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2" name="Rectangle 441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3" name="Rectangle 442"/>
                <p:cNvSpPr/>
                <p:nvPr/>
              </p:nvSpPr>
              <p:spPr>
                <a:xfrm>
                  <a:off x="2590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4" name="Rectangle 443"/>
                <p:cNvSpPr/>
                <p:nvPr/>
              </p:nvSpPr>
              <p:spPr>
                <a:xfrm>
                  <a:off x="3048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5" name="Rectangle 444"/>
                <p:cNvSpPr/>
                <p:nvPr/>
              </p:nvSpPr>
              <p:spPr>
                <a:xfrm>
                  <a:off x="3505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6" name="Rectangle 445"/>
                <p:cNvSpPr/>
                <p:nvPr/>
              </p:nvSpPr>
              <p:spPr>
                <a:xfrm>
                  <a:off x="3962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7" name="Rectangle 446"/>
                <p:cNvSpPr/>
                <p:nvPr/>
              </p:nvSpPr>
              <p:spPr>
                <a:xfrm>
                  <a:off x="4419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8" name="Rectangle 447"/>
                <p:cNvSpPr/>
                <p:nvPr/>
              </p:nvSpPr>
              <p:spPr>
                <a:xfrm>
                  <a:off x="4876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9" name="Rectangle 448"/>
                <p:cNvSpPr/>
                <p:nvPr/>
              </p:nvSpPr>
              <p:spPr>
                <a:xfrm>
                  <a:off x="5334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0" name="Rectangle 449"/>
                <p:cNvSpPr/>
                <p:nvPr/>
              </p:nvSpPr>
              <p:spPr>
                <a:xfrm>
                  <a:off x="5791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1" name="Rectangle 450"/>
                <p:cNvSpPr/>
                <p:nvPr/>
              </p:nvSpPr>
              <p:spPr>
                <a:xfrm>
                  <a:off x="6248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2" name="Rectangle 451"/>
                <p:cNvSpPr/>
                <p:nvPr/>
              </p:nvSpPr>
              <p:spPr>
                <a:xfrm>
                  <a:off x="6705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3" name="Rectangle 452"/>
                <p:cNvSpPr/>
                <p:nvPr/>
              </p:nvSpPr>
              <p:spPr>
                <a:xfrm>
                  <a:off x="7162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4" name="Rectangle 453"/>
                <p:cNvSpPr/>
                <p:nvPr/>
              </p:nvSpPr>
              <p:spPr>
                <a:xfrm>
                  <a:off x="7620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5" name="Rectangle 454"/>
                <p:cNvSpPr/>
                <p:nvPr/>
              </p:nvSpPr>
              <p:spPr>
                <a:xfrm>
                  <a:off x="8077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6" name="Rectangle 455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7" name="Rectangle 456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8" name="Rectangle 457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9" name="Rectangle 458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0" name="Rectangle 459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1" name="Rectangle 460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2" name="Rectangle 461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3" name="Rectangle 462"/>
                <p:cNvSpPr/>
                <p:nvPr/>
              </p:nvSpPr>
              <p:spPr>
                <a:xfrm>
                  <a:off x="3505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4" name="Rectangle 463"/>
                <p:cNvSpPr/>
                <p:nvPr/>
              </p:nvSpPr>
              <p:spPr>
                <a:xfrm>
                  <a:off x="3962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5" name="Rectangle 464"/>
                <p:cNvSpPr/>
                <p:nvPr/>
              </p:nvSpPr>
              <p:spPr>
                <a:xfrm>
                  <a:off x="4419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6" name="Rectangle 465"/>
                <p:cNvSpPr/>
                <p:nvPr/>
              </p:nvSpPr>
              <p:spPr>
                <a:xfrm>
                  <a:off x="4876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7" name="Rectangle 466"/>
                <p:cNvSpPr/>
                <p:nvPr/>
              </p:nvSpPr>
              <p:spPr>
                <a:xfrm>
                  <a:off x="5334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8" name="Rectangle 467"/>
                <p:cNvSpPr/>
                <p:nvPr/>
              </p:nvSpPr>
              <p:spPr>
                <a:xfrm>
                  <a:off x="5791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9" name="Rectangle 468"/>
                <p:cNvSpPr/>
                <p:nvPr/>
              </p:nvSpPr>
              <p:spPr>
                <a:xfrm>
                  <a:off x="6248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0" name="Rectangle 469"/>
                <p:cNvSpPr/>
                <p:nvPr/>
              </p:nvSpPr>
              <p:spPr>
                <a:xfrm>
                  <a:off x="6705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1" name="Rectangle 470"/>
                <p:cNvSpPr/>
                <p:nvPr/>
              </p:nvSpPr>
              <p:spPr>
                <a:xfrm>
                  <a:off x="7162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2" name="Rectangle 471"/>
                <p:cNvSpPr/>
                <p:nvPr/>
              </p:nvSpPr>
              <p:spPr>
                <a:xfrm>
                  <a:off x="7620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3" name="Rectangle 472"/>
                <p:cNvSpPr/>
                <p:nvPr/>
              </p:nvSpPr>
              <p:spPr>
                <a:xfrm>
                  <a:off x="8077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4" name="Rectangle 473"/>
                <p:cNvSpPr/>
                <p:nvPr/>
              </p:nvSpPr>
              <p:spPr>
                <a:xfrm>
                  <a:off x="304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5" name="Rectangle 474"/>
                <p:cNvSpPr/>
                <p:nvPr/>
              </p:nvSpPr>
              <p:spPr>
                <a:xfrm>
                  <a:off x="762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6" name="Rectangle 475"/>
                <p:cNvSpPr/>
                <p:nvPr/>
              </p:nvSpPr>
              <p:spPr>
                <a:xfrm>
                  <a:off x="1219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7" name="Rectangle 476"/>
                <p:cNvSpPr/>
                <p:nvPr/>
              </p:nvSpPr>
              <p:spPr>
                <a:xfrm>
                  <a:off x="1676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8" name="Rectangle 477"/>
                <p:cNvSpPr/>
                <p:nvPr/>
              </p:nvSpPr>
              <p:spPr>
                <a:xfrm>
                  <a:off x="2133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9" name="Rectangle 478"/>
                <p:cNvSpPr/>
                <p:nvPr/>
              </p:nvSpPr>
              <p:spPr>
                <a:xfrm>
                  <a:off x="2590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0" name="Rectangle 479"/>
                <p:cNvSpPr/>
                <p:nvPr/>
              </p:nvSpPr>
              <p:spPr>
                <a:xfrm>
                  <a:off x="3048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1" name="Rectangle 480"/>
                <p:cNvSpPr/>
                <p:nvPr/>
              </p:nvSpPr>
              <p:spPr>
                <a:xfrm>
                  <a:off x="3505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2" name="Rectangle 481"/>
                <p:cNvSpPr/>
                <p:nvPr/>
              </p:nvSpPr>
              <p:spPr>
                <a:xfrm>
                  <a:off x="3962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3" name="Rectangle 482"/>
                <p:cNvSpPr/>
                <p:nvPr/>
              </p:nvSpPr>
              <p:spPr>
                <a:xfrm>
                  <a:off x="4419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4" name="Rectangle 483"/>
                <p:cNvSpPr/>
                <p:nvPr/>
              </p:nvSpPr>
              <p:spPr>
                <a:xfrm>
                  <a:off x="4876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5" name="Rectangle 484"/>
                <p:cNvSpPr/>
                <p:nvPr/>
              </p:nvSpPr>
              <p:spPr>
                <a:xfrm>
                  <a:off x="5334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6" name="Rectangle 485"/>
                <p:cNvSpPr/>
                <p:nvPr/>
              </p:nvSpPr>
              <p:spPr>
                <a:xfrm>
                  <a:off x="5791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7" name="Rectangle 486"/>
                <p:cNvSpPr/>
                <p:nvPr/>
              </p:nvSpPr>
              <p:spPr>
                <a:xfrm>
                  <a:off x="6248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8" name="Rectangle 487"/>
                <p:cNvSpPr/>
                <p:nvPr/>
              </p:nvSpPr>
              <p:spPr>
                <a:xfrm>
                  <a:off x="6705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9" name="Rectangle 488"/>
                <p:cNvSpPr/>
                <p:nvPr/>
              </p:nvSpPr>
              <p:spPr>
                <a:xfrm>
                  <a:off x="7162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0" name="Rectangle 489"/>
                <p:cNvSpPr/>
                <p:nvPr/>
              </p:nvSpPr>
              <p:spPr>
                <a:xfrm>
                  <a:off x="7620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1" name="Rectangle 490"/>
                <p:cNvSpPr/>
                <p:nvPr/>
              </p:nvSpPr>
              <p:spPr>
                <a:xfrm>
                  <a:off x="8077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2" name="Rectangle 491"/>
                <p:cNvSpPr/>
                <p:nvPr/>
              </p:nvSpPr>
              <p:spPr>
                <a:xfrm>
                  <a:off x="304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3" name="Rectangle 492"/>
                <p:cNvSpPr/>
                <p:nvPr/>
              </p:nvSpPr>
              <p:spPr>
                <a:xfrm>
                  <a:off x="762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4" name="Rectangle 493"/>
                <p:cNvSpPr/>
                <p:nvPr/>
              </p:nvSpPr>
              <p:spPr>
                <a:xfrm>
                  <a:off x="1219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5" name="Rectangle 494"/>
                <p:cNvSpPr/>
                <p:nvPr/>
              </p:nvSpPr>
              <p:spPr>
                <a:xfrm>
                  <a:off x="1676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6" name="Rectangle 495"/>
                <p:cNvSpPr/>
                <p:nvPr/>
              </p:nvSpPr>
              <p:spPr>
                <a:xfrm>
                  <a:off x="2133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7" name="Rectangle 496"/>
                <p:cNvSpPr/>
                <p:nvPr/>
              </p:nvSpPr>
              <p:spPr>
                <a:xfrm>
                  <a:off x="2590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8" name="Rectangle 497"/>
                <p:cNvSpPr/>
                <p:nvPr/>
              </p:nvSpPr>
              <p:spPr>
                <a:xfrm>
                  <a:off x="3048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9" name="Rectangle 498"/>
                <p:cNvSpPr/>
                <p:nvPr/>
              </p:nvSpPr>
              <p:spPr>
                <a:xfrm>
                  <a:off x="3505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0" name="Rectangle 499"/>
                <p:cNvSpPr/>
                <p:nvPr/>
              </p:nvSpPr>
              <p:spPr>
                <a:xfrm>
                  <a:off x="3962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1" name="Rectangle 500"/>
                <p:cNvSpPr/>
                <p:nvPr/>
              </p:nvSpPr>
              <p:spPr>
                <a:xfrm>
                  <a:off x="4419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2" name="Rectangle 501"/>
                <p:cNvSpPr/>
                <p:nvPr/>
              </p:nvSpPr>
              <p:spPr>
                <a:xfrm>
                  <a:off x="4876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3" name="Rectangle 502"/>
                <p:cNvSpPr/>
                <p:nvPr/>
              </p:nvSpPr>
              <p:spPr>
                <a:xfrm>
                  <a:off x="5334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4" name="Rectangle 503"/>
                <p:cNvSpPr/>
                <p:nvPr/>
              </p:nvSpPr>
              <p:spPr>
                <a:xfrm>
                  <a:off x="5791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5" name="Rectangle 504"/>
                <p:cNvSpPr/>
                <p:nvPr/>
              </p:nvSpPr>
              <p:spPr>
                <a:xfrm>
                  <a:off x="6248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6" name="Rectangle 505"/>
                <p:cNvSpPr/>
                <p:nvPr/>
              </p:nvSpPr>
              <p:spPr>
                <a:xfrm>
                  <a:off x="6705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7" name="Rectangle 506"/>
                <p:cNvSpPr/>
                <p:nvPr/>
              </p:nvSpPr>
              <p:spPr>
                <a:xfrm>
                  <a:off x="7162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8" name="Rectangle 507"/>
                <p:cNvSpPr/>
                <p:nvPr/>
              </p:nvSpPr>
              <p:spPr>
                <a:xfrm>
                  <a:off x="7620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9" name="Rectangle 508"/>
                <p:cNvSpPr/>
                <p:nvPr/>
              </p:nvSpPr>
              <p:spPr>
                <a:xfrm>
                  <a:off x="8077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0" name="Rectangle 509"/>
                <p:cNvSpPr/>
                <p:nvPr/>
              </p:nvSpPr>
              <p:spPr>
                <a:xfrm>
                  <a:off x="304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1" name="Rectangle 510"/>
                <p:cNvSpPr/>
                <p:nvPr/>
              </p:nvSpPr>
              <p:spPr>
                <a:xfrm>
                  <a:off x="762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2" name="Rectangle 511"/>
                <p:cNvSpPr/>
                <p:nvPr/>
              </p:nvSpPr>
              <p:spPr>
                <a:xfrm>
                  <a:off x="1219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3" name="Rectangle 512"/>
                <p:cNvSpPr/>
                <p:nvPr/>
              </p:nvSpPr>
              <p:spPr>
                <a:xfrm>
                  <a:off x="1676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4" name="Rectangle 513"/>
                <p:cNvSpPr/>
                <p:nvPr/>
              </p:nvSpPr>
              <p:spPr>
                <a:xfrm>
                  <a:off x="2133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5" name="Rectangle 514"/>
                <p:cNvSpPr/>
                <p:nvPr/>
              </p:nvSpPr>
              <p:spPr>
                <a:xfrm>
                  <a:off x="2590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6" name="Rectangle 515"/>
                <p:cNvSpPr/>
                <p:nvPr/>
              </p:nvSpPr>
              <p:spPr>
                <a:xfrm>
                  <a:off x="3048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7" name="Rectangle 516"/>
                <p:cNvSpPr/>
                <p:nvPr/>
              </p:nvSpPr>
              <p:spPr>
                <a:xfrm>
                  <a:off x="3505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8" name="Rectangle 517"/>
                <p:cNvSpPr/>
                <p:nvPr/>
              </p:nvSpPr>
              <p:spPr>
                <a:xfrm>
                  <a:off x="3962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9" name="Rectangle 518"/>
                <p:cNvSpPr/>
                <p:nvPr/>
              </p:nvSpPr>
              <p:spPr>
                <a:xfrm>
                  <a:off x="4419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0" name="Rectangle 519"/>
                <p:cNvSpPr/>
                <p:nvPr/>
              </p:nvSpPr>
              <p:spPr>
                <a:xfrm>
                  <a:off x="4876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1" name="Rectangle 520"/>
                <p:cNvSpPr/>
                <p:nvPr/>
              </p:nvSpPr>
              <p:spPr>
                <a:xfrm>
                  <a:off x="5334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2" name="Rectangle 521"/>
                <p:cNvSpPr/>
                <p:nvPr/>
              </p:nvSpPr>
              <p:spPr>
                <a:xfrm>
                  <a:off x="5791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3" name="Rectangle 522"/>
                <p:cNvSpPr/>
                <p:nvPr/>
              </p:nvSpPr>
              <p:spPr>
                <a:xfrm>
                  <a:off x="6248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4" name="Rectangle 523"/>
                <p:cNvSpPr/>
                <p:nvPr/>
              </p:nvSpPr>
              <p:spPr>
                <a:xfrm>
                  <a:off x="6705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5" name="Rectangle 524"/>
                <p:cNvSpPr/>
                <p:nvPr/>
              </p:nvSpPr>
              <p:spPr>
                <a:xfrm>
                  <a:off x="7162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6" name="Rectangle 525"/>
                <p:cNvSpPr/>
                <p:nvPr/>
              </p:nvSpPr>
              <p:spPr>
                <a:xfrm>
                  <a:off x="7620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7" name="Rectangle 526"/>
                <p:cNvSpPr/>
                <p:nvPr/>
              </p:nvSpPr>
              <p:spPr>
                <a:xfrm>
                  <a:off x="8077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8" name="Rectangle 527"/>
                <p:cNvSpPr/>
                <p:nvPr/>
              </p:nvSpPr>
              <p:spPr>
                <a:xfrm>
                  <a:off x="304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9" name="Rectangle 528"/>
                <p:cNvSpPr/>
                <p:nvPr/>
              </p:nvSpPr>
              <p:spPr>
                <a:xfrm>
                  <a:off x="762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0" name="Rectangle 529"/>
                <p:cNvSpPr/>
                <p:nvPr/>
              </p:nvSpPr>
              <p:spPr>
                <a:xfrm>
                  <a:off x="1219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1" name="Rectangle 530"/>
                <p:cNvSpPr/>
                <p:nvPr/>
              </p:nvSpPr>
              <p:spPr>
                <a:xfrm>
                  <a:off x="1676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2" name="Rectangle 531"/>
                <p:cNvSpPr/>
                <p:nvPr/>
              </p:nvSpPr>
              <p:spPr>
                <a:xfrm>
                  <a:off x="2133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3" name="Rectangle 532"/>
                <p:cNvSpPr/>
                <p:nvPr/>
              </p:nvSpPr>
              <p:spPr>
                <a:xfrm>
                  <a:off x="2590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4" name="Rectangle 533"/>
                <p:cNvSpPr/>
                <p:nvPr/>
              </p:nvSpPr>
              <p:spPr>
                <a:xfrm>
                  <a:off x="3048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5" name="Rectangle 534"/>
                <p:cNvSpPr/>
                <p:nvPr/>
              </p:nvSpPr>
              <p:spPr>
                <a:xfrm>
                  <a:off x="3505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6" name="Rectangle 535"/>
                <p:cNvSpPr/>
                <p:nvPr/>
              </p:nvSpPr>
              <p:spPr>
                <a:xfrm>
                  <a:off x="3962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7" name="Rectangle 536"/>
                <p:cNvSpPr/>
                <p:nvPr/>
              </p:nvSpPr>
              <p:spPr>
                <a:xfrm>
                  <a:off x="4419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8" name="Rectangle 537"/>
                <p:cNvSpPr/>
                <p:nvPr/>
              </p:nvSpPr>
              <p:spPr>
                <a:xfrm>
                  <a:off x="4876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9" name="Rectangle 538"/>
                <p:cNvSpPr/>
                <p:nvPr/>
              </p:nvSpPr>
              <p:spPr>
                <a:xfrm>
                  <a:off x="5334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0" name="Rectangle 539"/>
                <p:cNvSpPr/>
                <p:nvPr/>
              </p:nvSpPr>
              <p:spPr>
                <a:xfrm>
                  <a:off x="5791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1" name="Rectangle 540"/>
                <p:cNvSpPr/>
                <p:nvPr/>
              </p:nvSpPr>
              <p:spPr>
                <a:xfrm>
                  <a:off x="6248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2" name="Rectangle 541"/>
                <p:cNvSpPr/>
                <p:nvPr/>
              </p:nvSpPr>
              <p:spPr>
                <a:xfrm>
                  <a:off x="6705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3" name="Rectangle 542"/>
                <p:cNvSpPr/>
                <p:nvPr/>
              </p:nvSpPr>
              <p:spPr>
                <a:xfrm>
                  <a:off x="7162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4" name="Rectangle 543"/>
                <p:cNvSpPr/>
                <p:nvPr/>
              </p:nvSpPr>
              <p:spPr>
                <a:xfrm>
                  <a:off x="7620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5" name="Rectangle 544"/>
                <p:cNvSpPr/>
                <p:nvPr/>
              </p:nvSpPr>
              <p:spPr>
                <a:xfrm>
                  <a:off x="8077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6" name="Rectangle 545"/>
                <p:cNvSpPr/>
                <p:nvPr/>
              </p:nvSpPr>
              <p:spPr>
                <a:xfrm>
                  <a:off x="304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7" name="Rectangle 546"/>
                <p:cNvSpPr/>
                <p:nvPr/>
              </p:nvSpPr>
              <p:spPr>
                <a:xfrm>
                  <a:off x="762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8" name="Rectangle 547"/>
                <p:cNvSpPr/>
                <p:nvPr/>
              </p:nvSpPr>
              <p:spPr>
                <a:xfrm>
                  <a:off x="1219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9" name="Rectangle 548"/>
                <p:cNvSpPr/>
                <p:nvPr/>
              </p:nvSpPr>
              <p:spPr>
                <a:xfrm>
                  <a:off x="1676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0" name="Rectangle 549"/>
                <p:cNvSpPr/>
                <p:nvPr/>
              </p:nvSpPr>
              <p:spPr>
                <a:xfrm>
                  <a:off x="2133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1" name="Rectangle 550"/>
                <p:cNvSpPr/>
                <p:nvPr/>
              </p:nvSpPr>
              <p:spPr>
                <a:xfrm>
                  <a:off x="2590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2" name="Rectangle 551"/>
                <p:cNvSpPr/>
                <p:nvPr/>
              </p:nvSpPr>
              <p:spPr>
                <a:xfrm>
                  <a:off x="3048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3" name="Rectangle 552"/>
                <p:cNvSpPr/>
                <p:nvPr/>
              </p:nvSpPr>
              <p:spPr>
                <a:xfrm>
                  <a:off x="3505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4" name="Rectangle 553"/>
                <p:cNvSpPr/>
                <p:nvPr/>
              </p:nvSpPr>
              <p:spPr>
                <a:xfrm>
                  <a:off x="3962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5" name="Rectangle 554"/>
                <p:cNvSpPr/>
                <p:nvPr/>
              </p:nvSpPr>
              <p:spPr>
                <a:xfrm>
                  <a:off x="4419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6" name="Rectangle 555"/>
                <p:cNvSpPr/>
                <p:nvPr/>
              </p:nvSpPr>
              <p:spPr>
                <a:xfrm>
                  <a:off x="4876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7" name="Rectangle 556"/>
                <p:cNvSpPr/>
                <p:nvPr/>
              </p:nvSpPr>
              <p:spPr>
                <a:xfrm>
                  <a:off x="5334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8" name="Rectangle 557"/>
                <p:cNvSpPr/>
                <p:nvPr/>
              </p:nvSpPr>
              <p:spPr>
                <a:xfrm>
                  <a:off x="5791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9" name="Rectangle 558"/>
                <p:cNvSpPr/>
                <p:nvPr/>
              </p:nvSpPr>
              <p:spPr>
                <a:xfrm>
                  <a:off x="6248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0" name="Rectangle 559"/>
                <p:cNvSpPr/>
                <p:nvPr/>
              </p:nvSpPr>
              <p:spPr>
                <a:xfrm>
                  <a:off x="6705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1" name="Rectangle 560"/>
                <p:cNvSpPr/>
                <p:nvPr/>
              </p:nvSpPr>
              <p:spPr>
                <a:xfrm>
                  <a:off x="7162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2" name="Rectangle 561"/>
                <p:cNvSpPr/>
                <p:nvPr/>
              </p:nvSpPr>
              <p:spPr>
                <a:xfrm>
                  <a:off x="7620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3" name="Rectangle 562"/>
                <p:cNvSpPr/>
                <p:nvPr/>
              </p:nvSpPr>
              <p:spPr>
                <a:xfrm>
                  <a:off x="8077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01" name="TextBox 400"/>
              <p:cNvSpPr txBox="1"/>
              <p:nvPr/>
            </p:nvSpPr>
            <p:spPr>
              <a:xfrm>
                <a:off x="2133600" y="2229535"/>
                <a:ext cx="44196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FF0000"/>
                    </a:solidFill>
                    <a:latin typeface="+mj-lt"/>
                  </a:rPr>
                  <a:t>atomicity violations</a:t>
                </a:r>
                <a:endParaRPr lang="en-US" sz="3600" dirty="0">
                  <a:solidFill>
                    <a:srgbClr val="FF0000"/>
                  </a:solidFill>
                  <a:latin typeface="+mj-lt"/>
                </a:endParaRPr>
              </a:p>
            </p:txBody>
          </p:sp>
        </p:grpSp>
        <p:grpSp>
          <p:nvGrpSpPr>
            <p:cNvPr id="181" name="Group 823"/>
            <p:cNvGrpSpPr/>
            <p:nvPr/>
          </p:nvGrpSpPr>
          <p:grpSpPr>
            <a:xfrm>
              <a:off x="1142999" y="3239869"/>
              <a:ext cx="3200401" cy="646331"/>
              <a:chOff x="914399" y="3239869"/>
              <a:chExt cx="3200401" cy="646331"/>
            </a:xfrm>
          </p:grpSpPr>
          <p:grpSp>
            <p:nvGrpSpPr>
              <p:cNvPr id="182" name="Group 616"/>
              <p:cNvGrpSpPr/>
              <p:nvPr/>
            </p:nvGrpSpPr>
            <p:grpSpPr>
              <a:xfrm flipV="1">
                <a:off x="914399" y="3385234"/>
                <a:ext cx="838194" cy="279400"/>
                <a:chOff x="304800" y="914400"/>
                <a:chExt cx="6400800" cy="2133600"/>
              </a:xfrm>
            </p:grpSpPr>
            <p:sp>
              <p:nvSpPr>
                <p:cNvPr id="362" name="Rectangle 361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3" name="Rectangle 362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4" name="Rectangle 363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5" name="Rectangle 364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6" name="Rectangle 365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7" name="Rectangle 366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8" name="Rectangle 367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9" name="Rectangle 368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0" name="Rectangle 369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1" name="Rectangle 370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2" name="Rectangle 371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3" name="Rectangle 372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4" name="Rectangle 373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5" name="Rectangle 374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6" name="Rectangle 375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7" name="Rectangle 376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8" name="Rectangle 377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9" name="Rectangle 378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0" name="Rectangle 379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1" name="Rectangle 380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2" name="Rectangle 381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3" name="Rectangle 382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4" name="Rectangle 383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5" name="Rectangle 384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6" name="Rectangle 385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7" name="Rectangle 386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8" name="Rectangle 387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9" name="Rectangle 388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0" name="Rectangle 389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1" name="Rectangle 390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2" name="Rectangle 391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3" name="Rectangle 392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4" name="Rectangle 393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5" name="Rectangle 394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6" name="Rectangle 395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7" name="Rectangle 396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8" name="Rectangle 397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9" name="Rectangle 398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61" name="TextBox 360"/>
              <p:cNvSpPr txBox="1"/>
              <p:nvPr/>
            </p:nvSpPr>
            <p:spPr>
              <a:xfrm>
                <a:off x="2133600" y="3239869"/>
                <a:ext cx="19812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FF0000"/>
                    </a:solidFill>
                    <a:latin typeface="+mj-lt"/>
                  </a:rPr>
                  <a:t>deadlock</a:t>
                </a:r>
                <a:endParaRPr lang="en-US" sz="3600" dirty="0">
                  <a:solidFill>
                    <a:srgbClr val="FF0000"/>
                  </a:solidFill>
                  <a:latin typeface="+mj-lt"/>
                </a:endParaRPr>
              </a:p>
            </p:txBody>
          </p:sp>
        </p:grpSp>
        <p:grpSp>
          <p:nvGrpSpPr>
            <p:cNvPr id="183" name="Group 824"/>
            <p:cNvGrpSpPr/>
            <p:nvPr/>
          </p:nvGrpSpPr>
          <p:grpSpPr>
            <a:xfrm>
              <a:off x="1164771" y="4134533"/>
              <a:ext cx="4474029" cy="666067"/>
              <a:chOff x="936171" y="4134533"/>
              <a:chExt cx="4474029" cy="666067"/>
            </a:xfrm>
          </p:grpSpPr>
          <p:grpSp>
            <p:nvGrpSpPr>
              <p:cNvPr id="184" name="Group 655"/>
              <p:cNvGrpSpPr/>
              <p:nvPr/>
            </p:nvGrpSpPr>
            <p:grpSpPr>
              <a:xfrm>
                <a:off x="936171" y="4134533"/>
                <a:ext cx="1045026" cy="609597"/>
                <a:chOff x="304800" y="914400"/>
                <a:chExt cx="8229600" cy="4800600"/>
              </a:xfrm>
            </p:grpSpPr>
            <p:sp>
              <p:nvSpPr>
                <p:cNvPr id="193" name="Rectangle 192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4" name="Rectangle 193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5" name="Rectangle 194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6" name="Rectangle 195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7" name="Rectangle 196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8" name="Rectangle 197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9" name="Rectangle 198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0" name="Rectangle 199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4" name="Rectangle 203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5" name="Rectangle 204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8" name="Rectangle 207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9" name="Rectangle 208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0" name="Rectangle 209"/>
                <p:cNvSpPr/>
                <p:nvPr/>
              </p:nvSpPr>
              <p:spPr>
                <a:xfrm>
                  <a:off x="5791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1" name="Rectangle 210"/>
                <p:cNvSpPr/>
                <p:nvPr/>
              </p:nvSpPr>
              <p:spPr>
                <a:xfrm>
                  <a:off x="62484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2" name="Rectangle 211"/>
                <p:cNvSpPr/>
                <p:nvPr/>
              </p:nvSpPr>
              <p:spPr>
                <a:xfrm>
                  <a:off x="67056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3" name="Rectangle 212"/>
                <p:cNvSpPr/>
                <p:nvPr/>
              </p:nvSpPr>
              <p:spPr>
                <a:xfrm>
                  <a:off x="7162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4" name="Rectangle 213"/>
                <p:cNvSpPr/>
                <p:nvPr/>
              </p:nvSpPr>
              <p:spPr>
                <a:xfrm>
                  <a:off x="7620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5" name="Rectangle 214"/>
                <p:cNvSpPr/>
                <p:nvPr/>
              </p:nvSpPr>
              <p:spPr>
                <a:xfrm>
                  <a:off x="8077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6" name="Rectangle 215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7" name="Rectangle 216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8" name="Rectangle 217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9" name="Rectangle 218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0" name="Rectangle 219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1" name="Rectangle 220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2" name="Rectangle 221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3" name="Rectangle 222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4" name="Rectangle 223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5" name="Rectangle 224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6" name="Rectangle 225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7" name="Rectangle 226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8" name="Rectangle 227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29" name="Rectangle 228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0" name="Rectangle 229"/>
                <p:cNvSpPr/>
                <p:nvPr/>
              </p:nvSpPr>
              <p:spPr>
                <a:xfrm>
                  <a:off x="6705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1" name="Rectangle 230"/>
                <p:cNvSpPr/>
                <p:nvPr/>
              </p:nvSpPr>
              <p:spPr>
                <a:xfrm>
                  <a:off x="7162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2" name="Rectangle 231"/>
                <p:cNvSpPr/>
                <p:nvPr/>
              </p:nvSpPr>
              <p:spPr>
                <a:xfrm>
                  <a:off x="7620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3" name="Rectangle 232"/>
                <p:cNvSpPr/>
                <p:nvPr/>
              </p:nvSpPr>
              <p:spPr>
                <a:xfrm>
                  <a:off x="8077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4" name="Rectangle 233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5" name="Rectangle 234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6" name="Rectangle 235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7" name="Rectangle 236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8" name="Rectangle 237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9" name="Rectangle 238"/>
                <p:cNvSpPr/>
                <p:nvPr/>
              </p:nvSpPr>
              <p:spPr>
                <a:xfrm>
                  <a:off x="2590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0" name="Rectangle 239"/>
                <p:cNvSpPr/>
                <p:nvPr/>
              </p:nvSpPr>
              <p:spPr>
                <a:xfrm>
                  <a:off x="3048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1" name="Rectangle 240"/>
                <p:cNvSpPr/>
                <p:nvPr/>
              </p:nvSpPr>
              <p:spPr>
                <a:xfrm>
                  <a:off x="3505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2" name="Rectangle 241"/>
                <p:cNvSpPr/>
                <p:nvPr/>
              </p:nvSpPr>
              <p:spPr>
                <a:xfrm>
                  <a:off x="39624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3" name="Rectangle 242"/>
                <p:cNvSpPr/>
                <p:nvPr/>
              </p:nvSpPr>
              <p:spPr>
                <a:xfrm>
                  <a:off x="44196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4" name="Rectangle 243"/>
                <p:cNvSpPr/>
                <p:nvPr/>
              </p:nvSpPr>
              <p:spPr>
                <a:xfrm>
                  <a:off x="4876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5" name="Rectangle 244"/>
                <p:cNvSpPr/>
                <p:nvPr/>
              </p:nvSpPr>
              <p:spPr>
                <a:xfrm>
                  <a:off x="5334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6" name="Rectangle 245"/>
                <p:cNvSpPr/>
                <p:nvPr/>
              </p:nvSpPr>
              <p:spPr>
                <a:xfrm>
                  <a:off x="5791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7" name="Rectangle 246"/>
                <p:cNvSpPr/>
                <p:nvPr/>
              </p:nvSpPr>
              <p:spPr>
                <a:xfrm>
                  <a:off x="62484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8" name="Rectangle 247"/>
                <p:cNvSpPr/>
                <p:nvPr/>
              </p:nvSpPr>
              <p:spPr>
                <a:xfrm>
                  <a:off x="67056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9" name="Rectangle 248"/>
                <p:cNvSpPr/>
                <p:nvPr/>
              </p:nvSpPr>
              <p:spPr>
                <a:xfrm>
                  <a:off x="7162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0" name="Rectangle 249"/>
                <p:cNvSpPr/>
                <p:nvPr/>
              </p:nvSpPr>
              <p:spPr>
                <a:xfrm>
                  <a:off x="7620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1" name="Rectangle 250"/>
                <p:cNvSpPr/>
                <p:nvPr/>
              </p:nvSpPr>
              <p:spPr>
                <a:xfrm>
                  <a:off x="8077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2" name="Rectangle 251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3" name="Rectangle 252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4" name="Rectangle 253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5" name="Rectangle 254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6" name="Rectangle 255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7" name="Rectangle 256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8" name="Rectangle 257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9" name="Rectangle 258"/>
                <p:cNvSpPr/>
                <p:nvPr/>
              </p:nvSpPr>
              <p:spPr>
                <a:xfrm>
                  <a:off x="3505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0" name="Rectangle 259"/>
                <p:cNvSpPr/>
                <p:nvPr/>
              </p:nvSpPr>
              <p:spPr>
                <a:xfrm>
                  <a:off x="39624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1" name="Rectangle 260"/>
                <p:cNvSpPr/>
                <p:nvPr/>
              </p:nvSpPr>
              <p:spPr>
                <a:xfrm>
                  <a:off x="44196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2" name="Rectangle 261"/>
                <p:cNvSpPr/>
                <p:nvPr/>
              </p:nvSpPr>
              <p:spPr>
                <a:xfrm>
                  <a:off x="4876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3" name="Rectangle 262"/>
                <p:cNvSpPr/>
                <p:nvPr/>
              </p:nvSpPr>
              <p:spPr>
                <a:xfrm>
                  <a:off x="5334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4" name="Rectangle 263"/>
                <p:cNvSpPr/>
                <p:nvPr/>
              </p:nvSpPr>
              <p:spPr>
                <a:xfrm>
                  <a:off x="5791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5" name="Rectangle 264"/>
                <p:cNvSpPr/>
                <p:nvPr/>
              </p:nvSpPr>
              <p:spPr>
                <a:xfrm>
                  <a:off x="62484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6" name="Rectangle 265"/>
                <p:cNvSpPr/>
                <p:nvPr/>
              </p:nvSpPr>
              <p:spPr>
                <a:xfrm>
                  <a:off x="67056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7" name="Rectangle 266"/>
                <p:cNvSpPr/>
                <p:nvPr/>
              </p:nvSpPr>
              <p:spPr>
                <a:xfrm>
                  <a:off x="7162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8" name="Rectangle 267"/>
                <p:cNvSpPr/>
                <p:nvPr/>
              </p:nvSpPr>
              <p:spPr>
                <a:xfrm>
                  <a:off x="7620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9" name="Rectangle 268"/>
                <p:cNvSpPr/>
                <p:nvPr/>
              </p:nvSpPr>
              <p:spPr>
                <a:xfrm>
                  <a:off x="8077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0" name="Rectangle 269"/>
                <p:cNvSpPr/>
                <p:nvPr/>
              </p:nvSpPr>
              <p:spPr>
                <a:xfrm>
                  <a:off x="304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1" name="Rectangle 270"/>
                <p:cNvSpPr/>
                <p:nvPr/>
              </p:nvSpPr>
              <p:spPr>
                <a:xfrm>
                  <a:off x="762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2" name="Rectangle 271"/>
                <p:cNvSpPr/>
                <p:nvPr/>
              </p:nvSpPr>
              <p:spPr>
                <a:xfrm>
                  <a:off x="1219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3" name="Rectangle 272"/>
                <p:cNvSpPr/>
                <p:nvPr/>
              </p:nvSpPr>
              <p:spPr>
                <a:xfrm>
                  <a:off x="16764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4" name="Rectangle 273"/>
                <p:cNvSpPr/>
                <p:nvPr/>
              </p:nvSpPr>
              <p:spPr>
                <a:xfrm>
                  <a:off x="21336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5" name="Rectangle 274"/>
                <p:cNvSpPr/>
                <p:nvPr/>
              </p:nvSpPr>
              <p:spPr>
                <a:xfrm>
                  <a:off x="2590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6" name="Rectangle 275"/>
                <p:cNvSpPr/>
                <p:nvPr/>
              </p:nvSpPr>
              <p:spPr>
                <a:xfrm>
                  <a:off x="3048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7" name="Rectangle 276"/>
                <p:cNvSpPr/>
                <p:nvPr/>
              </p:nvSpPr>
              <p:spPr>
                <a:xfrm>
                  <a:off x="3505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8" name="Rectangle 277"/>
                <p:cNvSpPr/>
                <p:nvPr/>
              </p:nvSpPr>
              <p:spPr>
                <a:xfrm>
                  <a:off x="39624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9" name="Rectangle 278"/>
                <p:cNvSpPr/>
                <p:nvPr/>
              </p:nvSpPr>
              <p:spPr>
                <a:xfrm>
                  <a:off x="44196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0" name="Rectangle 279"/>
                <p:cNvSpPr/>
                <p:nvPr/>
              </p:nvSpPr>
              <p:spPr>
                <a:xfrm>
                  <a:off x="4876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1" name="Rectangle 280"/>
                <p:cNvSpPr/>
                <p:nvPr/>
              </p:nvSpPr>
              <p:spPr>
                <a:xfrm>
                  <a:off x="5334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2" name="Rectangle 281"/>
                <p:cNvSpPr/>
                <p:nvPr/>
              </p:nvSpPr>
              <p:spPr>
                <a:xfrm>
                  <a:off x="5791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3" name="Rectangle 282"/>
                <p:cNvSpPr/>
                <p:nvPr/>
              </p:nvSpPr>
              <p:spPr>
                <a:xfrm>
                  <a:off x="62484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4" name="Rectangle 283"/>
                <p:cNvSpPr/>
                <p:nvPr/>
              </p:nvSpPr>
              <p:spPr>
                <a:xfrm>
                  <a:off x="67056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5" name="Rectangle 284"/>
                <p:cNvSpPr/>
                <p:nvPr/>
              </p:nvSpPr>
              <p:spPr>
                <a:xfrm>
                  <a:off x="7162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6" name="Rectangle 285"/>
                <p:cNvSpPr/>
                <p:nvPr/>
              </p:nvSpPr>
              <p:spPr>
                <a:xfrm>
                  <a:off x="7620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7" name="Rectangle 286"/>
                <p:cNvSpPr/>
                <p:nvPr/>
              </p:nvSpPr>
              <p:spPr>
                <a:xfrm>
                  <a:off x="8077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8" name="Rectangle 287"/>
                <p:cNvSpPr/>
                <p:nvPr/>
              </p:nvSpPr>
              <p:spPr>
                <a:xfrm>
                  <a:off x="304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9" name="Rectangle 288"/>
                <p:cNvSpPr/>
                <p:nvPr/>
              </p:nvSpPr>
              <p:spPr>
                <a:xfrm>
                  <a:off x="762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0" name="Rectangle 289"/>
                <p:cNvSpPr/>
                <p:nvPr/>
              </p:nvSpPr>
              <p:spPr>
                <a:xfrm>
                  <a:off x="1219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1" name="Rectangle 290"/>
                <p:cNvSpPr/>
                <p:nvPr/>
              </p:nvSpPr>
              <p:spPr>
                <a:xfrm>
                  <a:off x="16764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2" name="Rectangle 291"/>
                <p:cNvSpPr/>
                <p:nvPr/>
              </p:nvSpPr>
              <p:spPr>
                <a:xfrm>
                  <a:off x="21336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3" name="Rectangle 292"/>
                <p:cNvSpPr/>
                <p:nvPr/>
              </p:nvSpPr>
              <p:spPr>
                <a:xfrm>
                  <a:off x="2590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4" name="Rectangle 293"/>
                <p:cNvSpPr/>
                <p:nvPr/>
              </p:nvSpPr>
              <p:spPr>
                <a:xfrm>
                  <a:off x="3048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5" name="Rectangle 294"/>
                <p:cNvSpPr/>
                <p:nvPr/>
              </p:nvSpPr>
              <p:spPr>
                <a:xfrm>
                  <a:off x="3505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6" name="Rectangle 295"/>
                <p:cNvSpPr/>
                <p:nvPr/>
              </p:nvSpPr>
              <p:spPr>
                <a:xfrm>
                  <a:off x="39624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7" name="Rectangle 296"/>
                <p:cNvSpPr/>
                <p:nvPr/>
              </p:nvSpPr>
              <p:spPr>
                <a:xfrm>
                  <a:off x="44196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8" name="Rectangle 297"/>
                <p:cNvSpPr/>
                <p:nvPr/>
              </p:nvSpPr>
              <p:spPr>
                <a:xfrm>
                  <a:off x="4876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9" name="Rectangle 298"/>
                <p:cNvSpPr/>
                <p:nvPr/>
              </p:nvSpPr>
              <p:spPr>
                <a:xfrm>
                  <a:off x="5334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0" name="Rectangle 299"/>
                <p:cNvSpPr/>
                <p:nvPr/>
              </p:nvSpPr>
              <p:spPr>
                <a:xfrm>
                  <a:off x="5791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1" name="Rectangle 300"/>
                <p:cNvSpPr/>
                <p:nvPr/>
              </p:nvSpPr>
              <p:spPr>
                <a:xfrm>
                  <a:off x="62484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2" name="Rectangle 301"/>
                <p:cNvSpPr/>
                <p:nvPr/>
              </p:nvSpPr>
              <p:spPr>
                <a:xfrm>
                  <a:off x="67056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3" name="Rectangle 302"/>
                <p:cNvSpPr/>
                <p:nvPr/>
              </p:nvSpPr>
              <p:spPr>
                <a:xfrm>
                  <a:off x="7162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4" name="Rectangle 303"/>
                <p:cNvSpPr/>
                <p:nvPr/>
              </p:nvSpPr>
              <p:spPr>
                <a:xfrm>
                  <a:off x="7620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5" name="Rectangle 304"/>
                <p:cNvSpPr/>
                <p:nvPr/>
              </p:nvSpPr>
              <p:spPr>
                <a:xfrm>
                  <a:off x="8077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6" name="Rectangle 305"/>
                <p:cNvSpPr/>
                <p:nvPr/>
              </p:nvSpPr>
              <p:spPr>
                <a:xfrm>
                  <a:off x="304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7" name="Rectangle 306"/>
                <p:cNvSpPr/>
                <p:nvPr/>
              </p:nvSpPr>
              <p:spPr>
                <a:xfrm>
                  <a:off x="762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8" name="Rectangle 307"/>
                <p:cNvSpPr/>
                <p:nvPr/>
              </p:nvSpPr>
              <p:spPr>
                <a:xfrm>
                  <a:off x="1219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9" name="Rectangle 308"/>
                <p:cNvSpPr/>
                <p:nvPr/>
              </p:nvSpPr>
              <p:spPr>
                <a:xfrm>
                  <a:off x="16764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0" name="Rectangle 309"/>
                <p:cNvSpPr/>
                <p:nvPr/>
              </p:nvSpPr>
              <p:spPr>
                <a:xfrm>
                  <a:off x="21336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1" name="Rectangle 310"/>
                <p:cNvSpPr/>
                <p:nvPr/>
              </p:nvSpPr>
              <p:spPr>
                <a:xfrm>
                  <a:off x="2590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2" name="Rectangle 311"/>
                <p:cNvSpPr/>
                <p:nvPr/>
              </p:nvSpPr>
              <p:spPr>
                <a:xfrm>
                  <a:off x="3048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3" name="Rectangle 312"/>
                <p:cNvSpPr/>
                <p:nvPr/>
              </p:nvSpPr>
              <p:spPr>
                <a:xfrm>
                  <a:off x="3505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4" name="Rectangle 313"/>
                <p:cNvSpPr/>
                <p:nvPr/>
              </p:nvSpPr>
              <p:spPr>
                <a:xfrm>
                  <a:off x="39624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5" name="Rectangle 314"/>
                <p:cNvSpPr/>
                <p:nvPr/>
              </p:nvSpPr>
              <p:spPr>
                <a:xfrm>
                  <a:off x="44196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6" name="Rectangle 315"/>
                <p:cNvSpPr/>
                <p:nvPr/>
              </p:nvSpPr>
              <p:spPr>
                <a:xfrm>
                  <a:off x="4876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7" name="Rectangle 316"/>
                <p:cNvSpPr/>
                <p:nvPr/>
              </p:nvSpPr>
              <p:spPr>
                <a:xfrm>
                  <a:off x="5334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8" name="Rectangle 317"/>
                <p:cNvSpPr/>
                <p:nvPr/>
              </p:nvSpPr>
              <p:spPr>
                <a:xfrm>
                  <a:off x="5791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9" name="Rectangle 318"/>
                <p:cNvSpPr/>
                <p:nvPr/>
              </p:nvSpPr>
              <p:spPr>
                <a:xfrm>
                  <a:off x="62484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0" name="Rectangle 319"/>
                <p:cNvSpPr/>
                <p:nvPr/>
              </p:nvSpPr>
              <p:spPr>
                <a:xfrm>
                  <a:off x="67056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1" name="Rectangle 320"/>
                <p:cNvSpPr/>
                <p:nvPr/>
              </p:nvSpPr>
              <p:spPr>
                <a:xfrm>
                  <a:off x="7162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2" name="Rectangle 321"/>
                <p:cNvSpPr/>
                <p:nvPr/>
              </p:nvSpPr>
              <p:spPr>
                <a:xfrm>
                  <a:off x="7620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3" name="Rectangle 322"/>
                <p:cNvSpPr/>
                <p:nvPr/>
              </p:nvSpPr>
              <p:spPr>
                <a:xfrm>
                  <a:off x="8077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4" name="Rectangle 323"/>
                <p:cNvSpPr/>
                <p:nvPr/>
              </p:nvSpPr>
              <p:spPr>
                <a:xfrm>
                  <a:off x="304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5" name="Rectangle 324"/>
                <p:cNvSpPr/>
                <p:nvPr/>
              </p:nvSpPr>
              <p:spPr>
                <a:xfrm>
                  <a:off x="762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6" name="Rectangle 325"/>
                <p:cNvSpPr/>
                <p:nvPr/>
              </p:nvSpPr>
              <p:spPr>
                <a:xfrm>
                  <a:off x="1219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7" name="Rectangle 326"/>
                <p:cNvSpPr/>
                <p:nvPr/>
              </p:nvSpPr>
              <p:spPr>
                <a:xfrm>
                  <a:off x="1676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8" name="Rectangle 327"/>
                <p:cNvSpPr/>
                <p:nvPr/>
              </p:nvSpPr>
              <p:spPr>
                <a:xfrm>
                  <a:off x="2133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9" name="Rectangle 328"/>
                <p:cNvSpPr/>
                <p:nvPr/>
              </p:nvSpPr>
              <p:spPr>
                <a:xfrm>
                  <a:off x="2590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0" name="Rectangle 329"/>
                <p:cNvSpPr/>
                <p:nvPr/>
              </p:nvSpPr>
              <p:spPr>
                <a:xfrm>
                  <a:off x="3048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1" name="Rectangle 330"/>
                <p:cNvSpPr/>
                <p:nvPr/>
              </p:nvSpPr>
              <p:spPr>
                <a:xfrm>
                  <a:off x="3505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2" name="Rectangle 331"/>
                <p:cNvSpPr/>
                <p:nvPr/>
              </p:nvSpPr>
              <p:spPr>
                <a:xfrm>
                  <a:off x="3962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3" name="Rectangle 332"/>
                <p:cNvSpPr/>
                <p:nvPr/>
              </p:nvSpPr>
              <p:spPr>
                <a:xfrm>
                  <a:off x="4419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4" name="Rectangle 333"/>
                <p:cNvSpPr/>
                <p:nvPr/>
              </p:nvSpPr>
              <p:spPr>
                <a:xfrm>
                  <a:off x="4876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5" name="Rectangle 334"/>
                <p:cNvSpPr/>
                <p:nvPr/>
              </p:nvSpPr>
              <p:spPr>
                <a:xfrm>
                  <a:off x="5334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6" name="Rectangle 335"/>
                <p:cNvSpPr/>
                <p:nvPr/>
              </p:nvSpPr>
              <p:spPr>
                <a:xfrm>
                  <a:off x="5791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7" name="Rectangle 336"/>
                <p:cNvSpPr/>
                <p:nvPr/>
              </p:nvSpPr>
              <p:spPr>
                <a:xfrm>
                  <a:off x="6248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8" name="Rectangle 337"/>
                <p:cNvSpPr/>
                <p:nvPr/>
              </p:nvSpPr>
              <p:spPr>
                <a:xfrm>
                  <a:off x="6705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9" name="Rectangle 338"/>
                <p:cNvSpPr/>
                <p:nvPr/>
              </p:nvSpPr>
              <p:spPr>
                <a:xfrm>
                  <a:off x="7162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0" name="Rectangle 339"/>
                <p:cNvSpPr/>
                <p:nvPr/>
              </p:nvSpPr>
              <p:spPr>
                <a:xfrm>
                  <a:off x="7620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1" name="Rectangle 340"/>
                <p:cNvSpPr/>
                <p:nvPr/>
              </p:nvSpPr>
              <p:spPr>
                <a:xfrm>
                  <a:off x="8077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2" name="Rectangle 341"/>
                <p:cNvSpPr/>
                <p:nvPr/>
              </p:nvSpPr>
              <p:spPr>
                <a:xfrm>
                  <a:off x="304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3" name="Rectangle 342"/>
                <p:cNvSpPr/>
                <p:nvPr/>
              </p:nvSpPr>
              <p:spPr>
                <a:xfrm>
                  <a:off x="762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4" name="Rectangle 343"/>
                <p:cNvSpPr/>
                <p:nvPr/>
              </p:nvSpPr>
              <p:spPr>
                <a:xfrm>
                  <a:off x="1219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5" name="Rectangle 344"/>
                <p:cNvSpPr/>
                <p:nvPr/>
              </p:nvSpPr>
              <p:spPr>
                <a:xfrm>
                  <a:off x="16764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6" name="Rectangle 345"/>
                <p:cNvSpPr/>
                <p:nvPr/>
              </p:nvSpPr>
              <p:spPr>
                <a:xfrm>
                  <a:off x="21336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7" name="Rectangle 346"/>
                <p:cNvSpPr/>
                <p:nvPr/>
              </p:nvSpPr>
              <p:spPr>
                <a:xfrm>
                  <a:off x="2590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8" name="Rectangle 347"/>
                <p:cNvSpPr/>
                <p:nvPr/>
              </p:nvSpPr>
              <p:spPr>
                <a:xfrm>
                  <a:off x="3048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9" name="Rectangle 348"/>
                <p:cNvSpPr/>
                <p:nvPr/>
              </p:nvSpPr>
              <p:spPr>
                <a:xfrm>
                  <a:off x="3505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0" name="Rectangle 349"/>
                <p:cNvSpPr/>
                <p:nvPr/>
              </p:nvSpPr>
              <p:spPr>
                <a:xfrm>
                  <a:off x="39624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1" name="Rectangle 350"/>
                <p:cNvSpPr/>
                <p:nvPr/>
              </p:nvSpPr>
              <p:spPr>
                <a:xfrm>
                  <a:off x="44196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2" name="Rectangle 351"/>
                <p:cNvSpPr/>
                <p:nvPr/>
              </p:nvSpPr>
              <p:spPr>
                <a:xfrm>
                  <a:off x="4876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3" name="Rectangle 352"/>
                <p:cNvSpPr/>
                <p:nvPr/>
              </p:nvSpPr>
              <p:spPr>
                <a:xfrm>
                  <a:off x="5334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4" name="Rectangle 353"/>
                <p:cNvSpPr/>
                <p:nvPr/>
              </p:nvSpPr>
              <p:spPr>
                <a:xfrm>
                  <a:off x="5791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5" name="Rectangle 354"/>
                <p:cNvSpPr/>
                <p:nvPr/>
              </p:nvSpPr>
              <p:spPr>
                <a:xfrm>
                  <a:off x="62484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6" name="Rectangle 355"/>
                <p:cNvSpPr/>
                <p:nvPr/>
              </p:nvSpPr>
              <p:spPr>
                <a:xfrm>
                  <a:off x="67056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7" name="Rectangle 356"/>
                <p:cNvSpPr/>
                <p:nvPr/>
              </p:nvSpPr>
              <p:spPr>
                <a:xfrm>
                  <a:off x="7162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8" name="Rectangle 357"/>
                <p:cNvSpPr/>
                <p:nvPr/>
              </p:nvSpPr>
              <p:spPr>
                <a:xfrm>
                  <a:off x="7620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9" name="Rectangle 358"/>
                <p:cNvSpPr/>
                <p:nvPr/>
              </p:nvSpPr>
              <p:spPr>
                <a:xfrm>
                  <a:off x="8077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92" name="TextBox 191"/>
              <p:cNvSpPr txBox="1"/>
              <p:nvPr/>
            </p:nvSpPr>
            <p:spPr>
              <a:xfrm>
                <a:off x="2133600" y="4154269"/>
                <a:ext cx="32766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FF0000"/>
                    </a:solidFill>
                    <a:latin typeface="+mj-lt"/>
                  </a:rPr>
                  <a:t>order violations</a:t>
                </a:r>
                <a:endParaRPr lang="en-US" sz="3600" dirty="0">
                  <a:solidFill>
                    <a:srgbClr val="FF0000"/>
                  </a:solidFill>
                  <a:latin typeface="+mj-lt"/>
                </a:endParaRPr>
              </a:p>
            </p:txBody>
          </p:sp>
        </p:grpSp>
      </p:grpSp>
      <p:cxnSp>
        <p:nvCxnSpPr>
          <p:cNvPr id="729" name="Straight Connector 728"/>
          <p:cNvCxnSpPr/>
          <p:nvPr/>
        </p:nvCxnSpPr>
        <p:spPr bwMode="auto">
          <a:xfrm rot="10800000" flipV="1">
            <a:off x="3429000" y="2839949"/>
            <a:ext cx="5257800" cy="18363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28" name="Straight Connector 727"/>
          <p:cNvCxnSpPr/>
          <p:nvPr/>
        </p:nvCxnSpPr>
        <p:spPr bwMode="auto">
          <a:xfrm rot="10800000" flipV="1">
            <a:off x="3429000" y="3886201"/>
            <a:ext cx="5257800" cy="18363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924800" y="4495800"/>
            <a:ext cx="6096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30" name="&quot;No&quot; Symbol 729"/>
          <p:cNvSpPr/>
          <p:nvPr/>
        </p:nvSpPr>
        <p:spPr bwMode="auto">
          <a:xfrm>
            <a:off x="7848600" y="4419600"/>
            <a:ext cx="762000" cy="762000"/>
          </a:xfrm>
          <a:prstGeom prst="noSmoking">
            <a:avLst/>
          </a:prstGeom>
          <a:solidFill>
            <a:srgbClr val="CC3300">
              <a:alpha val="45098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983"/>
          <p:cNvGrpSpPr/>
          <p:nvPr/>
        </p:nvGrpSpPr>
        <p:grpSpPr>
          <a:xfrm>
            <a:off x="1143000" y="838200"/>
            <a:ext cx="3493995" cy="646331"/>
            <a:chOff x="2079171" y="5602069"/>
            <a:chExt cx="3493995" cy="646331"/>
          </a:xfrm>
        </p:grpSpPr>
        <p:grpSp>
          <p:nvGrpSpPr>
            <p:cNvPr id="3" name="Group 981"/>
            <p:cNvGrpSpPr/>
            <p:nvPr/>
          </p:nvGrpSpPr>
          <p:grpSpPr>
            <a:xfrm>
              <a:off x="2079171" y="5638799"/>
              <a:ext cx="1045026" cy="609597"/>
              <a:chOff x="304800" y="914400"/>
              <a:chExt cx="8229600" cy="4800600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04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762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1219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676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2133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2590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3048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3505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3962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4419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4876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5334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5791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6248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6705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7162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7620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8077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304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762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1219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1676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2133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590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3048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3505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3962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4419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4876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5334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5791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6248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6705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7162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7620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8077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304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762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1219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1676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2133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2590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3048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3505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3962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4419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4876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5334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5791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6248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6705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7162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7620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8077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304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762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1219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1676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2133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2590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3048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3505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3962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4419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4876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5334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5791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6248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6705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7162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7620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8077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304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762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1219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1676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2133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2590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3048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3505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3962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4419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4876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5334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 90"/>
              <p:cNvSpPr/>
              <p:nvPr/>
            </p:nvSpPr>
            <p:spPr>
              <a:xfrm>
                <a:off x="5791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Rectangle 91"/>
              <p:cNvSpPr/>
              <p:nvPr/>
            </p:nvSpPr>
            <p:spPr>
              <a:xfrm>
                <a:off x="6248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Rectangle 92"/>
              <p:cNvSpPr/>
              <p:nvPr/>
            </p:nvSpPr>
            <p:spPr>
              <a:xfrm>
                <a:off x="6705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tangle 93"/>
              <p:cNvSpPr/>
              <p:nvPr/>
            </p:nvSpPr>
            <p:spPr>
              <a:xfrm>
                <a:off x="7162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7620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/>
              <p:cNvSpPr/>
              <p:nvPr/>
            </p:nvSpPr>
            <p:spPr>
              <a:xfrm>
                <a:off x="8077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304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762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1219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1676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2133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2590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3048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3505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3962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4419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4876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5334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5791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6248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 110"/>
              <p:cNvSpPr/>
              <p:nvPr/>
            </p:nvSpPr>
            <p:spPr>
              <a:xfrm>
                <a:off x="6705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7162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7620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8077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Rectangle 114"/>
              <p:cNvSpPr/>
              <p:nvPr/>
            </p:nvSpPr>
            <p:spPr>
              <a:xfrm>
                <a:off x="304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tangle 115"/>
              <p:cNvSpPr/>
              <p:nvPr/>
            </p:nvSpPr>
            <p:spPr>
              <a:xfrm>
                <a:off x="762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Rectangle 116"/>
              <p:cNvSpPr/>
              <p:nvPr/>
            </p:nvSpPr>
            <p:spPr>
              <a:xfrm>
                <a:off x="1219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Rectangle 117"/>
              <p:cNvSpPr/>
              <p:nvPr/>
            </p:nvSpPr>
            <p:spPr>
              <a:xfrm>
                <a:off x="1676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ectangle 118"/>
              <p:cNvSpPr/>
              <p:nvPr/>
            </p:nvSpPr>
            <p:spPr>
              <a:xfrm>
                <a:off x="2133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tangle 119"/>
              <p:cNvSpPr/>
              <p:nvPr/>
            </p:nvSpPr>
            <p:spPr>
              <a:xfrm>
                <a:off x="2590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ctangle 120"/>
              <p:cNvSpPr/>
              <p:nvPr/>
            </p:nvSpPr>
            <p:spPr>
              <a:xfrm>
                <a:off x="3048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tangle 121"/>
              <p:cNvSpPr/>
              <p:nvPr/>
            </p:nvSpPr>
            <p:spPr>
              <a:xfrm>
                <a:off x="3505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tangle 122"/>
              <p:cNvSpPr/>
              <p:nvPr/>
            </p:nvSpPr>
            <p:spPr>
              <a:xfrm>
                <a:off x="3962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Rectangle 123"/>
              <p:cNvSpPr/>
              <p:nvPr/>
            </p:nvSpPr>
            <p:spPr>
              <a:xfrm>
                <a:off x="4419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Rectangle 124"/>
              <p:cNvSpPr/>
              <p:nvPr/>
            </p:nvSpPr>
            <p:spPr>
              <a:xfrm>
                <a:off x="4876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tangle 125"/>
              <p:cNvSpPr/>
              <p:nvPr/>
            </p:nvSpPr>
            <p:spPr>
              <a:xfrm>
                <a:off x="5334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Rectangle 126"/>
              <p:cNvSpPr/>
              <p:nvPr/>
            </p:nvSpPr>
            <p:spPr>
              <a:xfrm>
                <a:off x="5791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tangle 127"/>
              <p:cNvSpPr/>
              <p:nvPr/>
            </p:nvSpPr>
            <p:spPr>
              <a:xfrm>
                <a:off x="6248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Rectangle 128"/>
              <p:cNvSpPr/>
              <p:nvPr/>
            </p:nvSpPr>
            <p:spPr>
              <a:xfrm>
                <a:off x="6705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ectangle 129"/>
              <p:cNvSpPr/>
              <p:nvPr/>
            </p:nvSpPr>
            <p:spPr>
              <a:xfrm>
                <a:off x="7162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Rectangle 130"/>
              <p:cNvSpPr/>
              <p:nvPr/>
            </p:nvSpPr>
            <p:spPr>
              <a:xfrm>
                <a:off x="7620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Rectangle 131"/>
              <p:cNvSpPr/>
              <p:nvPr/>
            </p:nvSpPr>
            <p:spPr>
              <a:xfrm>
                <a:off x="8077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Rectangle 132"/>
              <p:cNvSpPr/>
              <p:nvPr/>
            </p:nvSpPr>
            <p:spPr>
              <a:xfrm>
                <a:off x="304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Rectangle 133"/>
              <p:cNvSpPr/>
              <p:nvPr/>
            </p:nvSpPr>
            <p:spPr>
              <a:xfrm>
                <a:off x="762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Rectangle 134"/>
              <p:cNvSpPr/>
              <p:nvPr/>
            </p:nvSpPr>
            <p:spPr>
              <a:xfrm>
                <a:off x="1219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Rectangle 135"/>
              <p:cNvSpPr/>
              <p:nvPr/>
            </p:nvSpPr>
            <p:spPr>
              <a:xfrm>
                <a:off x="1676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Rectangle 136"/>
              <p:cNvSpPr/>
              <p:nvPr/>
            </p:nvSpPr>
            <p:spPr>
              <a:xfrm>
                <a:off x="2133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Rectangle 137"/>
              <p:cNvSpPr/>
              <p:nvPr/>
            </p:nvSpPr>
            <p:spPr>
              <a:xfrm>
                <a:off x="2590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3048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Rectangle 139"/>
              <p:cNvSpPr/>
              <p:nvPr/>
            </p:nvSpPr>
            <p:spPr>
              <a:xfrm>
                <a:off x="3505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Rectangle 140"/>
              <p:cNvSpPr/>
              <p:nvPr/>
            </p:nvSpPr>
            <p:spPr>
              <a:xfrm>
                <a:off x="3962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Rectangle 141"/>
              <p:cNvSpPr/>
              <p:nvPr/>
            </p:nvSpPr>
            <p:spPr>
              <a:xfrm>
                <a:off x="4419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Rectangle 142"/>
              <p:cNvSpPr/>
              <p:nvPr/>
            </p:nvSpPr>
            <p:spPr>
              <a:xfrm>
                <a:off x="4876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Rectangle 143"/>
              <p:cNvSpPr/>
              <p:nvPr/>
            </p:nvSpPr>
            <p:spPr>
              <a:xfrm>
                <a:off x="5334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Rectangle 144"/>
              <p:cNvSpPr/>
              <p:nvPr/>
            </p:nvSpPr>
            <p:spPr>
              <a:xfrm>
                <a:off x="5791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Rectangle 145"/>
              <p:cNvSpPr/>
              <p:nvPr/>
            </p:nvSpPr>
            <p:spPr>
              <a:xfrm>
                <a:off x="6248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Rectangle 146"/>
              <p:cNvSpPr/>
              <p:nvPr/>
            </p:nvSpPr>
            <p:spPr>
              <a:xfrm>
                <a:off x="6705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Rectangle 147"/>
              <p:cNvSpPr/>
              <p:nvPr/>
            </p:nvSpPr>
            <p:spPr>
              <a:xfrm>
                <a:off x="7162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Rectangle 148"/>
              <p:cNvSpPr/>
              <p:nvPr/>
            </p:nvSpPr>
            <p:spPr>
              <a:xfrm>
                <a:off x="7620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Rectangle 149"/>
              <p:cNvSpPr/>
              <p:nvPr/>
            </p:nvSpPr>
            <p:spPr>
              <a:xfrm>
                <a:off x="8077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Rectangle 150"/>
              <p:cNvSpPr/>
              <p:nvPr/>
            </p:nvSpPr>
            <p:spPr>
              <a:xfrm>
                <a:off x="304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Rectangle 151"/>
              <p:cNvSpPr/>
              <p:nvPr/>
            </p:nvSpPr>
            <p:spPr>
              <a:xfrm>
                <a:off x="762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Rectangle 152"/>
              <p:cNvSpPr/>
              <p:nvPr/>
            </p:nvSpPr>
            <p:spPr>
              <a:xfrm>
                <a:off x="1219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Rectangle 153"/>
              <p:cNvSpPr/>
              <p:nvPr/>
            </p:nvSpPr>
            <p:spPr>
              <a:xfrm>
                <a:off x="1676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Rectangle 154"/>
              <p:cNvSpPr/>
              <p:nvPr/>
            </p:nvSpPr>
            <p:spPr>
              <a:xfrm>
                <a:off x="2133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Rectangle 155"/>
              <p:cNvSpPr/>
              <p:nvPr/>
            </p:nvSpPr>
            <p:spPr>
              <a:xfrm>
                <a:off x="2590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Rectangle 156"/>
              <p:cNvSpPr/>
              <p:nvPr/>
            </p:nvSpPr>
            <p:spPr>
              <a:xfrm>
                <a:off x="3048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Rectangle 157"/>
              <p:cNvSpPr/>
              <p:nvPr/>
            </p:nvSpPr>
            <p:spPr>
              <a:xfrm>
                <a:off x="3505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Rectangle 158"/>
              <p:cNvSpPr/>
              <p:nvPr/>
            </p:nvSpPr>
            <p:spPr>
              <a:xfrm>
                <a:off x="3962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Rectangle 159"/>
              <p:cNvSpPr/>
              <p:nvPr/>
            </p:nvSpPr>
            <p:spPr>
              <a:xfrm>
                <a:off x="4419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Rectangle 160"/>
              <p:cNvSpPr/>
              <p:nvPr/>
            </p:nvSpPr>
            <p:spPr>
              <a:xfrm>
                <a:off x="4876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Rectangle 161"/>
              <p:cNvSpPr/>
              <p:nvPr/>
            </p:nvSpPr>
            <p:spPr>
              <a:xfrm>
                <a:off x="5334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Rectangle 162"/>
              <p:cNvSpPr/>
              <p:nvPr/>
            </p:nvSpPr>
            <p:spPr>
              <a:xfrm>
                <a:off x="5791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Rectangle 163"/>
              <p:cNvSpPr/>
              <p:nvPr/>
            </p:nvSpPr>
            <p:spPr>
              <a:xfrm>
                <a:off x="6248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Rectangle 164"/>
              <p:cNvSpPr/>
              <p:nvPr/>
            </p:nvSpPr>
            <p:spPr>
              <a:xfrm>
                <a:off x="6705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Rectangle 165"/>
              <p:cNvSpPr/>
              <p:nvPr/>
            </p:nvSpPr>
            <p:spPr>
              <a:xfrm>
                <a:off x="7162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Rectangle 166"/>
              <p:cNvSpPr/>
              <p:nvPr/>
            </p:nvSpPr>
            <p:spPr>
              <a:xfrm>
                <a:off x="7620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Rectangle 167"/>
              <p:cNvSpPr/>
              <p:nvPr/>
            </p:nvSpPr>
            <p:spPr>
              <a:xfrm>
                <a:off x="8077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3287166" y="5602069"/>
              <a:ext cx="2286000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92D050"/>
                  </a:solidFill>
                  <a:latin typeface="+mj-lt"/>
                </a:rPr>
                <a:t>sequential</a:t>
              </a:r>
              <a:endParaRPr lang="en-US" sz="3600" dirty="0">
                <a:solidFill>
                  <a:srgbClr val="92D050"/>
                </a:solidFill>
                <a:latin typeface="+mj-lt"/>
              </a:endParaRPr>
            </a:p>
          </p:txBody>
        </p:sp>
      </p:grpSp>
      <p:grpSp>
        <p:nvGrpSpPr>
          <p:cNvPr id="4" name="Group 168"/>
          <p:cNvGrpSpPr/>
          <p:nvPr/>
        </p:nvGrpSpPr>
        <p:grpSpPr>
          <a:xfrm>
            <a:off x="5486400" y="152400"/>
            <a:ext cx="1669211" cy="2057400"/>
            <a:chOff x="2743200" y="1143000"/>
            <a:chExt cx="3276600" cy="4038600"/>
          </a:xfrm>
        </p:grpSpPr>
        <p:pic>
          <p:nvPicPr>
            <p:cNvPr id="170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1" name="Picture 170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2" name="Picture 171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3" name="Picture 17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174" name="TextBox 173"/>
          <p:cNvSpPr txBox="1"/>
          <p:nvPr/>
        </p:nvSpPr>
        <p:spPr>
          <a:xfrm>
            <a:off x="4648200" y="762000"/>
            <a:ext cx="465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+</a:t>
            </a:r>
            <a:endParaRPr lang="en-US" sz="4400" b="1" dirty="0"/>
          </a:p>
        </p:txBody>
      </p:sp>
      <p:sp>
        <p:nvSpPr>
          <p:cNvPr id="175" name="TextBox 174"/>
          <p:cNvSpPr txBox="1"/>
          <p:nvPr/>
        </p:nvSpPr>
        <p:spPr>
          <a:xfrm>
            <a:off x="7543800" y="762000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?</a:t>
            </a:r>
            <a:endParaRPr lang="en-US" sz="4400" b="1" dirty="0"/>
          </a:p>
        </p:txBody>
      </p:sp>
      <p:sp>
        <p:nvSpPr>
          <p:cNvPr id="176" name="TextBox 175"/>
          <p:cNvSpPr txBox="1"/>
          <p:nvPr/>
        </p:nvSpPr>
        <p:spPr>
          <a:xfrm>
            <a:off x="304800" y="762000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1.</a:t>
            </a:r>
            <a:endParaRPr lang="en-US" sz="4400" b="1" dirty="0"/>
          </a:p>
        </p:txBody>
      </p:sp>
      <p:cxnSp>
        <p:nvCxnSpPr>
          <p:cNvPr id="187" name="Straight Arrow Connector 186"/>
          <p:cNvCxnSpPr/>
          <p:nvPr/>
        </p:nvCxnSpPr>
        <p:spPr bwMode="auto">
          <a:xfrm rot="5400000">
            <a:off x="1714500" y="3467100"/>
            <a:ext cx="228600" cy="1588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91" name="Straight Arrow Connector 190"/>
          <p:cNvCxnSpPr/>
          <p:nvPr/>
        </p:nvCxnSpPr>
        <p:spPr bwMode="auto">
          <a:xfrm rot="5400000">
            <a:off x="953294" y="5219700"/>
            <a:ext cx="1751806" cy="794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06" name="Oval 205"/>
          <p:cNvSpPr/>
          <p:nvPr/>
        </p:nvSpPr>
        <p:spPr bwMode="auto">
          <a:xfrm>
            <a:off x="1447800" y="25908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f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  <p:sp>
        <p:nvSpPr>
          <p:cNvPr id="207" name="Oval 206"/>
          <p:cNvSpPr/>
          <p:nvPr/>
        </p:nvSpPr>
        <p:spPr bwMode="auto">
          <a:xfrm>
            <a:off x="1447800" y="35814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g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(y)</a:t>
            </a:r>
          </a:p>
        </p:txBody>
      </p:sp>
      <p:grpSp>
        <p:nvGrpSpPr>
          <p:cNvPr id="5" name="Group 195"/>
          <p:cNvGrpSpPr/>
          <p:nvPr/>
        </p:nvGrpSpPr>
        <p:grpSpPr>
          <a:xfrm>
            <a:off x="533400" y="2514600"/>
            <a:ext cx="2819400" cy="3048000"/>
            <a:chOff x="5715000" y="838200"/>
            <a:chExt cx="2819400" cy="1524000"/>
          </a:xfrm>
        </p:grpSpPr>
        <p:sp>
          <p:nvSpPr>
            <p:cNvPr id="201" name="Rectangle 200"/>
            <p:cNvSpPr/>
            <p:nvPr/>
          </p:nvSpPr>
          <p:spPr>
            <a:xfrm>
              <a:off x="5715000" y="838200"/>
              <a:ext cx="2819400" cy="1524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2" name="TextBox 201"/>
            <p:cNvSpPr txBox="1"/>
            <p:nvPr/>
          </p:nvSpPr>
          <p:spPr>
            <a:xfrm>
              <a:off x="5791200" y="838200"/>
              <a:ext cx="647934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800" dirty="0" smtClean="0">
                  <a:latin typeface="Georgia" pitchFamily="18" charset="0"/>
                </a:rPr>
                <a:t>“</a:t>
              </a:r>
              <a:endParaRPr lang="en-US" sz="8800" dirty="0">
                <a:latin typeface="Georgia" pitchFamily="18" charset="0"/>
              </a:endParaRPr>
            </a:p>
          </p:txBody>
        </p:sp>
        <p:sp>
          <p:nvSpPr>
            <p:cNvPr id="203" name="TextBox 202"/>
            <p:cNvSpPr txBox="1"/>
            <p:nvPr/>
          </p:nvSpPr>
          <p:spPr>
            <a:xfrm>
              <a:off x="7620000" y="838200"/>
              <a:ext cx="647934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800" dirty="0" smtClean="0">
                  <a:latin typeface="Georgia" pitchFamily="18" charset="0"/>
                </a:rPr>
                <a:t>”</a:t>
              </a:r>
              <a:endParaRPr lang="en-US" sz="8800" dirty="0">
                <a:latin typeface="Georgia" pitchFamily="18" charset="0"/>
              </a:endParaRPr>
            </a:p>
          </p:txBody>
        </p:sp>
      </p:grpSp>
      <p:grpSp>
        <p:nvGrpSpPr>
          <p:cNvPr id="169" name="Group 706"/>
          <p:cNvGrpSpPr/>
          <p:nvPr/>
        </p:nvGrpSpPr>
        <p:grpSpPr>
          <a:xfrm>
            <a:off x="3505199" y="2514600"/>
            <a:ext cx="5638801" cy="3581400"/>
            <a:chOff x="1142999" y="1219200"/>
            <a:chExt cx="5638801" cy="3581400"/>
          </a:xfrm>
        </p:grpSpPr>
        <p:grpSp>
          <p:nvGrpSpPr>
            <p:cNvPr id="177" name="Group 821"/>
            <p:cNvGrpSpPr/>
            <p:nvPr/>
          </p:nvGrpSpPr>
          <p:grpSpPr>
            <a:xfrm>
              <a:off x="1143000" y="1219200"/>
              <a:ext cx="4724400" cy="646331"/>
              <a:chOff x="914400" y="1219200"/>
              <a:chExt cx="4724400" cy="646331"/>
            </a:xfrm>
          </p:grpSpPr>
          <p:sp>
            <p:nvSpPr>
              <p:cNvPr id="564" name="TextBox 563"/>
              <p:cNvSpPr txBox="1"/>
              <p:nvPr/>
            </p:nvSpPr>
            <p:spPr>
              <a:xfrm>
                <a:off x="2133600" y="1219200"/>
                <a:ext cx="35052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FF0000"/>
                    </a:solidFill>
                    <a:latin typeface="+mj-lt"/>
                  </a:rPr>
                  <a:t>race conditions</a:t>
                </a:r>
                <a:endParaRPr lang="en-US" sz="3600" dirty="0">
                  <a:solidFill>
                    <a:srgbClr val="FF0000"/>
                  </a:solidFill>
                  <a:latin typeface="+mj-lt"/>
                </a:endParaRPr>
              </a:p>
            </p:txBody>
          </p:sp>
          <p:grpSp>
            <p:nvGrpSpPr>
              <p:cNvPr id="178" name="Group 164"/>
              <p:cNvGrpSpPr/>
              <p:nvPr/>
            </p:nvGrpSpPr>
            <p:grpSpPr>
              <a:xfrm>
                <a:off x="914400" y="1237564"/>
                <a:ext cx="1045026" cy="609597"/>
                <a:chOff x="304800" y="914400"/>
                <a:chExt cx="8229600" cy="4800600"/>
              </a:xfrm>
            </p:grpSpPr>
            <p:sp>
              <p:nvSpPr>
                <p:cNvPr id="566" name="Rectangle 565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7" name="Rectangle 566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8" name="Rectangle 567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9" name="Rectangle 568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0" name="Rectangle 569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1" name="Rectangle 170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2" name="Rectangle 571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3" name="Rectangle 572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4" name="Rectangle 573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5" name="Rectangle 574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6" name="Rectangle 575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7" name="Rectangle 576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8" name="Rectangle 577"/>
                <p:cNvSpPr/>
                <p:nvPr/>
              </p:nvSpPr>
              <p:spPr>
                <a:xfrm>
                  <a:off x="5791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9" name="Rectangle 578"/>
                <p:cNvSpPr/>
                <p:nvPr/>
              </p:nvSpPr>
              <p:spPr>
                <a:xfrm>
                  <a:off x="6248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0" name="Rectangle 579"/>
                <p:cNvSpPr/>
                <p:nvPr/>
              </p:nvSpPr>
              <p:spPr>
                <a:xfrm>
                  <a:off x="6705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1" name="Rectangle 580"/>
                <p:cNvSpPr/>
                <p:nvPr/>
              </p:nvSpPr>
              <p:spPr>
                <a:xfrm>
                  <a:off x="7162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2" name="Rectangle 581"/>
                <p:cNvSpPr/>
                <p:nvPr/>
              </p:nvSpPr>
              <p:spPr>
                <a:xfrm>
                  <a:off x="7620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3" name="Rectangle 582"/>
                <p:cNvSpPr/>
                <p:nvPr/>
              </p:nvSpPr>
              <p:spPr>
                <a:xfrm>
                  <a:off x="8077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4" name="Rectangle 583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5" name="Rectangle 584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6" name="Rectangle 585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7" name="Rectangle 586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8" name="Rectangle 587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9" name="Rectangle 588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0" name="Rectangle 589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1" name="Rectangle 590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2" name="Rectangle 591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3" name="Rectangle 592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4" name="Rectangle 593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5" name="Rectangle 594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6" name="Rectangle 595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97" name="Rectangle 596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8" name="Rectangle 597"/>
                <p:cNvSpPr/>
                <p:nvPr/>
              </p:nvSpPr>
              <p:spPr>
                <a:xfrm>
                  <a:off x="6705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9" name="Rectangle 598"/>
                <p:cNvSpPr/>
                <p:nvPr/>
              </p:nvSpPr>
              <p:spPr>
                <a:xfrm>
                  <a:off x="7162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0" name="Rectangle 599"/>
                <p:cNvSpPr/>
                <p:nvPr/>
              </p:nvSpPr>
              <p:spPr>
                <a:xfrm>
                  <a:off x="7620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1" name="Rectangle 600"/>
                <p:cNvSpPr/>
                <p:nvPr/>
              </p:nvSpPr>
              <p:spPr>
                <a:xfrm>
                  <a:off x="8077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2" name="Rectangle 601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3" name="Rectangle 602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4" name="Rectangle 603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5" name="Rectangle 604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6" name="Rectangle 605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7" name="Rectangle 606"/>
                <p:cNvSpPr/>
                <p:nvPr/>
              </p:nvSpPr>
              <p:spPr>
                <a:xfrm>
                  <a:off x="2590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8" name="Rectangle 607"/>
                <p:cNvSpPr/>
                <p:nvPr/>
              </p:nvSpPr>
              <p:spPr>
                <a:xfrm>
                  <a:off x="3048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9" name="Rectangle 608"/>
                <p:cNvSpPr/>
                <p:nvPr/>
              </p:nvSpPr>
              <p:spPr>
                <a:xfrm>
                  <a:off x="3505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0" name="Rectangle 609"/>
                <p:cNvSpPr/>
                <p:nvPr/>
              </p:nvSpPr>
              <p:spPr>
                <a:xfrm>
                  <a:off x="3962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1" name="Rectangle 210"/>
                <p:cNvSpPr/>
                <p:nvPr/>
              </p:nvSpPr>
              <p:spPr>
                <a:xfrm>
                  <a:off x="4419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2" name="Rectangle 611"/>
                <p:cNvSpPr/>
                <p:nvPr/>
              </p:nvSpPr>
              <p:spPr>
                <a:xfrm>
                  <a:off x="4876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3" name="Rectangle 612"/>
                <p:cNvSpPr/>
                <p:nvPr/>
              </p:nvSpPr>
              <p:spPr>
                <a:xfrm>
                  <a:off x="5334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4" name="Rectangle 613"/>
                <p:cNvSpPr/>
                <p:nvPr/>
              </p:nvSpPr>
              <p:spPr>
                <a:xfrm>
                  <a:off x="5791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5" name="Rectangle 614"/>
                <p:cNvSpPr/>
                <p:nvPr/>
              </p:nvSpPr>
              <p:spPr>
                <a:xfrm>
                  <a:off x="6248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6" name="Rectangle 615"/>
                <p:cNvSpPr/>
                <p:nvPr/>
              </p:nvSpPr>
              <p:spPr>
                <a:xfrm>
                  <a:off x="6705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7" name="Rectangle 616"/>
                <p:cNvSpPr/>
                <p:nvPr/>
              </p:nvSpPr>
              <p:spPr>
                <a:xfrm>
                  <a:off x="7162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8" name="Rectangle 617"/>
                <p:cNvSpPr/>
                <p:nvPr/>
              </p:nvSpPr>
              <p:spPr>
                <a:xfrm>
                  <a:off x="7620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9" name="Rectangle 618"/>
                <p:cNvSpPr/>
                <p:nvPr/>
              </p:nvSpPr>
              <p:spPr>
                <a:xfrm>
                  <a:off x="8077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0" name="Rectangle 619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1" name="Rectangle 620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2" name="Rectangle 621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3" name="Rectangle 622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4" name="Rectangle 623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5" name="Rectangle 624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6" name="Rectangle 625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7" name="Rectangle 626"/>
                <p:cNvSpPr/>
                <p:nvPr/>
              </p:nvSpPr>
              <p:spPr>
                <a:xfrm>
                  <a:off x="3505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8" name="Rectangle 627"/>
                <p:cNvSpPr/>
                <p:nvPr/>
              </p:nvSpPr>
              <p:spPr>
                <a:xfrm>
                  <a:off x="3962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9" name="Rectangle 628"/>
                <p:cNvSpPr/>
                <p:nvPr/>
              </p:nvSpPr>
              <p:spPr>
                <a:xfrm>
                  <a:off x="4419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0" name="Rectangle 629"/>
                <p:cNvSpPr/>
                <p:nvPr/>
              </p:nvSpPr>
              <p:spPr>
                <a:xfrm>
                  <a:off x="4876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1" name="Rectangle 630"/>
                <p:cNvSpPr/>
                <p:nvPr/>
              </p:nvSpPr>
              <p:spPr>
                <a:xfrm>
                  <a:off x="5334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2" name="Rectangle 631"/>
                <p:cNvSpPr/>
                <p:nvPr/>
              </p:nvSpPr>
              <p:spPr>
                <a:xfrm>
                  <a:off x="5791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3" name="Rectangle 632"/>
                <p:cNvSpPr/>
                <p:nvPr/>
              </p:nvSpPr>
              <p:spPr>
                <a:xfrm>
                  <a:off x="6248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4" name="Rectangle 633"/>
                <p:cNvSpPr/>
                <p:nvPr/>
              </p:nvSpPr>
              <p:spPr>
                <a:xfrm>
                  <a:off x="6705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5" name="Rectangle 634"/>
                <p:cNvSpPr/>
                <p:nvPr/>
              </p:nvSpPr>
              <p:spPr>
                <a:xfrm>
                  <a:off x="7162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6" name="Rectangle 635"/>
                <p:cNvSpPr/>
                <p:nvPr/>
              </p:nvSpPr>
              <p:spPr>
                <a:xfrm>
                  <a:off x="7620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7" name="Rectangle 636"/>
                <p:cNvSpPr/>
                <p:nvPr/>
              </p:nvSpPr>
              <p:spPr>
                <a:xfrm>
                  <a:off x="8077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8" name="Rectangle 637"/>
                <p:cNvSpPr/>
                <p:nvPr/>
              </p:nvSpPr>
              <p:spPr>
                <a:xfrm>
                  <a:off x="304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9" name="Rectangle 638"/>
                <p:cNvSpPr/>
                <p:nvPr/>
              </p:nvSpPr>
              <p:spPr>
                <a:xfrm>
                  <a:off x="762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0" name="Rectangle 639"/>
                <p:cNvSpPr/>
                <p:nvPr/>
              </p:nvSpPr>
              <p:spPr>
                <a:xfrm>
                  <a:off x="1219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1" name="Rectangle 640"/>
                <p:cNvSpPr/>
                <p:nvPr/>
              </p:nvSpPr>
              <p:spPr>
                <a:xfrm>
                  <a:off x="1676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2" name="Rectangle 641"/>
                <p:cNvSpPr/>
                <p:nvPr/>
              </p:nvSpPr>
              <p:spPr>
                <a:xfrm>
                  <a:off x="2133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3" name="Rectangle 642"/>
                <p:cNvSpPr/>
                <p:nvPr/>
              </p:nvSpPr>
              <p:spPr>
                <a:xfrm>
                  <a:off x="2590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4" name="Rectangle 643"/>
                <p:cNvSpPr/>
                <p:nvPr/>
              </p:nvSpPr>
              <p:spPr>
                <a:xfrm>
                  <a:off x="3048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5" name="Rectangle 644"/>
                <p:cNvSpPr/>
                <p:nvPr/>
              </p:nvSpPr>
              <p:spPr>
                <a:xfrm>
                  <a:off x="3505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6" name="Rectangle 645"/>
                <p:cNvSpPr/>
                <p:nvPr/>
              </p:nvSpPr>
              <p:spPr>
                <a:xfrm>
                  <a:off x="3962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7" name="Rectangle 646"/>
                <p:cNvSpPr/>
                <p:nvPr/>
              </p:nvSpPr>
              <p:spPr>
                <a:xfrm>
                  <a:off x="4419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8" name="Rectangle 647"/>
                <p:cNvSpPr/>
                <p:nvPr/>
              </p:nvSpPr>
              <p:spPr>
                <a:xfrm>
                  <a:off x="4876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9" name="Rectangle 648"/>
                <p:cNvSpPr/>
                <p:nvPr/>
              </p:nvSpPr>
              <p:spPr>
                <a:xfrm>
                  <a:off x="5334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0" name="Rectangle 375"/>
                <p:cNvSpPr/>
                <p:nvPr/>
              </p:nvSpPr>
              <p:spPr>
                <a:xfrm>
                  <a:off x="5791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1" name="Rectangle 650"/>
                <p:cNvSpPr/>
                <p:nvPr/>
              </p:nvSpPr>
              <p:spPr>
                <a:xfrm>
                  <a:off x="6248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2" name="Rectangle 651"/>
                <p:cNvSpPr/>
                <p:nvPr/>
              </p:nvSpPr>
              <p:spPr>
                <a:xfrm>
                  <a:off x="6705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3" name="Rectangle 652"/>
                <p:cNvSpPr/>
                <p:nvPr/>
              </p:nvSpPr>
              <p:spPr>
                <a:xfrm>
                  <a:off x="7162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4" name="Rectangle 653"/>
                <p:cNvSpPr/>
                <p:nvPr/>
              </p:nvSpPr>
              <p:spPr>
                <a:xfrm>
                  <a:off x="7620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5" name="Rectangle 654"/>
                <p:cNvSpPr/>
                <p:nvPr/>
              </p:nvSpPr>
              <p:spPr>
                <a:xfrm>
                  <a:off x="8077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6" name="Rectangle 655"/>
                <p:cNvSpPr/>
                <p:nvPr/>
              </p:nvSpPr>
              <p:spPr>
                <a:xfrm>
                  <a:off x="304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7" name="Rectangle 656"/>
                <p:cNvSpPr/>
                <p:nvPr/>
              </p:nvSpPr>
              <p:spPr>
                <a:xfrm>
                  <a:off x="762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8" name="Rectangle 657"/>
                <p:cNvSpPr/>
                <p:nvPr/>
              </p:nvSpPr>
              <p:spPr>
                <a:xfrm>
                  <a:off x="1219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9" name="Rectangle 658"/>
                <p:cNvSpPr/>
                <p:nvPr/>
              </p:nvSpPr>
              <p:spPr>
                <a:xfrm>
                  <a:off x="1676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0" name="Rectangle 659"/>
                <p:cNvSpPr/>
                <p:nvPr/>
              </p:nvSpPr>
              <p:spPr>
                <a:xfrm>
                  <a:off x="2133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1" name="Rectangle 660"/>
                <p:cNvSpPr/>
                <p:nvPr/>
              </p:nvSpPr>
              <p:spPr>
                <a:xfrm>
                  <a:off x="2590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2" name="Rectangle 661"/>
                <p:cNvSpPr/>
                <p:nvPr/>
              </p:nvSpPr>
              <p:spPr>
                <a:xfrm>
                  <a:off x="3048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3" name="Rectangle 662"/>
                <p:cNvSpPr/>
                <p:nvPr/>
              </p:nvSpPr>
              <p:spPr>
                <a:xfrm>
                  <a:off x="3505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4" name="Rectangle 663"/>
                <p:cNvSpPr/>
                <p:nvPr/>
              </p:nvSpPr>
              <p:spPr>
                <a:xfrm>
                  <a:off x="3962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5" name="Rectangle 664"/>
                <p:cNvSpPr/>
                <p:nvPr/>
              </p:nvSpPr>
              <p:spPr>
                <a:xfrm>
                  <a:off x="4419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6" name="Rectangle 665"/>
                <p:cNvSpPr/>
                <p:nvPr/>
              </p:nvSpPr>
              <p:spPr>
                <a:xfrm>
                  <a:off x="4876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7" name="Rectangle 666"/>
                <p:cNvSpPr/>
                <p:nvPr/>
              </p:nvSpPr>
              <p:spPr>
                <a:xfrm>
                  <a:off x="5334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8" name="Rectangle 667"/>
                <p:cNvSpPr/>
                <p:nvPr/>
              </p:nvSpPr>
              <p:spPr>
                <a:xfrm>
                  <a:off x="5791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9" name="Rectangle 668"/>
                <p:cNvSpPr/>
                <p:nvPr/>
              </p:nvSpPr>
              <p:spPr>
                <a:xfrm>
                  <a:off x="6248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0" name="Rectangle 669"/>
                <p:cNvSpPr/>
                <p:nvPr/>
              </p:nvSpPr>
              <p:spPr>
                <a:xfrm>
                  <a:off x="6705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1" name="Rectangle 670"/>
                <p:cNvSpPr/>
                <p:nvPr/>
              </p:nvSpPr>
              <p:spPr>
                <a:xfrm>
                  <a:off x="7162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2" name="Rectangle 671"/>
                <p:cNvSpPr/>
                <p:nvPr/>
              </p:nvSpPr>
              <p:spPr>
                <a:xfrm>
                  <a:off x="7620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3" name="Rectangle 672"/>
                <p:cNvSpPr/>
                <p:nvPr/>
              </p:nvSpPr>
              <p:spPr>
                <a:xfrm>
                  <a:off x="8077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4" name="Rectangle 673"/>
                <p:cNvSpPr/>
                <p:nvPr/>
              </p:nvSpPr>
              <p:spPr>
                <a:xfrm>
                  <a:off x="304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5" name="Rectangle 674"/>
                <p:cNvSpPr/>
                <p:nvPr/>
              </p:nvSpPr>
              <p:spPr>
                <a:xfrm>
                  <a:off x="762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6" name="Rectangle 675"/>
                <p:cNvSpPr/>
                <p:nvPr/>
              </p:nvSpPr>
              <p:spPr>
                <a:xfrm>
                  <a:off x="1219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7" name="Rectangle 676"/>
                <p:cNvSpPr/>
                <p:nvPr/>
              </p:nvSpPr>
              <p:spPr>
                <a:xfrm>
                  <a:off x="1676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8" name="Rectangle 677"/>
                <p:cNvSpPr/>
                <p:nvPr/>
              </p:nvSpPr>
              <p:spPr>
                <a:xfrm>
                  <a:off x="2133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9" name="Rectangle 678"/>
                <p:cNvSpPr/>
                <p:nvPr/>
              </p:nvSpPr>
              <p:spPr>
                <a:xfrm>
                  <a:off x="2590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0" name="Rectangle 679"/>
                <p:cNvSpPr/>
                <p:nvPr/>
              </p:nvSpPr>
              <p:spPr>
                <a:xfrm>
                  <a:off x="3048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1" name="Rectangle 680"/>
                <p:cNvSpPr/>
                <p:nvPr/>
              </p:nvSpPr>
              <p:spPr>
                <a:xfrm>
                  <a:off x="3505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2" name="Rectangle 681"/>
                <p:cNvSpPr/>
                <p:nvPr/>
              </p:nvSpPr>
              <p:spPr>
                <a:xfrm>
                  <a:off x="3962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3" name="Rectangle 682"/>
                <p:cNvSpPr/>
                <p:nvPr/>
              </p:nvSpPr>
              <p:spPr>
                <a:xfrm>
                  <a:off x="4419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4" name="Rectangle 683"/>
                <p:cNvSpPr/>
                <p:nvPr/>
              </p:nvSpPr>
              <p:spPr>
                <a:xfrm>
                  <a:off x="4876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5" name="Rectangle 684"/>
                <p:cNvSpPr/>
                <p:nvPr/>
              </p:nvSpPr>
              <p:spPr>
                <a:xfrm>
                  <a:off x="5334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6" name="Rectangle 685"/>
                <p:cNvSpPr/>
                <p:nvPr/>
              </p:nvSpPr>
              <p:spPr>
                <a:xfrm>
                  <a:off x="5791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7" name="Rectangle 686"/>
                <p:cNvSpPr/>
                <p:nvPr/>
              </p:nvSpPr>
              <p:spPr>
                <a:xfrm>
                  <a:off x="6248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8" name="Rectangle 687"/>
                <p:cNvSpPr/>
                <p:nvPr/>
              </p:nvSpPr>
              <p:spPr>
                <a:xfrm>
                  <a:off x="6705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9" name="Rectangle 688"/>
                <p:cNvSpPr/>
                <p:nvPr/>
              </p:nvSpPr>
              <p:spPr>
                <a:xfrm>
                  <a:off x="7162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0" name="Rectangle 689"/>
                <p:cNvSpPr/>
                <p:nvPr/>
              </p:nvSpPr>
              <p:spPr>
                <a:xfrm>
                  <a:off x="7620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1" name="Rectangle 690"/>
                <p:cNvSpPr/>
                <p:nvPr/>
              </p:nvSpPr>
              <p:spPr>
                <a:xfrm>
                  <a:off x="8077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2" name="Rectangle 691"/>
                <p:cNvSpPr/>
                <p:nvPr/>
              </p:nvSpPr>
              <p:spPr>
                <a:xfrm>
                  <a:off x="304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3" name="Rectangle 692"/>
                <p:cNvSpPr/>
                <p:nvPr/>
              </p:nvSpPr>
              <p:spPr>
                <a:xfrm>
                  <a:off x="7620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4" name="Rectangle 693"/>
                <p:cNvSpPr/>
                <p:nvPr/>
              </p:nvSpPr>
              <p:spPr>
                <a:xfrm>
                  <a:off x="1219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5" name="Rectangle 694"/>
                <p:cNvSpPr/>
                <p:nvPr/>
              </p:nvSpPr>
              <p:spPr>
                <a:xfrm>
                  <a:off x="16764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6" name="Rectangle 695"/>
                <p:cNvSpPr/>
                <p:nvPr/>
              </p:nvSpPr>
              <p:spPr>
                <a:xfrm>
                  <a:off x="21336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7" name="Rectangle 696"/>
                <p:cNvSpPr/>
                <p:nvPr/>
              </p:nvSpPr>
              <p:spPr>
                <a:xfrm>
                  <a:off x="2590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8" name="Rectangle 697"/>
                <p:cNvSpPr/>
                <p:nvPr/>
              </p:nvSpPr>
              <p:spPr>
                <a:xfrm>
                  <a:off x="30480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9" name="Rectangle 698"/>
                <p:cNvSpPr/>
                <p:nvPr/>
              </p:nvSpPr>
              <p:spPr>
                <a:xfrm>
                  <a:off x="3505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0" name="Rectangle 699"/>
                <p:cNvSpPr/>
                <p:nvPr/>
              </p:nvSpPr>
              <p:spPr>
                <a:xfrm>
                  <a:off x="39624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1" name="Rectangle 700"/>
                <p:cNvSpPr/>
                <p:nvPr/>
              </p:nvSpPr>
              <p:spPr>
                <a:xfrm>
                  <a:off x="44196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2" name="Rectangle 701"/>
                <p:cNvSpPr/>
                <p:nvPr/>
              </p:nvSpPr>
              <p:spPr>
                <a:xfrm>
                  <a:off x="4876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3" name="Rectangle 702"/>
                <p:cNvSpPr/>
                <p:nvPr/>
              </p:nvSpPr>
              <p:spPr>
                <a:xfrm>
                  <a:off x="5334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4" name="Rectangle 703"/>
                <p:cNvSpPr/>
                <p:nvPr/>
              </p:nvSpPr>
              <p:spPr>
                <a:xfrm>
                  <a:off x="5791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5" name="Rectangle 704"/>
                <p:cNvSpPr/>
                <p:nvPr/>
              </p:nvSpPr>
              <p:spPr>
                <a:xfrm>
                  <a:off x="62484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6" name="Rectangle 705"/>
                <p:cNvSpPr/>
                <p:nvPr/>
              </p:nvSpPr>
              <p:spPr>
                <a:xfrm>
                  <a:off x="67056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7" name="Rectangle 706"/>
                <p:cNvSpPr/>
                <p:nvPr/>
              </p:nvSpPr>
              <p:spPr>
                <a:xfrm>
                  <a:off x="7162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8" name="Rectangle 707"/>
                <p:cNvSpPr/>
                <p:nvPr/>
              </p:nvSpPr>
              <p:spPr>
                <a:xfrm>
                  <a:off x="76200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9" name="Rectangle 708"/>
                <p:cNvSpPr/>
                <p:nvPr/>
              </p:nvSpPr>
              <p:spPr>
                <a:xfrm>
                  <a:off x="8077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0" name="Rectangle 709"/>
                <p:cNvSpPr/>
                <p:nvPr/>
              </p:nvSpPr>
              <p:spPr>
                <a:xfrm>
                  <a:off x="304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1" name="Rectangle 710"/>
                <p:cNvSpPr/>
                <p:nvPr/>
              </p:nvSpPr>
              <p:spPr>
                <a:xfrm>
                  <a:off x="762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2" name="Rectangle 711"/>
                <p:cNvSpPr/>
                <p:nvPr/>
              </p:nvSpPr>
              <p:spPr>
                <a:xfrm>
                  <a:off x="1219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3" name="Rectangle 712"/>
                <p:cNvSpPr/>
                <p:nvPr/>
              </p:nvSpPr>
              <p:spPr>
                <a:xfrm>
                  <a:off x="1676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4" name="Rectangle 713"/>
                <p:cNvSpPr/>
                <p:nvPr/>
              </p:nvSpPr>
              <p:spPr>
                <a:xfrm>
                  <a:off x="2133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5" name="Rectangle 714"/>
                <p:cNvSpPr/>
                <p:nvPr/>
              </p:nvSpPr>
              <p:spPr>
                <a:xfrm>
                  <a:off x="2590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6" name="Rectangle 715"/>
                <p:cNvSpPr/>
                <p:nvPr/>
              </p:nvSpPr>
              <p:spPr>
                <a:xfrm>
                  <a:off x="3048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7" name="Rectangle 716"/>
                <p:cNvSpPr/>
                <p:nvPr/>
              </p:nvSpPr>
              <p:spPr>
                <a:xfrm>
                  <a:off x="3505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8" name="Rectangle 717"/>
                <p:cNvSpPr/>
                <p:nvPr/>
              </p:nvSpPr>
              <p:spPr>
                <a:xfrm>
                  <a:off x="3962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9" name="Rectangle 718"/>
                <p:cNvSpPr/>
                <p:nvPr/>
              </p:nvSpPr>
              <p:spPr>
                <a:xfrm>
                  <a:off x="4419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0" name="Rectangle 719"/>
                <p:cNvSpPr/>
                <p:nvPr/>
              </p:nvSpPr>
              <p:spPr>
                <a:xfrm>
                  <a:off x="4876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1" name="Rectangle 720"/>
                <p:cNvSpPr/>
                <p:nvPr/>
              </p:nvSpPr>
              <p:spPr>
                <a:xfrm>
                  <a:off x="5334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2" name="Rectangle 721"/>
                <p:cNvSpPr/>
                <p:nvPr/>
              </p:nvSpPr>
              <p:spPr>
                <a:xfrm>
                  <a:off x="5791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3" name="Rectangle 722"/>
                <p:cNvSpPr/>
                <p:nvPr/>
              </p:nvSpPr>
              <p:spPr>
                <a:xfrm>
                  <a:off x="6248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4" name="Rectangle 723"/>
                <p:cNvSpPr/>
                <p:nvPr/>
              </p:nvSpPr>
              <p:spPr>
                <a:xfrm>
                  <a:off x="6705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5" name="Rectangle 724"/>
                <p:cNvSpPr/>
                <p:nvPr/>
              </p:nvSpPr>
              <p:spPr>
                <a:xfrm>
                  <a:off x="7162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6" name="Rectangle 725"/>
                <p:cNvSpPr/>
                <p:nvPr/>
              </p:nvSpPr>
              <p:spPr>
                <a:xfrm>
                  <a:off x="7620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7" name="Rectangle 726"/>
                <p:cNvSpPr/>
                <p:nvPr/>
              </p:nvSpPr>
              <p:spPr>
                <a:xfrm>
                  <a:off x="8077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79" name="Group 822"/>
            <p:cNvGrpSpPr/>
            <p:nvPr/>
          </p:nvGrpSpPr>
          <p:grpSpPr>
            <a:xfrm>
              <a:off x="1143000" y="2209799"/>
              <a:ext cx="5638800" cy="666067"/>
              <a:chOff x="914400" y="2209799"/>
              <a:chExt cx="5638800" cy="666067"/>
            </a:xfrm>
          </p:grpSpPr>
          <p:grpSp>
            <p:nvGrpSpPr>
              <p:cNvPr id="180" name="Group 453"/>
              <p:cNvGrpSpPr/>
              <p:nvPr/>
            </p:nvGrpSpPr>
            <p:grpSpPr>
              <a:xfrm>
                <a:off x="914400" y="2209799"/>
                <a:ext cx="1045026" cy="609597"/>
                <a:chOff x="304800" y="914400"/>
                <a:chExt cx="8229600" cy="4800600"/>
              </a:xfrm>
            </p:grpSpPr>
            <p:sp>
              <p:nvSpPr>
                <p:cNvPr id="402" name="Rectangle 401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3" name="Rectangle 402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4" name="Rectangle 403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5" name="Rectangle 404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6" name="Rectangle 405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7" name="Rectangle 406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8" name="Rectangle 407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9" name="Rectangle 408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0" name="Rectangle 409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1" name="Rectangle 410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2" name="Rectangle 411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3" name="Rectangle 412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4" name="Rectangle 413"/>
                <p:cNvSpPr/>
                <p:nvPr/>
              </p:nvSpPr>
              <p:spPr>
                <a:xfrm>
                  <a:off x="5791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5" name="Rectangle 414"/>
                <p:cNvSpPr/>
                <p:nvPr/>
              </p:nvSpPr>
              <p:spPr>
                <a:xfrm>
                  <a:off x="6248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6" name="Rectangle 415"/>
                <p:cNvSpPr/>
                <p:nvPr/>
              </p:nvSpPr>
              <p:spPr>
                <a:xfrm>
                  <a:off x="6705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7" name="Rectangle 416"/>
                <p:cNvSpPr/>
                <p:nvPr/>
              </p:nvSpPr>
              <p:spPr>
                <a:xfrm>
                  <a:off x="7162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8" name="Rectangle 417"/>
                <p:cNvSpPr/>
                <p:nvPr/>
              </p:nvSpPr>
              <p:spPr>
                <a:xfrm>
                  <a:off x="7620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9" name="Rectangle 418"/>
                <p:cNvSpPr/>
                <p:nvPr/>
              </p:nvSpPr>
              <p:spPr>
                <a:xfrm>
                  <a:off x="8077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0" name="Rectangle 419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1" name="Rectangle 420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2" name="Rectangle 421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3" name="Rectangle 422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4" name="Rectangle 423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5" name="Rectangle 424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6" name="Rectangle 425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7" name="Rectangle 426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8" name="Rectangle 427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9" name="Rectangle 428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0" name="Rectangle 429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1" name="Rectangle 430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2" name="Rectangle 431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33" name="Rectangle 432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4" name="Rectangle 433"/>
                <p:cNvSpPr/>
                <p:nvPr/>
              </p:nvSpPr>
              <p:spPr>
                <a:xfrm>
                  <a:off x="6705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5" name="Rectangle 434"/>
                <p:cNvSpPr/>
                <p:nvPr/>
              </p:nvSpPr>
              <p:spPr>
                <a:xfrm>
                  <a:off x="7162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6" name="Rectangle 435"/>
                <p:cNvSpPr/>
                <p:nvPr/>
              </p:nvSpPr>
              <p:spPr>
                <a:xfrm>
                  <a:off x="7620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7" name="Rectangle 436"/>
                <p:cNvSpPr/>
                <p:nvPr/>
              </p:nvSpPr>
              <p:spPr>
                <a:xfrm>
                  <a:off x="8077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8" name="Rectangle 437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9" name="Rectangle 438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0" name="Rectangle 439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1" name="Rectangle 440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2" name="Rectangle 441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3" name="Rectangle 442"/>
                <p:cNvSpPr/>
                <p:nvPr/>
              </p:nvSpPr>
              <p:spPr>
                <a:xfrm>
                  <a:off x="2590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4" name="Rectangle 443"/>
                <p:cNvSpPr/>
                <p:nvPr/>
              </p:nvSpPr>
              <p:spPr>
                <a:xfrm>
                  <a:off x="3048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5" name="Rectangle 444"/>
                <p:cNvSpPr/>
                <p:nvPr/>
              </p:nvSpPr>
              <p:spPr>
                <a:xfrm>
                  <a:off x="3505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6" name="Rectangle 445"/>
                <p:cNvSpPr/>
                <p:nvPr/>
              </p:nvSpPr>
              <p:spPr>
                <a:xfrm>
                  <a:off x="3962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7" name="Rectangle 446"/>
                <p:cNvSpPr/>
                <p:nvPr/>
              </p:nvSpPr>
              <p:spPr>
                <a:xfrm>
                  <a:off x="4419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8" name="Rectangle 447"/>
                <p:cNvSpPr/>
                <p:nvPr/>
              </p:nvSpPr>
              <p:spPr>
                <a:xfrm>
                  <a:off x="4876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9" name="Rectangle 448"/>
                <p:cNvSpPr/>
                <p:nvPr/>
              </p:nvSpPr>
              <p:spPr>
                <a:xfrm>
                  <a:off x="5334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0" name="Rectangle 449"/>
                <p:cNvSpPr/>
                <p:nvPr/>
              </p:nvSpPr>
              <p:spPr>
                <a:xfrm>
                  <a:off x="5791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1" name="Rectangle 450"/>
                <p:cNvSpPr/>
                <p:nvPr/>
              </p:nvSpPr>
              <p:spPr>
                <a:xfrm>
                  <a:off x="6248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2" name="Rectangle 451"/>
                <p:cNvSpPr/>
                <p:nvPr/>
              </p:nvSpPr>
              <p:spPr>
                <a:xfrm>
                  <a:off x="6705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3" name="Rectangle 452"/>
                <p:cNvSpPr/>
                <p:nvPr/>
              </p:nvSpPr>
              <p:spPr>
                <a:xfrm>
                  <a:off x="7162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4" name="Rectangle 453"/>
                <p:cNvSpPr/>
                <p:nvPr/>
              </p:nvSpPr>
              <p:spPr>
                <a:xfrm>
                  <a:off x="7620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5" name="Rectangle 454"/>
                <p:cNvSpPr/>
                <p:nvPr/>
              </p:nvSpPr>
              <p:spPr>
                <a:xfrm>
                  <a:off x="8077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6" name="Rectangle 455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7" name="Rectangle 456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8" name="Rectangle 457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9" name="Rectangle 458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0" name="Rectangle 459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1" name="Rectangle 460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2" name="Rectangle 461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3" name="Rectangle 462"/>
                <p:cNvSpPr/>
                <p:nvPr/>
              </p:nvSpPr>
              <p:spPr>
                <a:xfrm>
                  <a:off x="3505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4" name="Rectangle 463"/>
                <p:cNvSpPr/>
                <p:nvPr/>
              </p:nvSpPr>
              <p:spPr>
                <a:xfrm>
                  <a:off x="3962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5" name="Rectangle 464"/>
                <p:cNvSpPr/>
                <p:nvPr/>
              </p:nvSpPr>
              <p:spPr>
                <a:xfrm>
                  <a:off x="4419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6" name="Rectangle 465"/>
                <p:cNvSpPr/>
                <p:nvPr/>
              </p:nvSpPr>
              <p:spPr>
                <a:xfrm>
                  <a:off x="4876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7" name="Rectangle 466"/>
                <p:cNvSpPr/>
                <p:nvPr/>
              </p:nvSpPr>
              <p:spPr>
                <a:xfrm>
                  <a:off x="5334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8" name="Rectangle 467"/>
                <p:cNvSpPr/>
                <p:nvPr/>
              </p:nvSpPr>
              <p:spPr>
                <a:xfrm>
                  <a:off x="5791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9" name="Rectangle 468"/>
                <p:cNvSpPr/>
                <p:nvPr/>
              </p:nvSpPr>
              <p:spPr>
                <a:xfrm>
                  <a:off x="6248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0" name="Rectangle 469"/>
                <p:cNvSpPr/>
                <p:nvPr/>
              </p:nvSpPr>
              <p:spPr>
                <a:xfrm>
                  <a:off x="6705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1" name="Rectangle 470"/>
                <p:cNvSpPr/>
                <p:nvPr/>
              </p:nvSpPr>
              <p:spPr>
                <a:xfrm>
                  <a:off x="7162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2" name="Rectangle 471"/>
                <p:cNvSpPr/>
                <p:nvPr/>
              </p:nvSpPr>
              <p:spPr>
                <a:xfrm>
                  <a:off x="7620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3" name="Rectangle 472"/>
                <p:cNvSpPr/>
                <p:nvPr/>
              </p:nvSpPr>
              <p:spPr>
                <a:xfrm>
                  <a:off x="8077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4" name="Rectangle 473"/>
                <p:cNvSpPr/>
                <p:nvPr/>
              </p:nvSpPr>
              <p:spPr>
                <a:xfrm>
                  <a:off x="304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5" name="Rectangle 474"/>
                <p:cNvSpPr/>
                <p:nvPr/>
              </p:nvSpPr>
              <p:spPr>
                <a:xfrm>
                  <a:off x="762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6" name="Rectangle 475"/>
                <p:cNvSpPr/>
                <p:nvPr/>
              </p:nvSpPr>
              <p:spPr>
                <a:xfrm>
                  <a:off x="1219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7" name="Rectangle 476"/>
                <p:cNvSpPr/>
                <p:nvPr/>
              </p:nvSpPr>
              <p:spPr>
                <a:xfrm>
                  <a:off x="1676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8" name="Rectangle 477"/>
                <p:cNvSpPr/>
                <p:nvPr/>
              </p:nvSpPr>
              <p:spPr>
                <a:xfrm>
                  <a:off x="2133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9" name="Rectangle 478"/>
                <p:cNvSpPr/>
                <p:nvPr/>
              </p:nvSpPr>
              <p:spPr>
                <a:xfrm>
                  <a:off x="2590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0" name="Rectangle 479"/>
                <p:cNvSpPr/>
                <p:nvPr/>
              </p:nvSpPr>
              <p:spPr>
                <a:xfrm>
                  <a:off x="3048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1" name="Rectangle 480"/>
                <p:cNvSpPr/>
                <p:nvPr/>
              </p:nvSpPr>
              <p:spPr>
                <a:xfrm>
                  <a:off x="3505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2" name="Rectangle 481"/>
                <p:cNvSpPr/>
                <p:nvPr/>
              </p:nvSpPr>
              <p:spPr>
                <a:xfrm>
                  <a:off x="3962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3" name="Rectangle 482"/>
                <p:cNvSpPr/>
                <p:nvPr/>
              </p:nvSpPr>
              <p:spPr>
                <a:xfrm>
                  <a:off x="4419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4" name="Rectangle 483"/>
                <p:cNvSpPr/>
                <p:nvPr/>
              </p:nvSpPr>
              <p:spPr>
                <a:xfrm>
                  <a:off x="4876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5" name="Rectangle 484"/>
                <p:cNvSpPr/>
                <p:nvPr/>
              </p:nvSpPr>
              <p:spPr>
                <a:xfrm>
                  <a:off x="5334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6" name="Rectangle 485"/>
                <p:cNvSpPr/>
                <p:nvPr/>
              </p:nvSpPr>
              <p:spPr>
                <a:xfrm>
                  <a:off x="5791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7" name="Rectangle 486"/>
                <p:cNvSpPr/>
                <p:nvPr/>
              </p:nvSpPr>
              <p:spPr>
                <a:xfrm>
                  <a:off x="6248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8" name="Rectangle 487"/>
                <p:cNvSpPr/>
                <p:nvPr/>
              </p:nvSpPr>
              <p:spPr>
                <a:xfrm>
                  <a:off x="6705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9" name="Rectangle 488"/>
                <p:cNvSpPr/>
                <p:nvPr/>
              </p:nvSpPr>
              <p:spPr>
                <a:xfrm>
                  <a:off x="7162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0" name="Rectangle 489"/>
                <p:cNvSpPr/>
                <p:nvPr/>
              </p:nvSpPr>
              <p:spPr>
                <a:xfrm>
                  <a:off x="7620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1" name="Rectangle 490"/>
                <p:cNvSpPr/>
                <p:nvPr/>
              </p:nvSpPr>
              <p:spPr>
                <a:xfrm>
                  <a:off x="8077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2" name="Rectangle 491"/>
                <p:cNvSpPr/>
                <p:nvPr/>
              </p:nvSpPr>
              <p:spPr>
                <a:xfrm>
                  <a:off x="304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3" name="Rectangle 492"/>
                <p:cNvSpPr/>
                <p:nvPr/>
              </p:nvSpPr>
              <p:spPr>
                <a:xfrm>
                  <a:off x="762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4" name="Rectangle 493"/>
                <p:cNvSpPr/>
                <p:nvPr/>
              </p:nvSpPr>
              <p:spPr>
                <a:xfrm>
                  <a:off x="1219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5" name="Rectangle 494"/>
                <p:cNvSpPr/>
                <p:nvPr/>
              </p:nvSpPr>
              <p:spPr>
                <a:xfrm>
                  <a:off x="1676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6" name="Rectangle 495"/>
                <p:cNvSpPr/>
                <p:nvPr/>
              </p:nvSpPr>
              <p:spPr>
                <a:xfrm>
                  <a:off x="2133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7" name="Rectangle 496"/>
                <p:cNvSpPr/>
                <p:nvPr/>
              </p:nvSpPr>
              <p:spPr>
                <a:xfrm>
                  <a:off x="2590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8" name="Rectangle 497"/>
                <p:cNvSpPr/>
                <p:nvPr/>
              </p:nvSpPr>
              <p:spPr>
                <a:xfrm>
                  <a:off x="3048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9" name="Rectangle 498"/>
                <p:cNvSpPr/>
                <p:nvPr/>
              </p:nvSpPr>
              <p:spPr>
                <a:xfrm>
                  <a:off x="3505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0" name="Rectangle 499"/>
                <p:cNvSpPr/>
                <p:nvPr/>
              </p:nvSpPr>
              <p:spPr>
                <a:xfrm>
                  <a:off x="3962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1" name="Rectangle 500"/>
                <p:cNvSpPr/>
                <p:nvPr/>
              </p:nvSpPr>
              <p:spPr>
                <a:xfrm>
                  <a:off x="4419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2" name="Rectangle 501"/>
                <p:cNvSpPr/>
                <p:nvPr/>
              </p:nvSpPr>
              <p:spPr>
                <a:xfrm>
                  <a:off x="4876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3" name="Rectangle 502"/>
                <p:cNvSpPr/>
                <p:nvPr/>
              </p:nvSpPr>
              <p:spPr>
                <a:xfrm>
                  <a:off x="5334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4" name="Rectangle 503"/>
                <p:cNvSpPr/>
                <p:nvPr/>
              </p:nvSpPr>
              <p:spPr>
                <a:xfrm>
                  <a:off x="5791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5" name="Rectangle 504"/>
                <p:cNvSpPr/>
                <p:nvPr/>
              </p:nvSpPr>
              <p:spPr>
                <a:xfrm>
                  <a:off x="6248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6" name="Rectangle 505"/>
                <p:cNvSpPr/>
                <p:nvPr/>
              </p:nvSpPr>
              <p:spPr>
                <a:xfrm>
                  <a:off x="6705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7" name="Rectangle 506"/>
                <p:cNvSpPr/>
                <p:nvPr/>
              </p:nvSpPr>
              <p:spPr>
                <a:xfrm>
                  <a:off x="7162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8" name="Rectangle 507"/>
                <p:cNvSpPr/>
                <p:nvPr/>
              </p:nvSpPr>
              <p:spPr>
                <a:xfrm>
                  <a:off x="7620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9" name="Rectangle 508"/>
                <p:cNvSpPr/>
                <p:nvPr/>
              </p:nvSpPr>
              <p:spPr>
                <a:xfrm>
                  <a:off x="8077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0" name="Rectangle 509"/>
                <p:cNvSpPr/>
                <p:nvPr/>
              </p:nvSpPr>
              <p:spPr>
                <a:xfrm>
                  <a:off x="304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1" name="Rectangle 510"/>
                <p:cNvSpPr/>
                <p:nvPr/>
              </p:nvSpPr>
              <p:spPr>
                <a:xfrm>
                  <a:off x="762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2" name="Rectangle 511"/>
                <p:cNvSpPr/>
                <p:nvPr/>
              </p:nvSpPr>
              <p:spPr>
                <a:xfrm>
                  <a:off x="1219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3" name="Rectangle 512"/>
                <p:cNvSpPr/>
                <p:nvPr/>
              </p:nvSpPr>
              <p:spPr>
                <a:xfrm>
                  <a:off x="1676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4" name="Rectangle 513"/>
                <p:cNvSpPr/>
                <p:nvPr/>
              </p:nvSpPr>
              <p:spPr>
                <a:xfrm>
                  <a:off x="2133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5" name="Rectangle 514"/>
                <p:cNvSpPr/>
                <p:nvPr/>
              </p:nvSpPr>
              <p:spPr>
                <a:xfrm>
                  <a:off x="2590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6" name="Rectangle 515"/>
                <p:cNvSpPr/>
                <p:nvPr/>
              </p:nvSpPr>
              <p:spPr>
                <a:xfrm>
                  <a:off x="3048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7" name="Rectangle 516"/>
                <p:cNvSpPr/>
                <p:nvPr/>
              </p:nvSpPr>
              <p:spPr>
                <a:xfrm>
                  <a:off x="3505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8" name="Rectangle 517"/>
                <p:cNvSpPr/>
                <p:nvPr/>
              </p:nvSpPr>
              <p:spPr>
                <a:xfrm>
                  <a:off x="3962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9" name="Rectangle 518"/>
                <p:cNvSpPr/>
                <p:nvPr/>
              </p:nvSpPr>
              <p:spPr>
                <a:xfrm>
                  <a:off x="4419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0" name="Rectangle 519"/>
                <p:cNvSpPr/>
                <p:nvPr/>
              </p:nvSpPr>
              <p:spPr>
                <a:xfrm>
                  <a:off x="4876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1" name="Rectangle 520"/>
                <p:cNvSpPr/>
                <p:nvPr/>
              </p:nvSpPr>
              <p:spPr>
                <a:xfrm>
                  <a:off x="5334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2" name="Rectangle 521"/>
                <p:cNvSpPr/>
                <p:nvPr/>
              </p:nvSpPr>
              <p:spPr>
                <a:xfrm>
                  <a:off x="5791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3" name="Rectangle 522"/>
                <p:cNvSpPr/>
                <p:nvPr/>
              </p:nvSpPr>
              <p:spPr>
                <a:xfrm>
                  <a:off x="6248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4" name="Rectangle 523"/>
                <p:cNvSpPr/>
                <p:nvPr/>
              </p:nvSpPr>
              <p:spPr>
                <a:xfrm>
                  <a:off x="6705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5" name="Rectangle 524"/>
                <p:cNvSpPr/>
                <p:nvPr/>
              </p:nvSpPr>
              <p:spPr>
                <a:xfrm>
                  <a:off x="7162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6" name="Rectangle 525"/>
                <p:cNvSpPr/>
                <p:nvPr/>
              </p:nvSpPr>
              <p:spPr>
                <a:xfrm>
                  <a:off x="7620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7" name="Rectangle 526"/>
                <p:cNvSpPr/>
                <p:nvPr/>
              </p:nvSpPr>
              <p:spPr>
                <a:xfrm>
                  <a:off x="8077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8" name="Rectangle 527"/>
                <p:cNvSpPr/>
                <p:nvPr/>
              </p:nvSpPr>
              <p:spPr>
                <a:xfrm>
                  <a:off x="304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9" name="Rectangle 528"/>
                <p:cNvSpPr/>
                <p:nvPr/>
              </p:nvSpPr>
              <p:spPr>
                <a:xfrm>
                  <a:off x="762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0" name="Rectangle 529"/>
                <p:cNvSpPr/>
                <p:nvPr/>
              </p:nvSpPr>
              <p:spPr>
                <a:xfrm>
                  <a:off x="1219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1" name="Rectangle 530"/>
                <p:cNvSpPr/>
                <p:nvPr/>
              </p:nvSpPr>
              <p:spPr>
                <a:xfrm>
                  <a:off x="1676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2" name="Rectangle 531"/>
                <p:cNvSpPr/>
                <p:nvPr/>
              </p:nvSpPr>
              <p:spPr>
                <a:xfrm>
                  <a:off x="2133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3" name="Rectangle 532"/>
                <p:cNvSpPr/>
                <p:nvPr/>
              </p:nvSpPr>
              <p:spPr>
                <a:xfrm>
                  <a:off x="2590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4" name="Rectangle 533"/>
                <p:cNvSpPr/>
                <p:nvPr/>
              </p:nvSpPr>
              <p:spPr>
                <a:xfrm>
                  <a:off x="3048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5" name="Rectangle 534"/>
                <p:cNvSpPr/>
                <p:nvPr/>
              </p:nvSpPr>
              <p:spPr>
                <a:xfrm>
                  <a:off x="3505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6" name="Rectangle 535"/>
                <p:cNvSpPr/>
                <p:nvPr/>
              </p:nvSpPr>
              <p:spPr>
                <a:xfrm>
                  <a:off x="3962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7" name="Rectangle 536"/>
                <p:cNvSpPr/>
                <p:nvPr/>
              </p:nvSpPr>
              <p:spPr>
                <a:xfrm>
                  <a:off x="4419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8" name="Rectangle 537"/>
                <p:cNvSpPr/>
                <p:nvPr/>
              </p:nvSpPr>
              <p:spPr>
                <a:xfrm>
                  <a:off x="4876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9" name="Rectangle 538"/>
                <p:cNvSpPr/>
                <p:nvPr/>
              </p:nvSpPr>
              <p:spPr>
                <a:xfrm>
                  <a:off x="5334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0" name="Rectangle 539"/>
                <p:cNvSpPr/>
                <p:nvPr/>
              </p:nvSpPr>
              <p:spPr>
                <a:xfrm>
                  <a:off x="5791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1" name="Rectangle 540"/>
                <p:cNvSpPr/>
                <p:nvPr/>
              </p:nvSpPr>
              <p:spPr>
                <a:xfrm>
                  <a:off x="6248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2" name="Rectangle 541"/>
                <p:cNvSpPr/>
                <p:nvPr/>
              </p:nvSpPr>
              <p:spPr>
                <a:xfrm>
                  <a:off x="6705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3" name="Rectangle 542"/>
                <p:cNvSpPr/>
                <p:nvPr/>
              </p:nvSpPr>
              <p:spPr>
                <a:xfrm>
                  <a:off x="7162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4" name="Rectangle 543"/>
                <p:cNvSpPr/>
                <p:nvPr/>
              </p:nvSpPr>
              <p:spPr>
                <a:xfrm>
                  <a:off x="7620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5" name="Rectangle 544"/>
                <p:cNvSpPr/>
                <p:nvPr/>
              </p:nvSpPr>
              <p:spPr>
                <a:xfrm>
                  <a:off x="8077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6" name="Rectangle 545"/>
                <p:cNvSpPr/>
                <p:nvPr/>
              </p:nvSpPr>
              <p:spPr>
                <a:xfrm>
                  <a:off x="304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7" name="Rectangle 546"/>
                <p:cNvSpPr/>
                <p:nvPr/>
              </p:nvSpPr>
              <p:spPr>
                <a:xfrm>
                  <a:off x="762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8" name="Rectangle 547"/>
                <p:cNvSpPr/>
                <p:nvPr/>
              </p:nvSpPr>
              <p:spPr>
                <a:xfrm>
                  <a:off x="1219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9" name="Rectangle 548"/>
                <p:cNvSpPr/>
                <p:nvPr/>
              </p:nvSpPr>
              <p:spPr>
                <a:xfrm>
                  <a:off x="1676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0" name="Rectangle 549"/>
                <p:cNvSpPr/>
                <p:nvPr/>
              </p:nvSpPr>
              <p:spPr>
                <a:xfrm>
                  <a:off x="2133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1" name="Rectangle 550"/>
                <p:cNvSpPr/>
                <p:nvPr/>
              </p:nvSpPr>
              <p:spPr>
                <a:xfrm>
                  <a:off x="2590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2" name="Rectangle 551"/>
                <p:cNvSpPr/>
                <p:nvPr/>
              </p:nvSpPr>
              <p:spPr>
                <a:xfrm>
                  <a:off x="3048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3" name="Rectangle 552"/>
                <p:cNvSpPr/>
                <p:nvPr/>
              </p:nvSpPr>
              <p:spPr>
                <a:xfrm>
                  <a:off x="3505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4" name="Rectangle 553"/>
                <p:cNvSpPr/>
                <p:nvPr/>
              </p:nvSpPr>
              <p:spPr>
                <a:xfrm>
                  <a:off x="3962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5" name="Rectangle 554"/>
                <p:cNvSpPr/>
                <p:nvPr/>
              </p:nvSpPr>
              <p:spPr>
                <a:xfrm>
                  <a:off x="4419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6" name="Rectangle 555"/>
                <p:cNvSpPr/>
                <p:nvPr/>
              </p:nvSpPr>
              <p:spPr>
                <a:xfrm>
                  <a:off x="4876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7" name="Rectangle 556"/>
                <p:cNvSpPr/>
                <p:nvPr/>
              </p:nvSpPr>
              <p:spPr>
                <a:xfrm>
                  <a:off x="5334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8" name="Rectangle 557"/>
                <p:cNvSpPr/>
                <p:nvPr/>
              </p:nvSpPr>
              <p:spPr>
                <a:xfrm>
                  <a:off x="5791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9" name="Rectangle 558"/>
                <p:cNvSpPr/>
                <p:nvPr/>
              </p:nvSpPr>
              <p:spPr>
                <a:xfrm>
                  <a:off x="6248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0" name="Rectangle 559"/>
                <p:cNvSpPr/>
                <p:nvPr/>
              </p:nvSpPr>
              <p:spPr>
                <a:xfrm>
                  <a:off x="6705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1" name="Rectangle 560"/>
                <p:cNvSpPr/>
                <p:nvPr/>
              </p:nvSpPr>
              <p:spPr>
                <a:xfrm>
                  <a:off x="7162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2" name="Rectangle 561"/>
                <p:cNvSpPr/>
                <p:nvPr/>
              </p:nvSpPr>
              <p:spPr>
                <a:xfrm>
                  <a:off x="7620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3" name="Rectangle 562"/>
                <p:cNvSpPr/>
                <p:nvPr/>
              </p:nvSpPr>
              <p:spPr>
                <a:xfrm>
                  <a:off x="8077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01" name="TextBox 400"/>
              <p:cNvSpPr txBox="1"/>
              <p:nvPr/>
            </p:nvSpPr>
            <p:spPr>
              <a:xfrm>
                <a:off x="2133600" y="2229535"/>
                <a:ext cx="44196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FF0000"/>
                    </a:solidFill>
                    <a:latin typeface="+mj-lt"/>
                  </a:rPr>
                  <a:t>atomicity violations</a:t>
                </a:r>
                <a:endParaRPr lang="en-US" sz="3600" dirty="0">
                  <a:solidFill>
                    <a:srgbClr val="FF0000"/>
                  </a:solidFill>
                  <a:latin typeface="+mj-lt"/>
                </a:endParaRPr>
              </a:p>
            </p:txBody>
          </p:sp>
        </p:grpSp>
        <p:grpSp>
          <p:nvGrpSpPr>
            <p:cNvPr id="181" name="Group 823"/>
            <p:cNvGrpSpPr/>
            <p:nvPr/>
          </p:nvGrpSpPr>
          <p:grpSpPr>
            <a:xfrm>
              <a:off x="1142999" y="3239869"/>
              <a:ext cx="3200401" cy="646331"/>
              <a:chOff x="914399" y="3239869"/>
              <a:chExt cx="3200401" cy="646331"/>
            </a:xfrm>
          </p:grpSpPr>
          <p:grpSp>
            <p:nvGrpSpPr>
              <p:cNvPr id="182" name="Group 616"/>
              <p:cNvGrpSpPr/>
              <p:nvPr/>
            </p:nvGrpSpPr>
            <p:grpSpPr>
              <a:xfrm flipV="1">
                <a:off x="914399" y="3385234"/>
                <a:ext cx="838194" cy="279400"/>
                <a:chOff x="304800" y="914400"/>
                <a:chExt cx="6400800" cy="2133600"/>
              </a:xfrm>
            </p:grpSpPr>
            <p:sp>
              <p:nvSpPr>
                <p:cNvPr id="362" name="Rectangle 361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3" name="Rectangle 362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4" name="Rectangle 363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5" name="Rectangle 364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6" name="Rectangle 365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7" name="Rectangle 366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8" name="Rectangle 367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9" name="Rectangle 368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0" name="Rectangle 369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1" name="Rectangle 370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2" name="Rectangle 371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3" name="Rectangle 372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4" name="Rectangle 373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5" name="Rectangle 374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6" name="Rectangle 375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7" name="Rectangle 376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8" name="Rectangle 377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9" name="Rectangle 378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0" name="Rectangle 379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1" name="Rectangle 380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2" name="Rectangle 381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3" name="Rectangle 382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4" name="Rectangle 383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5" name="Rectangle 384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6" name="Rectangle 385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7" name="Rectangle 386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8" name="Rectangle 387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9" name="Rectangle 388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0" name="Rectangle 389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1" name="Rectangle 390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2" name="Rectangle 391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3" name="Rectangle 392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4" name="Rectangle 393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5" name="Rectangle 394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6" name="Rectangle 395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7" name="Rectangle 396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8" name="Rectangle 397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9" name="Rectangle 398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61" name="TextBox 360"/>
              <p:cNvSpPr txBox="1"/>
              <p:nvPr/>
            </p:nvSpPr>
            <p:spPr>
              <a:xfrm>
                <a:off x="2133600" y="3239869"/>
                <a:ext cx="19812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FF0000"/>
                    </a:solidFill>
                    <a:latin typeface="+mj-lt"/>
                  </a:rPr>
                  <a:t>deadlock</a:t>
                </a:r>
                <a:endParaRPr lang="en-US" sz="3600" dirty="0">
                  <a:solidFill>
                    <a:srgbClr val="FF0000"/>
                  </a:solidFill>
                  <a:latin typeface="+mj-lt"/>
                </a:endParaRPr>
              </a:p>
            </p:txBody>
          </p:sp>
        </p:grpSp>
        <p:grpSp>
          <p:nvGrpSpPr>
            <p:cNvPr id="183" name="Group 824"/>
            <p:cNvGrpSpPr/>
            <p:nvPr/>
          </p:nvGrpSpPr>
          <p:grpSpPr>
            <a:xfrm>
              <a:off x="1164771" y="4134533"/>
              <a:ext cx="4474029" cy="666067"/>
              <a:chOff x="936171" y="4134533"/>
              <a:chExt cx="4474029" cy="666067"/>
            </a:xfrm>
          </p:grpSpPr>
          <p:grpSp>
            <p:nvGrpSpPr>
              <p:cNvPr id="184" name="Group 655"/>
              <p:cNvGrpSpPr/>
              <p:nvPr/>
            </p:nvGrpSpPr>
            <p:grpSpPr>
              <a:xfrm>
                <a:off x="936171" y="4134533"/>
                <a:ext cx="1045026" cy="609597"/>
                <a:chOff x="304800" y="914400"/>
                <a:chExt cx="8229600" cy="4800600"/>
              </a:xfrm>
            </p:grpSpPr>
            <p:sp>
              <p:nvSpPr>
                <p:cNvPr id="193" name="Rectangle 192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4" name="Rectangle 193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5" name="Rectangle 194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6" name="Rectangle 195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7" name="Rectangle 196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8" name="Rectangle 197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9" name="Rectangle 198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0" name="Rectangle 199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4" name="Rectangle 203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5" name="Rectangle 204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8" name="Rectangle 207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9" name="Rectangle 208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0" name="Rectangle 209"/>
                <p:cNvSpPr/>
                <p:nvPr/>
              </p:nvSpPr>
              <p:spPr>
                <a:xfrm>
                  <a:off x="5791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1" name="Rectangle 210"/>
                <p:cNvSpPr/>
                <p:nvPr/>
              </p:nvSpPr>
              <p:spPr>
                <a:xfrm>
                  <a:off x="62484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2" name="Rectangle 211"/>
                <p:cNvSpPr/>
                <p:nvPr/>
              </p:nvSpPr>
              <p:spPr>
                <a:xfrm>
                  <a:off x="67056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3" name="Rectangle 212"/>
                <p:cNvSpPr/>
                <p:nvPr/>
              </p:nvSpPr>
              <p:spPr>
                <a:xfrm>
                  <a:off x="7162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4" name="Rectangle 213"/>
                <p:cNvSpPr/>
                <p:nvPr/>
              </p:nvSpPr>
              <p:spPr>
                <a:xfrm>
                  <a:off x="7620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5" name="Rectangle 214"/>
                <p:cNvSpPr/>
                <p:nvPr/>
              </p:nvSpPr>
              <p:spPr>
                <a:xfrm>
                  <a:off x="8077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6" name="Rectangle 215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7" name="Rectangle 216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8" name="Rectangle 217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9" name="Rectangle 218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0" name="Rectangle 219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1" name="Rectangle 220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2" name="Rectangle 221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3" name="Rectangle 222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4" name="Rectangle 223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5" name="Rectangle 224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6" name="Rectangle 225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7" name="Rectangle 226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8" name="Rectangle 227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29" name="Rectangle 228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0" name="Rectangle 229"/>
                <p:cNvSpPr/>
                <p:nvPr/>
              </p:nvSpPr>
              <p:spPr>
                <a:xfrm>
                  <a:off x="6705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1" name="Rectangle 230"/>
                <p:cNvSpPr/>
                <p:nvPr/>
              </p:nvSpPr>
              <p:spPr>
                <a:xfrm>
                  <a:off x="7162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2" name="Rectangle 231"/>
                <p:cNvSpPr/>
                <p:nvPr/>
              </p:nvSpPr>
              <p:spPr>
                <a:xfrm>
                  <a:off x="7620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3" name="Rectangle 232"/>
                <p:cNvSpPr/>
                <p:nvPr/>
              </p:nvSpPr>
              <p:spPr>
                <a:xfrm>
                  <a:off x="8077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4" name="Rectangle 233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5" name="Rectangle 234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6" name="Rectangle 235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7" name="Rectangle 236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8" name="Rectangle 237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9" name="Rectangle 238"/>
                <p:cNvSpPr/>
                <p:nvPr/>
              </p:nvSpPr>
              <p:spPr>
                <a:xfrm>
                  <a:off x="2590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0" name="Rectangle 239"/>
                <p:cNvSpPr/>
                <p:nvPr/>
              </p:nvSpPr>
              <p:spPr>
                <a:xfrm>
                  <a:off x="3048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1" name="Rectangle 240"/>
                <p:cNvSpPr/>
                <p:nvPr/>
              </p:nvSpPr>
              <p:spPr>
                <a:xfrm>
                  <a:off x="3505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2" name="Rectangle 241"/>
                <p:cNvSpPr/>
                <p:nvPr/>
              </p:nvSpPr>
              <p:spPr>
                <a:xfrm>
                  <a:off x="39624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3" name="Rectangle 242"/>
                <p:cNvSpPr/>
                <p:nvPr/>
              </p:nvSpPr>
              <p:spPr>
                <a:xfrm>
                  <a:off x="44196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4" name="Rectangle 243"/>
                <p:cNvSpPr/>
                <p:nvPr/>
              </p:nvSpPr>
              <p:spPr>
                <a:xfrm>
                  <a:off x="4876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5" name="Rectangle 244"/>
                <p:cNvSpPr/>
                <p:nvPr/>
              </p:nvSpPr>
              <p:spPr>
                <a:xfrm>
                  <a:off x="5334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6" name="Rectangle 245"/>
                <p:cNvSpPr/>
                <p:nvPr/>
              </p:nvSpPr>
              <p:spPr>
                <a:xfrm>
                  <a:off x="5791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7" name="Rectangle 246"/>
                <p:cNvSpPr/>
                <p:nvPr/>
              </p:nvSpPr>
              <p:spPr>
                <a:xfrm>
                  <a:off x="62484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8" name="Rectangle 247"/>
                <p:cNvSpPr/>
                <p:nvPr/>
              </p:nvSpPr>
              <p:spPr>
                <a:xfrm>
                  <a:off x="67056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9" name="Rectangle 248"/>
                <p:cNvSpPr/>
                <p:nvPr/>
              </p:nvSpPr>
              <p:spPr>
                <a:xfrm>
                  <a:off x="7162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0" name="Rectangle 249"/>
                <p:cNvSpPr/>
                <p:nvPr/>
              </p:nvSpPr>
              <p:spPr>
                <a:xfrm>
                  <a:off x="7620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1" name="Rectangle 250"/>
                <p:cNvSpPr/>
                <p:nvPr/>
              </p:nvSpPr>
              <p:spPr>
                <a:xfrm>
                  <a:off x="8077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2" name="Rectangle 251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3" name="Rectangle 252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4" name="Rectangle 253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5" name="Rectangle 254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6" name="Rectangle 255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7" name="Rectangle 256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8" name="Rectangle 257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9" name="Rectangle 258"/>
                <p:cNvSpPr/>
                <p:nvPr/>
              </p:nvSpPr>
              <p:spPr>
                <a:xfrm>
                  <a:off x="3505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0" name="Rectangle 259"/>
                <p:cNvSpPr/>
                <p:nvPr/>
              </p:nvSpPr>
              <p:spPr>
                <a:xfrm>
                  <a:off x="39624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1" name="Rectangle 260"/>
                <p:cNvSpPr/>
                <p:nvPr/>
              </p:nvSpPr>
              <p:spPr>
                <a:xfrm>
                  <a:off x="44196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2" name="Rectangle 261"/>
                <p:cNvSpPr/>
                <p:nvPr/>
              </p:nvSpPr>
              <p:spPr>
                <a:xfrm>
                  <a:off x="4876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3" name="Rectangle 262"/>
                <p:cNvSpPr/>
                <p:nvPr/>
              </p:nvSpPr>
              <p:spPr>
                <a:xfrm>
                  <a:off x="5334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4" name="Rectangle 263"/>
                <p:cNvSpPr/>
                <p:nvPr/>
              </p:nvSpPr>
              <p:spPr>
                <a:xfrm>
                  <a:off x="5791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5" name="Rectangle 264"/>
                <p:cNvSpPr/>
                <p:nvPr/>
              </p:nvSpPr>
              <p:spPr>
                <a:xfrm>
                  <a:off x="62484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6" name="Rectangle 265"/>
                <p:cNvSpPr/>
                <p:nvPr/>
              </p:nvSpPr>
              <p:spPr>
                <a:xfrm>
                  <a:off x="67056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7" name="Rectangle 266"/>
                <p:cNvSpPr/>
                <p:nvPr/>
              </p:nvSpPr>
              <p:spPr>
                <a:xfrm>
                  <a:off x="7162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8" name="Rectangle 267"/>
                <p:cNvSpPr/>
                <p:nvPr/>
              </p:nvSpPr>
              <p:spPr>
                <a:xfrm>
                  <a:off x="7620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9" name="Rectangle 268"/>
                <p:cNvSpPr/>
                <p:nvPr/>
              </p:nvSpPr>
              <p:spPr>
                <a:xfrm>
                  <a:off x="8077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0" name="Rectangle 269"/>
                <p:cNvSpPr/>
                <p:nvPr/>
              </p:nvSpPr>
              <p:spPr>
                <a:xfrm>
                  <a:off x="304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1" name="Rectangle 270"/>
                <p:cNvSpPr/>
                <p:nvPr/>
              </p:nvSpPr>
              <p:spPr>
                <a:xfrm>
                  <a:off x="762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2" name="Rectangle 271"/>
                <p:cNvSpPr/>
                <p:nvPr/>
              </p:nvSpPr>
              <p:spPr>
                <a:xfrm>
                  <a:off x="1219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3" name="Rectangle 272"/>
                <p:cNvSpPr/>
                <p:nvPr/>
              </p:nvSpPr>
              <p:spPr>
                <a:xfrm>
                  <a:off x="16764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4" name="Rectangle 273"/>
                <p:cNvSpPr/>
                <p:nvPr/>
              </p:nvSpPr>
              <p:spPr>
                <a:xfrm>
                  <a:off x="21336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5" name="Rectangle 274"/>
                <p:cNvSpPr/>
                <p:nvPr/>
              </p:nvSpPr>
              <p:spPr>
                <a:xfrm>
                  <a:off x="2590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6" name="Rectangle 275"/>
                <p:cNvSpPr/>
                <p:nvPr/>
              </p:nvSpPr>
              <p:spPr>
                <a:xfrm>
                  <a:off x="3048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7" name="Rectangle 276"/>
                <p:cNvSpPr/>
                <p:nvPr/>
              </p:nvSpPr>
              <p:spPr>
                <a:xfrm>
                  <a:off x="3505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8" name="Rectangle 277"/>
                <p:cNvSpPr/>
                <p:nvPr/>
              </p:nvSpPr>
              <p:spPr>
                <a:xfrm>
                  <a:off x="39624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9" name="Rectangle 278"/>
                <p:cNvSpPr/>
                <p:nvPr/>
              </p:nvSpPr>
              <p:spPr>
                <a:xfrm>
                  <a:off x="44196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0" name="Rectangle 279"/>
                <p:cNvSpPr/>
                <p:nvPr/>
              </p:nvSpPr>
              <p:spPr>
                <a:xfrm>
                  <a:off x="4876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1" name="Rectangle 280"/>
                <p:cNvSpPr/>
                <p:nvPr/>
              </p:nvSpPr>
              <p:spPr>
                <a:xfrm>
                  <a:off x="5334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2" name="Rectangle 281"/>
                <p:cNvSpPr/>
                <p:nvPr/>
              </p:nvSpPr>
              <p:spPr>
                <a:xfrm>
                  <a:off x="5791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3" name="Rectangle 282"/>
                <p:cNvSpPr/>
                <p:nvPr/>
              </p:nvSpPr>
              <p:spPr>
                <a:xfrm>
                  <a:off x="62484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4" name="Rectangle 283"/>
                <p:cNvSpPr/>
                <p:nvPr/>
              </p:nvSpPr>
              <p:spPr>
                <a:xfrm>
                  <a:off x="67056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5" name="Rectangle 284"/>
                <p:cNvSpPr/>
                <p:nvPr/>
              </p:nvSpPr>
              <p:spPr>
                <a:xfrm>
                  <a:off x="7162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6" name="Rectangle 285"/>
                <p:cNvSpPr/>
                <p:nvPr/>
              </p:nvSpPr>
              <p:spPr>
                <a:xfrm>
                  <a:off x="7620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7" name="Rectangle 286"/>
                <p:cNvSpPr/>
                <p:nvPr/>
              </p:nvSpPr>
              <p:spPr>
                <a:xfrm>
                  <a:off x="8077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8" name="Rectangle 287"/>
                <p:cNvSpPr/>
                <p:nvPr/>
              </p:nvSpPr>
              <p:spPr>
                <a:xfrm>
                  <a:off x="304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9" name="Rectangle 288"/>
                <p:cNvSpPr/>
                <p:nvPr/>
              </p:nvSpPr>
              <p:spPr>
                <a:xfrm>
                  <a:off x="762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0" name="Rectangle 289"/>
                <p:cNvSpPr/>
                <p:nvPr/>
              </p:nvSpPr>
              <p:spPr>
                <a:xfrm>
                  <a:off x="1219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1" name="Rectangle 290"/>
                <p:cNvSpPr/>
                <p:nvPr/>
              </p:nvSpPr>
              <p:spPr>
                <a:xfrm>
                  <a:off x="16764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2" name="Rectangle 291"/>
                <p:cNvSpPr/>
                <p:nvPr/>
              </p:nvSpPr>
              <p:spPr>
                <a:xfrm>
                  <a:off x="21336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3" name="Rectangle 292"/>
                <p:cNvSpPr/>
                <p:nvPr/>
              </p:nvSpPr>
              <p:spPr>
                <a:xfrm>
                  <a:off x="2590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4" name="Rectangle 293"/>
                <p:cNvSpPr/>
                <p:nvPr/>
              </p:nvSpPr>
              <p:spPr>
                <a:xfrm>
                  <a:off x="3048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5" name="Rectangle 294"/>
                <p:cNvSpPr/>
                <p:nvPr/>
              </p:nvSpPr>
              <p:spPr>
                <a:xfrm>
                  <a:off x="3505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6" name="Rectangle 295"/>
                <p:cNvSpPr/>
                <p:nvPr/>
              </p:nvSpPr>
              <p:spPr>
                <a:xfrm>
                  <a:off x="39624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7" name="Rectangle 296"/>
                <p:cNvSpPr/>
                <p:nvPr/>
              </p:nvSpPr>
              <p:spPr>
                <a:xfrm>
                  <a:off x="44196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8" name="Rectangle 297"/>
                <p:cNvSpPr/>
                <p:nvPr/>
              </p:nvSpPr>
              <p:spPr>
                <a:xfrm>
                  <a:off x="4876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9" name="Rectangle 298"/>
                <p:cNvSpPr/>
                <p:nvPr/>
              </p:nvSpPr>
              <p:spPr>
                <a:xfrm>
                  <a:off x="5334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0" name="Rectangle 299"/>
                <p:cNvSpPr/>
                <p:nvPr/>
              </p:nvSpPr>
              <p:spPr>
                <a:xfrm>
                  <a:off x="5791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1" name="Rectangle 300"/>
                <p:cNvSpPr/>
                <p:nvPr/>
              </p:nvSpPr>
              <p:spPr>
                <a:xfrm>
                  <a:off x="62484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2" name="Rectangle 301"/>
                <p:cNvSpPr/>
                <p:nvPr/>
              </p:nvSpPr>
              <p:spPr>
                <a:xfrm>
                  <a:off x="67056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3" name="Rectangle 302"/>
                <p:cNvSpPr/>
                <p:nvPr/>
              </p:nvSpPr>
              <p:spPr>
                <a:xfrm>
                  <a:off x="7162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4" name="Rectangle 303"/>
                <p:cNvSpPr/>
                <p:nvPr/>
              </p:nvSpPr>
              <p:spPr>
                <a:xfrm>
                  <a:off x="7620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5" name="Rectangle 304"/>
                <p:cNvSpPr/>
                <p:nvPr/>
              </p:nvSpPr>
              <p:spPr>
                <a:xfrm>
                  <a:off x="8077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6" name="Rectangle 305"/>
                <p:cNvSpPr/>
                <p:nvPr/>
              </p:nvSpPr>
              <p:spPr>
                <a:xfrm>
                  <a:off x="304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7" name="Rectangle 306"/>
                <p:cNvSpPr/>
                <p:nvPr/>
              </p:nvSpPr>
              <p:spPr>
                <a:xfrm>
                  <a:off x="762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8" name="Rectangle 307"/>
                <p:cNvSpPr/>
                <p:nvPr/>
              </p:nvSpPr>
              <p:spPr>
                <a:xfrm>
                  <a:off x="1219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9" name="Rectangle 308"/>
                <p:cNvSpPr/>
                <p:nvPr/>
              </p:nvSpPr>
              <p:spPr>
                <a:xfrm>
                  <a:off x="16764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0" name="Rectangle 309"/>
                <p:cNvSpPr/>
                <p:nvPr/>
              </p:nvSpPr>
              <p:spPr>
                <a:xfrm>
                  <a:off x="21336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1" name="Rectangle 310"/>
                <p:cNvSpPr/>
                <p:nvPr/>
              </p:nvSpPr>
              <p:spPr>
                <a:xfrm>
                  <a:off x="2590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2" name="Rectangle 311"/>
                <p:cNvSpPr/>
                <p:nvPr/>
              </p:nvSpPr>
              <p:spPr>
                <a:xfrm>
                  <a:off x="3048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3" name="Rectangle 312"/>
                <p:cNvSpPr/>
                <p:nvPr/>
              </p:nvSpPr>
              <p:spPr>
                <a:xfrm>
                  <a:off x="3505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4" name="Rectangle 313"/>
                <p:cNvSpPr/>
                <p:nvPr/>
              </p:nvSpPr>
              <p:spPr>
                <a:xfrm>
                  <a:off x="39624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5" name="Rectangle 314"/>
                <p:cNvSpPr/>
                <p:nvPr/>
              </p:nvSpPr>
              <p:spPr>
                <a:xfrm>
                  <a:off x="44196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6" name="Rectangle 315"/>
                <p:cNvSpPr/>
                <p:nvPr/>
              </p:nvSpPr>
              <p:spPr>
                <a:xfrm>
                  <a:off x="4876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7" name="Rectangle 316"/>
                <p:cNvSpPr/>
                <p:nvPr/>
              </p:nvSpPr>
              <p:spPr>
                <a:xfrm>
                  <a:off x="5334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8" name="Rectangle 317"/>
                <p:cNvSpPr/>
                <p:nvPr/>
              </p:nvSpPr>
              <p:spPr>
                <a:xfrm>
                  <a:off x="5791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9" name="Rectangle 318"/>
                <p:cNvSpPr/>
                <p:nvPr/>
              </p:nvSpPr>
              <p:spPr>
                <a:xfrm>
                  <a:off x="62484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0" name="Rectangle 319"/>
                <p:cNvSpPr/>
                <p:nvPr/>
              </p:nvSpPr>
              <p:spPr>
                <a:xfrm>
                  <a:off x="67056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1" name="Rectangle 320"/>
                <p:cNvSpPr/>
                <p:nvPr/>
              </p:nvSpPr>
              <p:spPr>
                <a:xfrm>
                  <a:off x="7162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2" name="Rectangle 321"/>
                <p:cNvSpPr/>
                <p:nvPr/>
              </p:nvSpPr>
              <p:spPr>
                <a:xfrm>
                  <a:off x="7620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3" name="Rectangle 322"/>
                <p:cNvSpPr/>
                <p:nvPr/>
              </p:nvSpPr>
              <p:spPr>
                <a:xfrm>
                  <a:off x="8077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4" name="Rectangle 323"/>
                <p:cNvSpPr/>
                <p:nvPr/>
              </p:nvSpPr>
              <p:spPr>
                <a:xfrm>
                  <a:off x="304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5" name="Rectangle 324"/>
                <p:cNvSpPr/>
                <p:nvPr/>
              </p:nvSpPr>
              <p:spPr>
                <a:xfrm>
                  <a:off x="762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6" name="Rectangle 325"/>
                <p:cNvSpPr/>
                <p:nvPr/>
              </p:nvSpPr>
              <p:spPr>
                <a:xfrm>
                  <a:off x="1219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7" name="Rectangle 326"/>
                <p:cNvSpPr/>
                <p:nvPr/>
              </p:nvSpPr>
              <p:spPr>
                <a:xfrm>
                  <a:off x="1676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8" name="Rectangle 327"/>
                <p:cNvSpPr/>
                <p:nvPr/>
              </p:nvSpPr>
              <p:spPr>
                <a:xfrm>
                  <a:off x="2133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9" name="Rectangle 328"/>
                <p:cNvSpPr/>
                <p:nvPr/>
              </p:nvSpPr>
              <p:spPr>
                <a:xfrm>
                  <a:off x="2590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0" name="Rectangle 329"/>
                <p:cNvSpPr/>
                <p:nvPr/>
              </p:nvSpPr>
              <p:spPr>
                <a:xfrm>
                  <a:off x="3048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1" name="Rectangle 330"/>
                <p:cNvSpPr/>
                <p:nvPr/>
              </p:nvSpPr>
              <p:spPr>
                <a:xfrm>
                  <a:off x="3505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2" name="Rectangle 331"/>
                <p:cNvSpPr/>
                <p:nvPr/>
              </p:nvSpPr>
              <p:spPr>
                <a:xfrm>
                  <a:off x="3962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3" name="Rectangle 332"/>
                <p:cNvSpPr/>
                <p:nvPr/>
              </p:nvSpPr>
              <p:spPr>
                <a:xfrm>
                  <a:off x="4419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4" name="Rectangle 333"/>
                <p:cNvSpPr/>
                <p:nvPr/>
              </p:nvSpPr>
              <p:spPr>
                <a:xfrm>
                  <a:off x="4876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5" name="Rectangle 334"/>
                <p:cNvSpPr/>
                <p:nvPr/>
              </p:nvSpPr>
              <p:spPr>
                <a:xfrm>
                  <a:off x="5334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6" name="Rectangle 335"/>
                <p:cNvSpPr/>
                <p:nvPr/>
              </p:nvSpPr>
              <p:spPr>
                <a:xfrm>
                  <a:off x="5791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7" name="Rectangle 336"/>
                <p:cNvSpPr/>
                <p:nvPr/>
              </p:nvSpPr>
              <p:spPr>
                <a:xfrm>
                  <a:off x="6248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8" name="Rectangle 337"/>
                <p:cNvSpPr/>
                <p:nvPr/>
              </p:nvSpPr>
              <p:spPr>
                <a:xfrm>
                  <a:off x="6705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9" name="Rectangle 338"/>
                <p:cNvSpPr/>
                <p:nvPr/>
              </p:nvSpPr>
              <p:spPr>
                <a:xfrm>
                  <a:off x="7162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0" name="Rectangle 339"/>
                <p:cNvSpPr/>
                <p:nvPr/>
              </p:nvSpPr>
              <p:spPr>
                <a:xfrm>
                  <a:off x="7620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1" name="Rectangle 340"/>
                <p:cNvSpPr/>
                <p:nvPr/>
              </p:nvSpPr>
              <p:spPr>
                <a:xfrm>
                  <a:off x="8077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2" name="Rectangle 341"/>
                <p:cNvSpPr/>
                <p:nvPr/>
              </p:nvSpPr>
              <p:spPr>
                <a:xfrm>
                  <a:off x="304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3" name="Rectangle 342"/>
                <p:cNvSpPr/>
                <p:nvPr/>
              </p:nvSpPr>
              <p:spPr>
                <a:xfrm>
                  <a:off x="762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4" name="Rectangle 343"/>
                <p:cNvSpPr/>
                <p:nvPr/>
              </p:nvSpPr>
              <p:spPr>
                <a:xfrm>
                  <a:off x="1219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5" name="Rectangle 344"/>
                <p:cNvSpPr/>
                <p:nvPr/>
              </p:nvSpPr>
              <p:spPr>
                <a:xfrm>
                  <a:off x="16764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6" name="Rectangle 345"/>
                <p:cNvSpPr/>
                <p:nvPr/>
              </p:nvSpPr>
              <p:spPr>
                <a:xfrm>
                  <a:off x="21336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7" name="Rectangle 346"/>
                <p:cNvSpPr/>
                <p:nvPr/>
              </p:nvSpPr>
              <p:spPr>
                <a:xfrm>
                  <a:off x="2590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8" name="Rectangle 347"/>
                <p:cNvSpPr/>
                <p:nvPr/>
              </p:nvSpPr>
              <p:spPr>
                <a:xfrm>
                  <a:off x="3048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9" name="Rectangle 348"/>
                <p:cNvSpPr/>
                <p:nvPr/>
              </p:nvSpPr>
              <p:spPr>
                <a:xfrm>
                  <a:off x="3505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0" name="Rectangle 349"/>
                <p:cNvSpPr/>
                <p:nvPr/>
              </p:nvSpPr>
              <p:spPr>
                <a:xfrm>
                  <a:off x="39624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1" name="Rectangle 350"/>
                <p:cNvSpPr/>
                <p:nvPr/>
              </p:nvSpPr>
              <p:spPr>
                <a:xfrm>
                  <a:off x="44196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2" name="Rectangle 351"/>
                <p:cNvSpPr/>
                <p:nvPr/>
              </p:nvSpPr>
              <p:spPr>
                <a:xfrm>
                  <a:off x="4876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3" name="Rectangle 352"/>
                <p:cNvSpPr/>
                <p:nvPr/>
              </p:nvSpPr>
              <p:spPr>
                <a:xfrm>
                  <a:off x="5334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4" name="Rectangle 353"/>
                <p:cNvSpPr/>
                <p:nvPr/>
              </p:nvSpPr>
              <p:spPr>
                <a:xfrm>
                  <a:off x="5791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5" name="Rectangle 354"/>
                <p:cNvSpPr/>
                <p:nvPr/>
              </p:nvSpPr>
              <p:spPr>
                <a:xfrm>
                  <a:off x="62484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6" name="Rectangle 355"/>
                <p:cNvSpPr/>
                <p:nvPr/>
              </p:nvSpPr>
              <p:spPr>
                <a:xfrm>
                  <a:off x="67056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7" name="Rectangle 356"/>
                <p:cNvSpPr/>
                <p:nvPr/>
              </p:nvSpPr>
              <p:spPr>
                <a:xfrm>
                  <a:off x="7162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8" name="Rectangle 357"/>
                <p:cNvSpPr/>
                <p:nvPr/>
              </p:nvSpPr>
              <p:spPr>
                <a:xfrm>
                  <a:off x="7620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9" name="Rectangle 358"/>
                <p:cNvSpPr/>
                <p:nvPr/>
              </p:nvSpPr>
              <p:spPr>
                <a:xfrm>
                  <a:off x="8077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92" name="TextBox 191"/>
              <p:cNvSpPr txBox="1"/>
              <p:nvPr/>
            </p:nvSpPr>
            <p:spPr>
              <a:xfrm>
                <a:off x="2133600" y="4154269"/>
                <a:ext cx="32766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FF0000"/>
                    </a:solidFill>
                    <a:latin typeface="+mj-lt"/>
                  </a:rPr>
                  <a:t>order violations</a:t>
                </a:r>
                <a:endParaRPr lang="en-US" sz="3600" dirty="0">
                  <a:solidFill>
                    <a:srgbClr val="FF0000"/>
                  </a:solidFill>
                  <a:latin typeface="+mj-lt"/>
                </a:endParaRPr>
              </a:p>
            </p:txBody>
          </p:sp>
        </p:grpSp>
      </p:grpSp>
      <p:cxnSp>
        <p:nvCxnSpPr>
          <p:cNvPr id="729" name="Straight Connector 728"/>
          <p:cNvCxnSpPr/>
          <p:nvPr/>
        </p:nvCxnSpPr>
        <p:spPr bwMode="auto">
          <a:xfrm rot="10800000" flipV="1">
            <a:off x="3429000" y="2839949"/>
            <a:ext cx="5257800" cy="18363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28" name="Straight Connector 727"/>
          <p:cNvCxnSpPr/>
          <p:nvPr/>
        </p:nvCxnSpPr>
        <p:spPr bwMode="auto">
          <a:xfrm rot="10800000" flipV="1">
            <a:off x="3429000" y="3886201"/>
            <a:ext cx="5257800" cy="18363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924800" y="4495800"/>
            <a:ext cx="6096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30" name="&quot;No&quot; Symbol 729"/>
          <p:cNvSpPr/>
          <p:nvPr/>
        </p:nvSpPr>
        <p:spPr bwMode="auto">
          <a:xfrm>
            <a:off x="7848600" y="4419600"/>
            <a:ext cx="762000" cy="762000"/>
          </a:xfrm>
          <a:prstGeom prst="noSmoking">
            <a:avLst/>
          </a:prstGeom>
          <a:solidFill>
            <a:srgbClr val="CC3300">
              <a:alpha val="45098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cxnSp>
        <p:nvCxnSpPr>
          <p:cNvPr id="731" name="Straight Connector 730"/>
          <p:cNvCxnSpPr/>
          <p:nvPr/>
        </p:nvCxnSpPr>
        <p:spPr bwMode="auto">
          <a:xfrm rot="10800000" flipV="1">
            <a:off x="3429000" y="4858436"/>
            <a:ext cx="5257800" cy="18363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983"/>
          <p:cNvGrpSpPr/>
          <p:nvPr/>
        </p:nvGrpSpPr>
        <p:grpSpPr>
          <a:xfrm>
            <a:off x="1143000" y="838200"/>
            <a:ext cx="3493995" cy="646331"/>
            <a:chOff x="2079171" y="5602069"/>
            <a:chExt cx="3493995" cy="646331"/>
          </a:xfrm>
        </p:grpSpPr>
        <p:grpSp>
          <p:nvGrpSpPr>
            <p:cNvPr id="3" name="Group 981"/>
            <p:cNvGrpSpPr/>
            <p:nvPr/>
          </p:nvGrpSpPr>
          <p:grpSpPr>
            <a:xfrm>
              <a:off x="2079171" y="5638799"/>
              <a:ext cx="1045026" cy="609597"/>
              <a:chOff x="304800" y="914400"/>
              <a:chExt cx="8229600" cy="4800600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04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762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1219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676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2133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2590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3048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3505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3962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4419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4876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5334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5791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6248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6705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7162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7620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8077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304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762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1219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1676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2133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590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3048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3505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3962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4419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4876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5334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5791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6248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6705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7162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7620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8077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304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762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1219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1676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2133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2590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3048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3505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3962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4419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4876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5334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5791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6248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6705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7162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7620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8077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304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762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1219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1676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2133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2590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3048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3505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3962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4419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4876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5334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5791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6248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6705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7162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7620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8077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304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762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1219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1676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2133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2590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3048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3505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3962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4419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4876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5334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 90"/>
              <p:cNvSpPr/>
              <p:nvPr/>
            </p:nvSpPr>
            <p:spPr>
              <a:xfrm>
                <a:off x="5791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Rectangle 91"/>
              <p:cNvSpPr/>
              <p:nvPr/>
            </p:nvSpPr>
            <p:spPr>
              <a:xfrm>
                <a:off x="6248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Rectangle 92"/>
              <p:cNvSpPr/>
              <p:nvPr/>
            </p:nvSpPr>
            <p:spPr>
              <a:xfrm>
                <a:off x="6705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tangle 93"/>
              <p:cNvSpPr/>
              <p:nvPr/>
            </p:nvSpPr>
            <p:spPr>
              <a:xfrm>
                <a:off x="7162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7620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/>
              <p:cNvSpPr/>
              <p:nvPr/>
            </p:nvSpPr>
            <p:spPr>
              <a:xfrm>
                <a:off x="8077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304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762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1219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1676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2133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2590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3048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3505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3962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4419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4876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5334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5791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6248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 110"/>
              <p:cNvSpPr/>
              <p:nvPr/>
            </p:nvSpPr>
            <p:spPr>
              <a:xfrm>
                <a:off x="6705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7162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7620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8077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Rectangle 114"/>
              <p:cNvSpPr/>
              <p:nvPr/>
            </p:nvSpPr>
            <p:spPr>
              <a:xfrm>
                <a:off x="304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tangle 115"/>
              <p:cNvSpPr/>
              <p:nvPr/>
            </p:nvSpPr>
            <p:spPr>
              <a:xfrm>
                <a:off x="762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Rectangle 116"/>
              <p:cNvSpPr/>
              <p:nvPr/>
            </p:nvSpPr>
            <p:spPr>
              <a:xfrm>
                <a:off x="1219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Rectangle 117"/>
              <p:cNvSpPr/>
              <p:nvPr/>
            </p:nvSpPr>
            <p:spPr>
              <a:xfrm>
                <a:off x="1676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ectangle 118"/>
              <p:cNvSpPr/>
              <p:nvPr/>
            </p:nvSpPr>
            <p:spPr>
              <a:xfrm>
                <a:off x="2133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tangle 119"/>
              <p:cNvSpPr/>
              <p:nvPr/>
            </p:nvSpPr>
            <p:spPr>
              <a:xfrm>
                <a:off x="2590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ctangle 120"/>
              <p:cNvSpPr/>
              <p:nvPr/>
            </p:nvSpPr>
            <p:spPr>
              <a:xfrm>
                <a:off x="3048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tangle 121"/>
              <p:cNvSpPr/>
              <p:nvPr/>
            </p:nvSpPr>
            <p:spPr>
              <a:xfrm>
                <a:off x="3505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tangle 122"/>
              <p:cNvSpPr/>
              <p:nvPr/>
            </p:nvSpPr>
            <p:spPr>
              <a:xfrm>
                <a:off x="3962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Rectangle 123"/>
              <p:cNvSpPr/>
              <p:nvPr/>
            </p:nvSpPr>
            <p:spPr>
              <a:xfrm>
                <a:off x="4419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Rectangle 124"/>
              <p:cNvSpPr/>
              <p:nvPr/>
            </p:nvSpPr>
            <p:spPr>
              <a:xfrm>
                <a:off x="4876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tangle 125"/>
              <p:cNvSpPr/>
              <p:nvPr/>
            </p:nvSpPr>
            <p:spPr>
              <a:xfrm>
                <a:off x="5334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Rectangle 126"/>
              <p:cNvSpPr/>
              <p:nvPr/>
            </p:nvSpPr>
            <p:spPr>
              <a:xfrm>
                <a:off x="5791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tangle 127"/>
              <p:cNvSpPr/>
              <p:nvPr/>
            </p:nvSpPr>
            <p:spPr>
              <a:xfrm>
                <a:off x="6248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Rectangle 128"/>
              <p:cNvSpPr/>
              <p:nvPr/>
            </p:nvSpPr>
            <p:spPr>
              <a:xfrm>
                <a:off x="6705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ectangle 129"/>
              <p:cNvSpPr/>
              <p:nvPr/>
            </p:nvSpPr>
            <p:spPr>
              <a:xfrm>
                <a:off x="7162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Rectangle 130"/>
              <p:cNvSpPr/>
              <p:nvPr/>
            </p:nvSpPr>
            <p:spPr>
              <a:xfrm>
                <a:off x="7620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Rectangle 131"/>
              <p:cNvSpPr/>
              <p:nvPr/>
            </p:nvSpPr>
            <p:spPr>
              <a:xfrm>
                <a:off x="8077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Rectangle 132"/>
              <p:cNvSpPr/>
              <p:nvPr/>
            </p:nvSpPr>
            <p:spPr>
              <a:xfrm>
                <a:off x="304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Rectangle 133"/>
              <p:cNvSpPr/>
              <p:nvPr/>
            </p:nvSpPr>
            <p:spPr>
              <a:xfrm>
                <a:off x="762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Rectangle 134"/>
              <p:cNvSpPr/>
              <p:nvPr/>
            </p:nvSpPr>
            <p:spPr>
              <a:xfrm>
                <a:off x="1219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Rectangle 135"/>
              <p:cNvSpPr/>
              <p:nvPr/>
            </p:nvSpPr>
            <p:spPr>
              <a:xfrm>
                <a:off x="1676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Rectangle 136"/>
              <p:cNvSpPr/>
              <p:nvPr/>
            </p:nvSpPr>
            <p:spPr>
              <a:xfrm>
                <a:off x="2133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Rectangle 137"/>
              <p:cNvSpPr/>
              <p:nvPr/>
            </p:nvSpPr>
            <p:spPr>
              <a:xfrm>
                <a:off x="2590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3048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Rectangle 139"/>
              <p:cNvSpPr/>
              <p:nvPr/>
            </p:nvSpPr>
            <p:spPr>
              <a:xfrm>
                <a:off x="3505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Rectangle 140"/>
              <p:cNvSpPr/>
              <p:nvPr/>
            </p:nvSpPr>
            <p:spPr>
              <a:xfrm>
                <a:off x="3962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Rectangle 141"/>
              <p:cNvSpPr/>
              <p:nvPr/>
            </p:nvSpPr>
            <p:spPr>
              <a:xfrm>
                <a:off x="4419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Rectangle 142"/>
              <p:cNvSpPr/>
              <p:nvPr/>
            </p:nvSpPr>
            <p:spPr>
              <a:xfrm>
                <a:off x="4876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Rectangle 143"/>
              <p:cNvSpPr/>
              <p:nvPr/>
            </p:nvSpPr>
            <p:spPr>
              <a:xfrm>
                <a:off x="5334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Rectangle 144"/>
              <p:cNvSpPr/>
              <p:nvPr/>
            </p:nvSpPr>
            <p:spPr>
              <a:xfrm>
                <a:off x="5791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Rectangle 145"/>
              <p:cNvSpPr/>
              <p:nvPr/>
            </p:nvSpPr>
            <p:spPr>
              <a:xfrm>
                <a:off x="6248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Rectangle 146"/>
              <p:cNvSpPr/>
              <p:nvPr/>
            </p:nvSpPr>
            <p:spPr>
              <a:xfrm>
                <a:off x="6705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Rectangle 147"/>
              <p:cNvSpPr/>
              <p:nvPr/>
            </p:nvSpPr>
            <p:spPr>
              <a:xfrm>
                <a:off x="7162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Rectangle 148"/>
              <p:cNvSpPr/>
              <p:nvPr/>
            </p:nvSpPr>
            <p:spPr>
              <a:xfrm>
                <a:off x="7620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Rectangle 149"/>
              <p:cNvSpPr/>
              <p:nvPr/>
            </p:nvSpPr>
            <p:spPr>
              <a:xfrm>
                <a:off x="8077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Rectangle 150"/>
              <p:cNvSpPr/>
              <p:nvPr/>
            </p:nvSpPr>
            <p:spPr>
              <a:xfrm>
                <a:off x="304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Rectangle 151"/>
              <p:cNvSpPr/>
              <p:nvPr/>
            </p:nvSpPr>
            <p:spPr>
              <a:xfrm>
                <a:off x="762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Rectangle 152"/>
              <p:cNvSpPr/>
              <p:nvPr/>
            </p:nvSpPr>
            <p:spPr>
              <a:xfrm>
                <a:off x="1219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Rectangle 153"/>
              <p:cNvSpPr/>
              <p:nvPr/>
            </p:nvSpPr>
            <p:spPr>
              <a:xfrm>
                <a:off x="1676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Rectangle 154"/>
              <p:cNvSpPr/>
              <p:nvPr/>
            </p:nvSpPr>
            <p:spPr>
              <a:xfrm>
                <a:off x="2133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Rectangle 155"/>
              <p:cNvSpPr/>
              <p:nvPr/>
            </p:nvSpPr>
            <p:spPr>
              <a:xfrm>
                <a:off x="2590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Rectangle 156"/>
              <p:cNvSpPr/>
              <p:nvPr/>
            </p:nvSpPr>
            <p:spPr>
              <a:xfrm>
                <a:off x="3048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Rectangle 157"/>
              <p:cNvSpPr/>
              <p:nvPr/>
            </p:nvSpPr>
            <p:spPr>
              <a:xfrm>
                <a:off x="3505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Rectangle 158"/>
              <p:cNvSpPr/>
              <p:nvPr/>
            </p:nvSpPr>
            <p:spPr>
              <a:xfrm>
                <a:off x="3962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Rectangle 159"/>
              <p:cNvSpPr/>
              <p:nvPr/>
            </p:nvSpPr>
            <p:spPr>
              <a:xfrm>
                <a:off x="4419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Rectangle 160"/>
              <p:cNvSpPr/>
              <p:nvPr/>
            </p:nvSpPr>
            <p:spPr>
              <a:xfrm>
                <a:off x="4876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Rectangle 161"/>
              <p:cNvSpPr/>
              <p:nvPr/>
            </p:nvSpPr>
            <p:spPr>
              <a:xfrm>
                <a:off x="5334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Rectangle 162"/>
              <p:cNvSpPr/>
              <p:nvPr/>
            </p:nvSpPr>
            <p:spPr>
              <a:xfrm>
                <a:off x="5791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Rectangle 163"/>
              <p:cNvSpPr/>
              <p:nvPr/>
            </p:nvSpPr>
            <p:spPr>
              <a:xfrm>
                <a:off x="6248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Rectangle 164"/>
              <p:cNvSpPr/>
              <p:nvPr/>
            </p:nvSpPr>
            <p:spPr>
              <a:xfrm>
                <a:off x="6705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Rectangle 165"/>
              <p:cNvSpPr/>
              <p:nvPr/>
            </p:nvSpPr>
            <p:spPr>
              <a:xfrm>
                <a:off x="7162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Rectangle 166"/>
              <p:cNvSpPr/>
              <p:nvPr/>
            </p:nvSpPr>
            <p:spPr>
              <a:xfrm>
                <a:off x="7620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Rectangle 167"/>
              <p:cNvSpPr/>
              <p:nvPr/>
            </p:nvSpPr>
            <p:spPr>
              <a:xfrm>
                <a:off x="8077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3287166" y="5602069"/>
              <a:ext cx="2286000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92D050"/>
                  </a:solidFill>
                  <a:latin typeface="+mj-lt"/>
                </a:rPr>
                <a:t>sequential</a:t>
              </a:r>
              <a:endParaRPr lang="en-US" sz="3600" dirty="0">
                <a:solidFill>
                  <a:srgbClr val="92D050"/>
                </a:solidFill>
                <a:latin typeface="+mj-lt"/>
              </a:endParaRPr>
            </a:p>
          </p:txBody>
        </p:sp>
      </p:grpSp>
      <p:grpSp>
        <p:nvGrpSpPr>
          <p:cNvPr id="4" name="Group 168"/>
          <p:cNvGrpSpPr/>
          <p:nvPr/>
        </p:nvGrpSpPr>
        <p:grpSpPr>
          <a:xfrm>
            <a:off x="5486400" y="152400"/>
            <a:ext cx="1669211" cy="2057400"/>
            <a:chOff x="2743200" y="1143000"/>
            <a:chExt cx="3276600" cy="4038600"/>
          </a:xfrm>
        </p:grpSpPr>
        <p:pic>
          <p:nvPicPr>
            <p:cNvPr id="170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1" name="Picture 170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2" name="Picture 171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3" name="Picture 17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174" name="TextBox 173"/>
          <p:cNvSpPr txBox="1"/>
          <p:nvPr/>
        </p:nvSpPr>
        <p:spPr>
          <a:xfrm>
            <a:off x="4648200" y="762000"/>
            <a:ext cx="465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+</a:t>
            </a:r>
            <a:endParaRPr lang="en-US" sz="4400" b="1" dirty="0"/>
          </a:p>
        </p:txBody>
      </p:sp>
      <p:sp>
        <p:nvSpPr>
          <p:cNvPr id="175" name="TextBox 174"/>
          <p:cNvSpPr txBox="1"/>
          <p:nvPr/>
        </p:nvSpPr>
        <p:spPr>
          <a:xfrm>
            <a:off x="7543800" y="762000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?</a:t>
            </a:r>
            <a:endParaRPr lang="en-US" sz="4400" b="1" dirty="0"/>
          </a:p>
        </p:txBody>
      </p:sp>
      <p:sp>
        <p:nvSpPr>
          <p:cNvPr id="176" name="TextBox 175"/>
          <p:cNvSpPr txBox="1"/>
          <p:nvPr/>
        </p:nvSpPr>
        <p:spPr>
          <a:xfrm>
            <a:off x="304800" y="762000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1.</a:t>
            </a:r>
            <a:endParaRPr lang="en-US" sz="4400" b="1" dirty="0"/>
          </a:p>
        </p:txBody>
      </p:sp>
      <p:cxnSp>
        <p:nvCxnSpPr>
          <p:cNvPr id="187" name="Straight Arrow Connector 186"/>
          <p:cNvCxnSpPr/>
          <p:nvPr/>
        </p:nvCxnSpPr>
        <p:spPr bwMode="auto">
          <a:xfrm rot="5400000">
            <a:off x="1714500" y="3467100"/>
            <a:ext cx="228600" cy="1588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91" name="Straight Arrow Connector 190"/>
          <p:cNvCxnSpPr/>
          <p:nvPr/>
        </p:nvCxnSpPr>
        <p:spPr bwMode="auto">
          <a:xfrm rot="5400000">
            <a:off x="953294" y="5219700"/>
            <a:ext cx="1751806" cy="794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06" name="Oval 205"/>
          <p:cNvSpPr/>
          <p:nvPr/>
        </p:nvSpPr>
        <p:spPr bwMode="auto">
          <a:xfrm>
            <a:off x="1447800" y="25908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f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  <p:sp>
        <p:nvSpPr>
          <p:cNvPr id="207" name="Oval 206"/>
          <p:cNvSpPr/>
          <p:nvPr/>
        </p:nvSpPr>
        <p:spPr bwMode="auto">
          <a:xfrm>
            <a:off x="1447800" y="35814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g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(y)</a:t>
            </a:r>
          </a:p>
        </p:txBody>
      </p:sp>
      <p:grpSp>
        <p:nvGrpSpPr>
          <p:cNvPr id="5" name="Group 195"/>
          <p:cNvGrpSpPr/>
          <p:nvPr/>
        </p:nvGrpSpPr>
        <p:grpSpPr>
          <a:xfrm>
            <a:off x="533400" y="2514600"/>
            <a:ext cx="2819400" cy="3048000"/>
            <a:chOff x="5715000" y="838200"/>
            <a:chExt cx="2819400" cy="1524000"/>
          </a:xfrm>
        </p:grpSpPr>
        <p:sp>
          <p:nvSpPr>
            <p:cNvPr id="201" name="Rectangle 200"/>
            <p:cNvSpPr/>
            <p:nvPr/>
          </p:nvSpPr>
          <p:spPr>
            <a:xfrm>
              <a:off x="5715000" y="838200"/>
              <a:ext cx="2819400" cy="1524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2" name="TextBox 201"/>
            <p:cNvSpPr txBox="1"/>
            <p:nvPr/>
          </p:nvSpPr>
          <p:spPr>
            <a:xfrm>
              <a:off x="5791200" y="838200"/>
              <a:ext cx="647934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800" dirty="0" smtClean="0">
                  <a:latin typeface="Georgia" pitchFamily="18" charset="0"/>
                </a:rPr>
                <a:t>“</a:t>
              </a:r>
              <a:endParaRPr lang="en-US" sz="8800" dirty="0">
                <a:latin typeface="Georgia" pitchFamily="18" charset="0"/>
              </a:endParaRPr>
            </a:p>
          </p:txBody>
        </p:sp>
        <p:sp>
          <p:nvSpPr>
            <p:cNvPr id="203" name="TextBox 202"/>
            <p:cNvSpPr txBox="1"/>
            <p:nvPr/>
          </p:nvSpPr>
          <p:spPr>
            <a:xfrm>
              <a:off x="7620000" y="838200"/>
              <a:ext cx="647934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800" dirty="0" smtClean="0">
                  <a:latin typeface="Georgia" pitchFamily="18" charset="0"/>
                </a:rPr>
                <a:t>”</a:t>
              </a:r>
              <a:endParaRPr lang="en-US" sz="8800" dirty="0">
                <a:latin typeface="Georgia" pitchFamily="18" charset="0"/>
              </a:endParaRPr>
            </a:p>
          </p:txBody>
        </p:sp>
      </p:grpSp>
      <p:grpSp>
        <p:nvGrpSpPr>
          <p:cNvPr id="169" name="Group 706"/>
          <p:cNvGrpSpPr/>
          <p:nvPr/>
        </p:nvGrpSpPr>
        <p:grpSpPr>
          <a:xfrm>
            <a:off x="3505199" y="2514600"/>
            <a:ext cx="5638801" cy="3581400"/>
            <a:chOff x="1142999" y="1219200"/>
            <a:chExt cx="5638801" cy="3581400"/>
          </a:xfrm>
        </p:grpSpPr>
        <p:grpSp>
          <p:nvGrpSpPr>
            <p:cNvPr id="177" name="Group 821"/>
            <p:cNvGrpSpPr/>
            <p:nvPr/>
          </p:nvGrpSpPr>
          <p:grpSpPr>
            <a:xfrm>
              <a:off x="1143000" y="1219200"/>
              <a:ext cx="4724400" cy="646331"/>
              <a:chOff x="914400" y="1219200"/>
              <a:chExt cx="4724400" cy="646331"/>
            </a:xfrm>
          </p:grpSpPr>
          <p:sp>
            <p:nvSpPr>
              <p:cNvPr id="564" name="TextBox 563"/>
              <p:cNvSpPr txBox="1"/>
              <p:nvPr/>
            </p:nvSpPr>
            <p:spPr>
              <a:xfrm>
                <a:off x="2133600" y="1219200"/>
                <a:ext cx="35052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FF0000"/>
                    </a:solidFill>
                    <a:latin typeface="+mj-lt"/>
                  </a:rPr>
                  <a:t>race conditions</a:t>
                </a:r>
                <a:endParaRPr lang="en-US" sz="3600" dirty="0">
                  <a:solidFill>
                    <a:srgbClr val="FF0000"/>
                  </a:solidFill>
                  <a:latin typeface="+mj-lt"/>
                </a:endParaRPr>
              </a:p>
            </p:txBody>
          </p:sp>
          <p:grpSp>
            <p:nvGrpSpPr>
              <p:cNvPr id="178" name="Group 164"/>
              <p:cNvGrpSpPr/>
              <p:nvPr/>
            </p:nvGrpSpPr>
            <p:grpSpPr>
              <a:xfrm>
                <a:off x="914400" y="1237564"/>
                <a:ext cx="1045026" cy="609597"/>
                <a:chOff x="304800" y="914400"/>
                <a:chExt cx="8229600" cy="4800600"/>
              </a:xfrm>
            </p:grpSpPr>
            <p:sp>
              <p:nvSpPr>
                <p:cNvPr id="566" name="Rectangle 565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7" name="Rectangle 566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8" name="Rectangle 567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9" name="Rectangle 568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0" name="Rectangle 569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1" name="Rectangle 170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2" name="Rectangle 571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3" name="Rectangle 572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4" name="Rectangle 573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5" name="Rectangle 574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6" name="Rectangle 575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7" name="Rectangle 576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8" name="Rectangle 577"/>
                <p:cNvSpPr/>
                <p:nvPr/>
              </p:nvSpPr>
              <p:spPr>
                <a:xfrm>
                  <a:off x="5791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9" name="Rectangle 578"/>
                <p:cNvSpPr/>
                <p:nvPr/>
              </p:nvSpPr>
              <p:spPr>
                <a:xfrm>
                  <a:off x="6248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0" name="Rectangle 579"/>
                <p:cNvSpPr/>
                <p:nvPr/>
              </p:nvSpPr>
              <p:spPr>
                <a:xfrm>
                  <a:off x="6705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1" name="Rectangle 580"/>
                <p:cNvSpPr/>
                <p:nvPr/>
              </p:nvSpPr>
              <p:spPr>
                <a:xfrm>
                  <a:off x="7162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2" name="Rectangle 581"/>
                <p:cNvSpPr/>
                <p:nvPr/>
              </p:nvSpPr>
              <p:spPr>
                <a:xfrm>
                  <a:off x="7620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3" name="Rectangle 582"/>
                <p:cNvSpPr/>
                <p:nvPr/>
              </p:nvSpPr>
              <p:spPr>
                <a:xfrm>
                  <a:off x="8077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4" name="Rectangle 583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5" name="Rectangle 584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6" name="Rectangle 585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7" name="Rectangle 586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8" name="Rectangle 587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9" name="Rectangle 588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0" name="Rectangle 589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1" name="Rectangle 590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2" name="Rectangle 591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3" name="Rectangle 592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4" name="Rectangle 593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5" name="Rectangle 594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6" name="Rectangle 595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97" name="Rectangle 596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8" name="Rectangle 597"/>
                <p:cNvSpPr/>
                <p:nvPr/>
              </p:nvSpPr>
              <p:spPr>
                <a:xfrm>
                  <a:off x="6705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9" name="Rectangle 598"/>
                <p:cNvSpPr/>
                <p:nvPr/>
              </p:nvSpPr>
              <p:spPr>
                <a:xfrm>
                  <a:off x="7162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0" name="Rectangle 599"/>
                <p:cNvSpPr/>
                <p:nvPr/>
              </p:nvSpPr>
              <p:spPr>
                <a:xfrm>
                  <a:off x="7620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1" name="Rectangle 600"/>
                <p:cNvSpPr/>
                <p:nvPr/>
              </p:nvSpPr>
              <p:spPr>
                <a:xfrm>
                  <a:off x="8077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2" name="Rectangle 601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3" name="Rectangle 602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4" name="Rectangle 603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5" name="Rectangle 604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6" name="Rectangle 605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7" name="Rectangle 606"/>
                <p:cNvSpPr/>
                <p:nvPr/>
              </p:nvSpPr>
              <p:spPr>
                <a:xfrm>
                  <a:off x="2590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8" name="Rectangle 607"/>
                <p:cNvSpPr/>
                <p:nvPr/>
              </p:nvSpPr>
              <p:spPr>
                <a:xfrm>
                  <a:off x="3048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9" name="Rectangle 608"/>
                <p:cNvSpPr/>
                <p:nvPr/>
              </p:nvSpPr>
              <p:spPr>
                <a:xfrm>
                  <a:off x="3505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0" name="Rectangle 609"/>
                <p:cNvSpPr/>
                <p:nvPr/>
              </p:nvSpPr>
              <p:spPr>
                <a:xfrm>
                  <a:off x="3962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1" name="Rectangle 210"/>
                <p:cNvSpPr/>
                <p:nvPr/>
              </p:nvSpPr>
              <p:spPr>
                <a:xfrm>
                  <a:off x="4419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2" name="Rectangle 611"/>
                <p:cNvSpPr/>
                <p:nvPr/>
              </p:nvSpPr>
              <p:spPr>
                <a:xfrm>
                  <a:off x="4876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3" name="Rectangle 612"/>
                <p:cNvSpPr/>
                <p:nvPr/>
              </p:nvSpPr>
              <p:spPr>
                <a:xfrm>
                  <a:off x="5334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4" name="Rectangle 613"/>
                <p:cNvSpPr/>
                <p:nvPr/>
              </p:nvSpPr>
              <p:spPr>
                <a:xfrm>
                  <a:off x="5791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5" name="Rectangle 614"/>
                <p:cNvSpPr/>
                <p:nvPr/>
              </p:nvSpPr>
              <p:spPr>
                <a:xfrm>
                  <a:off x="6248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6" name="Rectangle 615"/>
                <p:cNvSpPr/>
                <p:nvPr/>
              </p:nvSpPr>
              <p:spPr>
                <a:xfrm>
                  <a:off x="6705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7" name="Rectangle 616"/>
                <p:cNvSpPr/>
                <p:nvPr/>
              </p:nvSpPr>
              <p:spPr>
                <a:xfrm>
                  <a:off x="7162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8" name="Rectangle 617"/>
                <p:cNvSpPr/>
                <p:nvPr/>
              </p:nvSpPr>
              <p:spPr>
                <a:xfrm>
                  <a:off x="7620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9" name="Rectangle 618"/>
                <p:cNvSpPr/>
                <p:nvPr/>
              </p:nvSpPr>
              <p:spPr>
                <a:xfrm>
                  <a:off x="8077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0" name="Rectangle 619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1" name="Rectangle 620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2" name="Rectangle 621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3" name="Rectangle 622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4" name="Rectangle 623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5" name="Rectangle 624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6" name="Rectangle 625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7" name="Rectangle 626"/>
                <p:cNvSpPr/>
                <p:nvPr/>
              </p:nvSpPr>
              <p:spPr>
                <a:xfrm>
                  <a:off x="3505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8" name="Rectangle 627"/>
                <p:cNvSpPr/>
                <p:nvPr/>
              </p:nvSpPr>
              <p:spPr>
                <a:xfrm>
                  <a:off x="3962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9" name="Rectangle 628"/>
                <p:cNvSpPr/>
                <p:nvPr/>
              </p:nvSpPr>
              <p:spPr>
                <a:xfrm>
                  <a:off x="4419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0" name="Rectangle 629"/>
                <p:cNvSpPr/>
                <p:nvPr/>
              </p:nvSpPr>
              <p:spPr>
                <a:xfrm>
                  <a:off x="4876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1" name="Rectangle 630"/>
                <p:cNvSpPr/>
                <p:nvPr/>
              </p:nvSpPr>
              <p:spPr>
                <a:xfrm>
                  <a:off x="5334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2" name="Rectangle 631"/>
                <p:cNvSpPr/>
                <p:nvPr/>
              </p:nvSpPr>
              <p:spPr>
                <a:xfrm>
                  <a:off x="5791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3" name="Rectangle 632"/>
                <p:cNvSpPr/>
                <p:nvPr/>
              </p:nvSpPr>
              <p:spPr>
                <a:xfrm>
                  <a:off x="6248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4" name="Rectangle 633"/>
                <p:cNvSpPr/>
                <p:nvPr/>
              </p:nvSpPr>
              <p:spPr>
                <a:xfrm>
                  <a:off x="6705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5" name="Rectangle 634"/>
                <p:cNvSpPr/>
                <p:nvPr/>
              </p:nvSpPr>
              <p:spPr>
                <a:xfrm>
                  <a:off x="7162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6" name="Rectangle 635"/>
                <p:cNvSpPr/>
                <p:nvPr/>
              </p:nvSpPr>
              <p:spPr>
                <a:xfrm>
                  <a:off x="7620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7" name="Rectangle 636"/>
                <p:cNvSpPr/>
                <p:nvPr/>
              </p:nvSpPr>
              <p:spPr>
                <a:xfrm>
                  <a:off x="8077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8" name="Rectangle 637"/>
                <p:cNvSpPr/>
                <p:nvPr/>
              </p:nvSpPr>
              <p:spPr>
                <a:xfrm>
                  <a:off x="304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9" name="Rectangle 638"/>
                <p:cNvSpPr/>
                <p:nvPr/>
              </p:nvSpPr>
              <p:spPr>
                <a:xfrm>
                  <a:off x="762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0" name="Rectangle 639"/>
                <p:cNvSpPr/>
                <p:nvPr/>
              </p:nvSpPr>
              <p:spPr>
                <a:xfrm>
                  <a:off x="1219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1" name="Rectangle 640"/>
                <p:cNvSpPr/>
                <p:nvPr/>
              </p:nvSpPr>
              <p:spPr>
                <a:xfrm>
                  <a:off x="1676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2" name="Rectangle 641"/>
                <p:cNvSpPr/>
                <p:nvPr/>
              </p:nvSpPr>
              <p:spPr>
                <a:xfrm>
                  <a:off x="2133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3" name="Rectangle 642"/>
                <p:cNvSpPr/>
                <p:nvPr/>
              </p:nvSpPr>
              <p:spPr>
                <a:xfrm>
                  <a:off x="2590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4" name="Rectangle 643"/>
                <p:cNvSpPr/>
                <p:nvPr/>
              </p:nvSpPr>
              <p:spPr>
                <a:xfrm>
                  <a:off x="3048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5" name="Rectangle 644"/>
                <p:cNvSpPr/>
                <p:nvPr/>
              </p:nvSpPr>
              <p:spPr>
                <a:xfrm>
                  <a:off x="3505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6" name="Rectangle 645"/>
                <p:cNvSpPr/>
                <p:nvPr/>
              </p:nvSpPr>
              <p:spPr>
                <a:xfrm>
                  <a:off x="3962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7" name="Rectangle 646"/>
                <p:cNvSpPr/>
                <p:nvPr/>
              </p:nvSpPr>
              <p:spPr>
                <a:xfrm>
                  <a:off x="4419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8" name="Rectangle 647"/>
                <p:cNvSpPr/>
                <p:nvPr/>
              </p:nvSpPr>
              <p:spPr>
                <a:xfrm>
                  <a:off x="4876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9" name="Rectangle 648"/>
                <p:cNvSpPr/>
                <p:nvPr/>
              </p:nvSpPr>
              <p:spPr>
                <a:xfrm>
                  <a:off x="5334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0" name="Rectangle 375"/>
                <p:cNvSpPr/>
                <p:nvPr/>
              </p:nvSpPr>
              <p:spPr>
                <a:xfrm>
                  <a:off x="5791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1" name="Rectangle 650"/>
                <p:cNvSpPr/>
                <p:nvPr/>
              </p:nvSpPr>
              <p:spPr>
                <a:xfrm>
                  <a:off x="6248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2" name="Rectangle 651"/>
                <p:cNvSpPr/>
                <p:nvPr/>
              </p:nvSpPr>
              <p:spPr>
                <a:xfrm>
                  <a:off x="6705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3" name="Rectangle 652"/>
                <p:cNvSpPr/>
                <p:nvPr/>
              </p:nvSpPr>
              <p:spPr>
                <a:xfrm>
                  <a:off x="7162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4" name="Rectangle 653"/>
                <p:cNvSpPr/>
                <p:nvPr/>
              </p:nvSpPr>
              <p:spPr>
                <a:xfrm>
                  <a:off x="7620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5" name="Rectangle 654"/>
                <p:cNvSpPr/>
                <p:nvPr/>
              </p:nvSpPr>
              <p:spPr>
                <a:xfrm>
                  <a:off x="8077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6" name="Rectangle 655"/>
                <p:cNvSpPr/>
                <p:nvPr/>
              </p:nvSpPr>
              <p:spPr>
                <a:xfrm>
                  <a:off x="304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7" name="Rectangle 656"/>
                <p:cNvSpPr/>
                <p:nvPr/>
              </p:nvSpPr>
              <p:spPr>
                <a:xfrm>
                  <a:off x="762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8" name="Rectangle 657"/>
                <p:cNvSpPr/>
                <p:nvPr/>
              </p:nvSpPr>
              <p:spPr>
                <a:xfrm>
                  <a:off x="1219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9" name="Rectangle 658"/>
                <p:cNvSpPr/>
                <p:nvPr/>
              </p:nvSpPr>
              <p:spPr>
                <a:xfrm>
                  <a:off x="1676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0" name="Rectangle 659"/>
                <p:cNvSpPr/>
                <p:nvPr/>
              </p:nvSpPr>
              <p:spPr>
                <a:xfrm>
                  <a:off x="2133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1" name="Rectangle 660"/>
                <p:cNvSpPr/>
                <p:nvPr/>
              </p:nvSpPr>
              <p:spPr>
                <a:xfrm>
                  <a:off x="2590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2" name="Rectangle 661"/>
                <p:cNvSpPr/>
                <p:nvPr/>
              </p:nvSpPr>
              <p:spPr>
                <a:xfrm>
                  <a:off x="3048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3" name="Rectangle 662"/>
                <p:cNvSpPr/>
                <p:nvPr/>
              </p:nvSpPr>
              <p:spPr>
                <a:xfrm>
                  <a:off x="3505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4" name="Rectangle 663"/>
                <p:cNvSpPr/>
                <p:nvPr/>
              </p:nvSpPr>
              <p:spPr>
                <a:xfrm>
                  <a:off x="3962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5" name="Rectangle 664"/>
                <p:cNvSpPr/>
                <p:nvPr/>
              </p:nvSpPr>
              <p:spPr>
                <a:xfrm>
                  <a:off x="4419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6" name="Rectangle 665"/>
                <p:cNvSpPr/>
                <p:nvPr/>
              </p:nvSpPr>
              <p:spPr>
                <a:xfrm>
                  <a:off x="4876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7" name="Rectangle 666"/>
                <p:cNvSpPr/>
                <p:nvPr/>
              </p:nvSpPr>
              <p:spPr>
                <a:xfrm>
                  <a:off x="5334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8" name="Rectangle 667"/>
                <p:cNvSpPr/>
                <p:nvPr/>
              </p:nvSpPr>
              <p:spPr>
                <a:xfrm>
                  <a:off x="5791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9" name="Rectangle 668"/>
                <p:cNvSpPr/>
                <p:nvPr/>
              </p:nvSpPr>
              <p:spPr>
                <a:xfrm>
                  <a:off x="6248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0" name="Rectangle 669"/>
                <p:cNvSpPr/>
                <p:nvPr/>
              </p:nvSpPr>
              <p:spPr>
                <a:xfrm>
                  <a:off x="6705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1" name="Rectangle 670"/>
                <p:cNvSpPr/>
                <p:nvPr/>
              </p:nvSpPr>
              <p:spPr>
                <a:xfrm>
                  <a:off x="7162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2" name="Rectangle 671"/>
                <p:cNvSpPr/>
                <p:nvPr/>
              </p:nvSpPr>
              <p:spPr>
                <a:xfrm>
                  <a:off x="7620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3" name="Rectangle 672"/>
                <p:cNvSpPr/>
                <p:nvPr/>
              </p:nvSpPr>
              <p:spPr>
                <a:xfrm>
                  <a:off x="8077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4" name="Rectangle 673"/>
                <p:cNvSpPr/>
                <p:nvPr/>
              </p:nvSpPr>
              <p:spPr>
                <a:xfrm>
                  <a:off x="304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5" name="Rectangle 674"/>
                <p:cNvSpPr/>
                <p:nvPr/>
              </p:nvSpPr>
              <p:spPr>
                <a:xfrm>
                  <a:off x="762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6" name="Rectangle 675"/>
                <p:cNvSpPr/>
                <p:nvPr/>
              </p:nvSpPr>
              <p:spPr>
                <a:xfrm>
                  <a:off x="1219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7" name="Rectangle 676"/>
                <p:cNvSpPr/>
                <p:nvPr/>
              </p:nvSpPr>
              <p:spPr>
                <a:xfrm>
                  <a:off x="1676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8" name="Rectangle 677"/>
                <p:cNvSpPr/>
                <p:nvPr/>
              </p:nvSpPr>
              <p:spPr>
                <a:xfrm>
                  <a:off x="2133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9" name="Rectangle 678"/>
                <p:cNvSpPr/>
                <p:nvPr/>
              </p:nvSpPr>
              <p:spPr>
                <a:xfrm>
                  <a:off x="2590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0" name="Rectangle 679"/>
                <p:cNvSpPr/>
                <p:nvPr/>
              </p:nvSpPr>
              <p:spPr>
                <a:xfrm>
                  <a:off x="3048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1" name="Rectangle 680"/>
                <p:cNvSpPr/>
                <p:nvPr/>
              </p:nvSpPr>
              <p:spPr>
                <a:xfrm>
                  <a:off x="3505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2" name="Rectangle 681"/>
                <p:cNvSpPr/>
                <p:nvPr/>
              </p:nvSpPr>
              <p:spPr>
                <a:xfrm>
                  <a:off x="3962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3" name="Rectangle 682"/>
                <p:cNvSpPr/>
                <p:nvPr/>
              </p:nvSpPr>
              <p:spPr>
                <a:xfrm>
                  <a:off x="4419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4" name="Rectangle 683"/>
                <p:cNvSpPr/>
                <p:nvPr/>
              </p:nvSpPr>
              <p:spPr>
                <a:xfrm>
                  <a:off x="4876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5" name="Rectangle 684"/>
                <p:cNvSpPr/>
                <p:nvPr/>
              </p:nvSpPr>
              <p:spPr>
                <a:xfrm>
                  <a:off x="5334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6" name="Rectangle 685"/>
                <p:cNvSpPr/>
                <p:nvPr/>
              </p:nvSpPr>
              <p:spPr>
                <a:xfrm>
                  <a:off x="5791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7" name="Rectangle 686"/>
                <p:cNvSpPr/>
                <p:nvPr/>
              </p:nvSpPr>
              <p:spPr>
                <a:xfrm>
                  <a:off x="6248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8" name="Rectangle 687"/>
                <p:cNvSpPr/>
                <p:nvPr/>
              </p:nvSpPr>
              <p:spPr>
                <a:xfrm>
                  <a:off x="6705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9" name="Rectangle 688"/>
                <p:cNvSpPr/>
                <p:nvPr/>
              </p:nvSpPr>
              <p:spPr>
                <a:xfrm>
                  <a:off x="7162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0" name="Rectangle 689"/>
                <p:cNvSpPr/>
                <p:nvPr/>
              </p:nvSpPr>
              <p:spPr>
                <a:xfrm>
                  <a:off x="7620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1" name="Rectangle 690"/>
                <p:cNvSpPr/>
                <p:nvPr/>
              </p:nvSpPr>
              <p:spPr>
                <a:xfrm>
                  <a:off x="8077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2" name="Rectangle 691"/>
                <p:cNvSpPr/>
                <p:nvPr/>
              </p:nvSpPr>
              <p:spPr>
                <a:xfrm>
                  <a:off x="304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3" name="Rectangle 692"/>
                <p:cNvSpPr/>
                <p:nvPr/>
              </p:nvSpPr>
              <p:spPr>
                <a:xfrm>
                  <a:off x="7620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4" name="Rectangle 693"/>
                <p:cNvSpPr/>
                <p:nvPr/>
              </p:nvSpPr>
              <p:spPr>
                <a:xfrm>
                  <a:off x="1219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5" name="Rectangle 694"/>
                <p:cNvSpPr/>
                <p:nvPr/>
              </p:nvSpPr>
              <p:spPr>
                <a:xfrm>
                  <a:off x="16764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6" name="Rectangle 695"/>
                <p:cNvSpPr/>
                <p:nvPr/>
              </p:nvSpPr>
              <p:spPr>
                <a:xfrm>
                  <a:off x="21336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7" name="Rectangle 696"/>
                <p:cNvSpPr/>
                <p:nvPr/>
              </p:nvSpPr>
              <p:spPr>
                <a:xfrm>
                  <a:off x="2590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8" name="Rectangle 697"/>
                <p:cNvSpPr/>
                <p:nvPr/>
              </p:nvSpPr>
              <p:spPr>
                <a:xfrm>
                  <a:off x="30480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9" name="Rectangle 698"/>
                <p:cNvSpPr/>
                <p:nvPr/>
              </p:nvSpPr>
              <p:spPr>
                <a:xfrm>
                  <a:off x="3505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0" name="Rectangle 699"/>
                <p:cNvSpPr/>
                <p:nvPr/>
              </p:nvSpPr>
              <p:spPr>
                <a:xfrm>
                  <a:off x="39624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1" name="Rectangle 700"/>
                <p:cNvSpPr/>
                <p:nvPr/>
              </p:nvSpPr>
              <p:spPr>
                <a:xfrm>
                  <a:off x="44196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2" name="Rectangle 701"/>
                <p:cNvSpPr/>
                <p:nvPr/>
              </p:nvSpPr>
              <p:spPr>
                <a:xfrm>
                  <a:off x="4876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3" name="Rectangle 702"/>
                <p:cNvSpPr/>
                <p:nvPr/>
              </p:nvSpPr>
              <p:spPr>
                <a:xfrm>
                  <a:off x="5334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4" name="Rectangle 703"/>
                <p:cNvSpPr/>
                <p:nvPr/>
              </p:nvSpPr>
              <p:spPr>
                <a:xfrm>
                  <a:off x="5791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5" name="Rectangle 704"/>
                <p:cNvSpPr/>
                <p:nvPr/>
              </p:nvSpPr>
              <p:spPr>
                <a:xfrm>
                  <a:off x="62484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6" name="Rectangle 705"/>
                <p:cNvSpPr/>
                <p:nvPr/>
              </p:nvSpPr>
              <p:spPr>
                <a:xfrm>
                  <a:off x="67056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7" name="Rectangle 706"/>
                <p:cNvSpPr/>
                <p:nvPr/>
              </p:nvSpPr>
              <p:spPr>
                <a:xfrm>
                  <a:off x="7162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8" name="Rectangle 707"/>
                <p:cNvSpPr/>
                <p:nvPr/>
              </p:nvSpPr>
              <p:spPr>
                <a:xfrm>
                  <a:off x="76200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9" name="Rectangle 708"/>
                <p:cNvSpPr/>
                <p:nvPr/>
              </p:nvSpPr>
              <p:spPr>
                <a:xfrm>
                  <a:off x="8077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0" name="Rectangle 709"/>
                <p:cNvSpPr/>
                <p:nvPr/>
              </p:nvSpPr>
              <p:spPr>
                <a:xfrm>
                  <a:off x="304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1" name="Rectangle 710"/>
                <p:cNvSpPr/>
                <p:nvPr/>
              </p:nvSpPr>
              <p:spPr>
                <a:xfrm>
                  <a:off x="762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2" name="Rectangle 711"/>
                <p:cNvSpPr/>
                <p:nvPr/>
              </p:nvSpPr>
              <p:spPr>
                <a:xfrm>
                  <a:off x="1219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3" name="Rectangle 712"/>
                <p:cNvSpPr/>
                <p:nvPr/>
              </p:nvSpPr>
              <p:spPr>
                <a:xfrm>
                  <a:off x="1676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4" name="Rectangle 713"/>
                <p:cNvSpPr/>
                <p:nvPr/>
              </p:nvSpPr>
              <p:spPr>
                <a:xfrm>
                  <a:off x="2133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5" name="Rectangle 714"/>
                <p:cNvSpPr/>
                <p:nvPr/>
              </p:nvSpPr>
              <p:spPr>
                <a:xfrm>
                  <a:off x="2590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6" name="Rectangle 715"/>
                <p:cNvSpPr/>
                <p:nvPr/>
              </p:nvSpPr>
              <p:spPr>
                <a:xfrm>
                  <a:off x="3048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7" name="Rectangle 716"/>
                <p:cNvSpPr/>
                <p:nvPr/>
              </p:nvSpPr>
              <p:spPr>
                <a:xfrm>
                  <a:off x="3505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8" name="Rectangle 717"/>
                <p:cNvSpPr/>
                <p:nvPr/>
              </p:nvSpPr>
              <p:spPr>
                <a:xfrm>
                  <a:off x="3962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9" name="Rectangle 718"/>
                <p:cNvSpPr/>
                <p:nvPr/>
              </p:nvSpPr>
              <p:spPr>
                <a:xfrm>
                  <a:off x="4419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0" name="Rectangle 719"/>
                <p:cNvSpPr/>
                <p:nvPr/>
              </p:nvSpPr>
              <p:spPr>
                <a:xfrm>
                  <a:off x="4876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1" name="Rectangle 720"/>
                <p:cNvSpPr/>
                <p:nvPr/>
              </p:nvSpPr>
              <p:spPr>
                <a:xfrm>
                  <a:off x="5334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2" name="Rectangle 721"/>
                <p:cNvSpPr/>
                <p:nvPr/>
              </p:nvSpPr>
              <p:spPr>
                <a:xfrm>
                  <a:off x="5791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3" name="Rectangle 722"/>
                <p:cNvSpPr/>
                <p:nvPr/>
              </p:nvSpPr>
              <p:spPr>
                <a:xfrm>
                  <a:off x="6248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4" name="Rectangle 723"/>
                <p:cNvSpPr/>
                <p:nvPr/>
              </p:nvSpPr>
              <p:spPr>
                <a:xfrm>
                  <a:off x="6705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5" name="Rectangle 724"/>
                <p:cNvSpPr/>
                <p:nvPr/>
              </p:nvSpPr>
              <p:spPr>
                <a:xfrm>
                  <a:off x="7162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6" name="Rectangle 725"/>
                <p:cNvSpPr/>
                <p:nvPr/>
              </p:nvSpPr>
              <p:spPr>
                <a:xfrm>
                  <a:off x="7620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7" name="Rectangle 726"/>
                <p:cNvSpPr/>
                <p:nvPr/>
              </p:nvSpPr>
              <p:spPr>
                <a:xfrm>
                  <a:off x="8077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79" name="Group 822"/>
            <p:cNvGrpSpPr/>
            <p:nvPr/>
          </p:nvGrpSpPr>
          <p:grpSpPr>
            <a:xfrm>
              <a:off x="1143000" y="2209799"/>
              <a:ext cx="5638800" cy="666067"/>
              <a:chOff x="914400" y="2209799"/>
              <a:chExt cx="5638800" cy="666067"/>
            </a:xfrm>
          </p:grpSpPr>
          <p:grpSp>
            <p:nvGrpSpPr>
              <p:cNvPr id="180" name="Group 453"/>
              <p:cNvGrpSpPr/>
              <p:nvPr/>
            </p:nvGrpSpPr>
            <p:grpSpPr>
              <a:xfrm>
                <a:off x="914400" y="2209799"/>
                <a:ext cx="1045026" cy="609597"/>
                <a:chOff x="304800" y="914400"/>
                <a:chExt cx="8229600" cy="4800600"/>
              </a:xfrm>
            </p:grpSpPr>
            <p:sp>
              <p:nvSpPr>
                <p:cNvPr id="402" name="Rectangle 401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3" name="Rectangle 402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4" name="Rectangle 403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5" name="Rectangle 404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6" name="Rectangle 405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7" name="Rectangle 406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8" name="Rectangle 407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9" name="Rectangle 408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0" name="Rectangle 409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1" name="Rectangle 410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2" name="Rectangle 411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3" name="Rectangle 412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4" name="Rectangle 413"/>
                <p:cNvSpPr/>
                <p:nvPr/>
              </p:nvSpPr>
              <p:spPr>
                <a:xfrm>
                  <a:off x="5791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5" name="Rectangle 414"/>
                <p:cNvSpPr/>
                <p:nvPr/>
              </p:nvSpPr>
              <p:spPr>
                <a:xfrm>
                  <a:off x="6248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6" name="Rectangle 415"/>
                <p:cNvSpPr/>
                <p:nvPr/>
              </p:nvSpPr>
              <p:spPr>
                <a:xfrm>
                  <a:off x="6705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7" name="Rectangle 416"/>
                <p:cNvSpPr/>
                <p:nvPr/>
              </p:nvSpPr>
              <p:spPr>
                <a:xfrm>
                  <a:off x="7162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8" name="Rectangle 417"/>
                <p:cNvSpPr/>
                <p:nvPr/>
              </p:nvSpPr>
              <p:spPr>
                <a:xfrm>
                  <a:off x="7620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9" name="Rectangle 418"/>
                <p:cNvSpPr/>
                <p:nvPr/>
              </p:nvSpPr>
              <p:spPr>
                <a:xfrm>
                  <a:off x="8077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0" name="Rectangle 419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1" name="Rectangle 420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2" name="Rectangle 421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3" name="Rectangle 422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4" name="Rectangle 423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5" name="Rectangle 424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6" name="Rectangle 425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7" name="Rectangle 426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8" name="Rectangle 427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9" name="Rectangle 428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0" name="Rectangle 429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1" name="Rectangle 430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2" name="Rectangle 431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33" name="Rectangle 432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4" name="Rectangle 433"/>
                <p:cNvSpPr/>
                <p:nvPr/>
              </p:nvSpPr>
              <p:spPr>
                <a:xfrm>
                  <a:off x="6705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5" name="Rectangle 434"/>
                <p:cNvSpPr/>
                <p:nvPr/>
              </p:nvSpPr>
              <p:spPr>
                <a:xfrm>
                  <a:off x="7162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6" name="Rectangle 435"/>
                <p:cNvSpPr/>
                <p:nvPr/>
              </p:nvSpPr>
              <p:spPr>
                <a:xfrm>
                  <a:off x="7620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7" name="Rectangle 436"/>
                <p:cNvSpPr/>
                <p:nvPr/>
              </p:nvSpPr>
              <p:spPr>
                <a:xfrm>
                  <a:off x="8077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8" name="Rectangle 437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9" name="Rectangle 438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0" name="Rectangle 439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1" name="Rectangle 440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2" name="Rectangle 441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3" name="Rectangle 442"/>
                <p:cNvSpPr/>
                <p:nvPr/>
              </p:nvSpPr>
              <p:spPr>
                <a:xfrm>
                  <a:off x="2590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4" name="Rectangle 443"/>
                <p:cNvSpPr/>
                <p:nvPr/>
              </p:nvSpPr>
              <p:spPr>
                <a:xfrm>
                  <a:off x="3048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5" name="Rectangle 444"/>
                <p:cNvSpPr/>
                <p:nvPr/>
              </p:nvSpPr>
              <p:spPr>
                <a:xfrm>
                  <a:off x="3505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6" name="Rectangle 445"/>
                <p:cNvSpPr/>
                <p:nvPr/>
              </p:nvSpPr>
              <p:spPr>
                <a:xfrm>
                  <a:off x="3962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7" name="Rectangle 446"/>
                <p:cNvSpPr/>
                <p:nvPr/>
              </p:nvSpPr>
              <p:spPr>
                <a:xfrm>
                  <a:off x="4419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8" name="Rectangle 447"/>
                <p:cNvSpPr/>
                <p:nvPr/>
              </p:nvSpPr>
              <p:spPr>
                <a:xfrm>
                  <a:off x="4876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9" name="Rectangle 448"/>
                <p:cNvSpPr/>
                <p:nvPr/>
              </p:nvSpPr>
              <p:spPr>
                <a:xfrm>
                  <a:off x="5334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0" name="Rectangle 449"/>
                <p:cNvSpPr/>
                <p:nvPr/>
              </p:nvSpPr>
              <p:spPr>
                <a:xfrm>
                  <a:off x="5791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1" name="Rectangle 450"/>
                <p:cNvSpPr/>
                <p:nvPr/>
              </p:nvSpPr>
              <p:spPr>
                <a:xfrm>
                  <a:off x="6248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2" name="Rectangle 451"/>
                <p:cNvSpPr/>
                <p:nvPr/>
              </p:nvSpPr>
              <p:spPr>
                <a:xfrm>
                  <a:off x="6705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3" name="Rectangle 452"/>
                <p:cNvSpPr/>
                <p:nvPr/>
              </p:nvSpPr>
              <p:spPr>
                <a:xfrm>
                  <a:off x="7162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4" name="Rectangle 453"/>
                <p:cNvSpPr/>
                <p:nvPr/>
              </p:nvSpPr>
              <p:spPr>
                <a:xfrm>
                  <a:off x="7620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5" name="Rectangle 454"/>
                <p:cNvSpPr/>
                <p:nvPr/>
              </p:nvSpPr>
              <p:spPr>
                <a:xfrm>
                  <a:off x="8077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6" name="Rectangle 455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7" name="Rectangle 456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8" name="Rectangle 457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9" name="Rectangle 458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0" name="Rectangle 459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1" name="Rectangle 460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2" name="Rectangle 461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3" name="Rectangle 462"/>
                <p:cNvSpPr/>
                <p:nvPr/>
              </p:nvSpPr>
              <p:spPr>
                <a:xfrm>
                  <a:off x="3505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4" name="Rectangle 463"/>
                <p:cNvSpPr/>
                <p:nvPr/>
              </p:nvSpPr>
              <p:spPr>
                <a:xfrm>
                  <a:off x="3962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5" name="Rectangle 464"/>
                <p:cNvSpPr/>
                <p:nvPr/>
              </p:nvSpPr>
              <p:spPr>
                <a:xfrm>
                  <a:off x="4419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6" name="Rectangle 465"/>
                <p:cNvSpPr/>
                <p:nvPr/>
              </p:nvSpPr>
              <p:spPr>
                <a:xfrm>
                  <a:off x="4876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7" name="Rectangle 466"/>
                <p:cNvSpPr/>
                <p:nvPr/>
              </p:nvSpPr>
              <p:spPr>
                <a:xfrm>
                  <a:off x="5334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8" name="Rectangle 467"/>
                <p:cNvSpPr/>
                <p:nvPr/>
              </p:nvSpPr>
              <p:spPr>
                <a:xfrm>
                  <a:off x="5791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9" name="Rectangle 468"/>
                <p:cNvSpPr/>
                <p:nvPr/>
              </p:nvSpPr>
              <p:spPr>
                <a:xfrm>
                  <a:off x="6248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0" name="Rectangle 469"/>
                <p:cNvSpPr/>
                <p:nvPr/>
              </p:nvSpPr>
              <p:spPr>
                <a:xfrm>
                  <a:off x="6705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1" name="Rectangle 470"/>
                <p:cNvSpPr/>
                <p:nvPr/>
              </p:nvSpPr>
              <p:spPr>
                <a:xfrm>
                  <a:off x="7162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2" name="Rectangle 471"/>
                <p:cNvSpPr/>
                <p:nvPr/>
              </p:nvSpPr>
              <p:spPr>
                <a:xfrm>
                  <a:off x="7620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3" name="Rectangle 472"/>
                <p:cNvSpPr/>
                <p:nvPr/>
              </p:nvSpPr>
              <p:spPr>
                <a:xfrm>
                  <a:off x="8077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4" name="Rectangle 473"/>
                <p:cNvSpPr/>
                <p:nvPr/>
              </p:nvSpPr>
              <p:spPr>
                <a:xfrm>
                  <a:off x="304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5" name="Rectangle 474"/>
                <p:cNvSpPr/>
                <p:nvPr/>
              </p:nvSpPr>
              <p:spPr>
                <a:xfrm>
                  <a:off x="762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6" name="Rectangle 475"/>
                <p:cNvSpPr/>
                <p:nvPr/>
              </p:nvSpPr>
              <p:spPr>
                <a:xfrm>
                  <a:off x="1219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7" name="Rectangle 476"/>
                <p:cNvSpPr/>
                <p:nvPr/>
              </p:nvSpPr>
              <p:spPr>
                <a:xfrm>
                  <a:off x="1676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8" name="Rectangle 477"/>
                <p:cNvSpPr/>
                <p:nvPr/>
              </p:nvSpPr>
              <p:spPr>
                <a:xfrm>
                  <a:off x="2133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9" name="Rectangle 478"/>
                <p:cNvSpPr/>
                <p:nvPr/>
              </p:nvSpPr>
              <p:spPr>
                <a:xfrm>
                  <a:off x="2590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0" name="Rectangle 479"/>
                <p:cNvSpPr/>
                <p:nvPr/>
              </p:nvSpPr>
              <p:spPr>
                <a:xfrm>
                  <a:off x="3048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1" name="Rectangle 480"/>
                <p:cNvSpPr/>
                <p:nvPr/>
              </p:nvSpPr>
              <p:spPr>
                <a:xfrm>
                  <a:off x="3505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2" name="Rectangle 481"/>
                <p:cNvSpPr/>
                <p:nvPr/>
              </p:nvSpPr>
              <p:spPr>
                <a:xfrm>
                  <a:off x="3962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3" name="Rectangle 482"/>
                <p:cNvSpPr/>
                <p:nvPr/>
              </p:nvSpPr>
              <p:spPr>
                <a:xfrm>
                  <a:off x="4419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4" name="Rectangle 483"/>
                <p:cNvSpPr/>
                <p:nvPr/>
              </p:nvSpPr>
              <p:spPr>
                <a:xfrm>
                  <a:off x="4876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5" name="Rectangle 484"/>
                <p:cNvSpPr/>
                <p:nvPr/>
              </p:nvSpPr>
              <p:spPr>
                <a:xfrm>
                  <a:off x="5334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6" name="Rectangle 485"/>
                <p:cNvSpPr/>
                <p:nvPr/>
              </p:nvSpPr>
              <p:spPr>
                <a:xfrm>
                  <a:off x="5791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7" name="Rectangle 486"/>
                <p:cNvSpPr/>
                <p:nvPr/>
              </p:nvSpPr>
              <p:spPr>
                <a:xfrm>
                  <a:off x="6248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8" name="Rectangle 487"/>
                <p:cNvSpPr/>
                <p:nvPr/>
              </p:nvSpPr>
              <p:spPr>
                <a:xfrm>
                  <a:off x="6705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9" name="Rectangle 488"/>
                <p:cNvSpPr/>
                <p:nvPr/>
              </p:nvSpPr>
              <p:spPr>
                <a:xfrm>
                  <a:off x="7162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0" name="Rectangle 489"/>
                <p:cNvSpPr/>
                <p:nvPr/>
              </p:nvSpPr>
              <p:spPr>
                <a:xfrm>
                  <a:off x="7620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1" name="Rectangle 490"/>
                <p:cNvSpPr/>
                <p:nvPr/>
              </p:nvSpPr>
              <p:spPr>
                <a:xfrm>
                  <a:off x="8077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2" name="Rectangle 491"/>
                <p:cNvSpPr/>
                <p:nvPr/>
              </p:nvSpPr>
              <p:spPr>
                <a:xfrm>
                  <a:off x="304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3" name="Rectangle 492"/>
                <p:cNvSpPr/>
                <p:nvPr/>
              </p:nvSpPr>
              <p:spPr>
                <a:xfrm>
                  <a:off x="762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4" name="Rectangle 493"/>
                <p:cNvSpPr/>
                <p:nvPr/>
              </p:nvSpPr>
              <p:spPr>
                <a:xfrm>
                  <a:off x="1219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5" name="Rectangle 494"/>
                <p:cNvSpPr/>
                <p:nvPr/>
              </p:nvSpPr>
              <p:spPr>
                <a:xfrm>
                  <a:off x="1676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6" name="Rectangle 495"/>
                <p:cNvSpPr/>
                <p:nvPr/>
              </p:nvSpPr>
              <p:spPr>
                <a:xfrm>
                  <a:off x="2133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7" name="Rectangle 496"/>
                <p:cNvSpPr/>
                <p:nvPr/>
              </p:nvSpPr>
              <p:spPr>
                <a:xfrm>
                  <a:off x="2590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8" name="Rectangle 497"/>
                <p:cNvSpPr/>
                <p:nvPr/>
              </p:nvSpPr>
              <p:spPr>
                <a:xfrm>
                  <a:off x="3048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9" name="Rectangle 498"/>
                <p:cNvSpPr/>
                <p:nvPr/>
              </p:nvSpPr>
              <p:spPr>
                <a:xfrm>
                  <a:off x="3505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0" name="Rectangle 499"/>
                <p:cNvSpPr/>
                <p:nvPr/>
              </p:nvSpPr>
              <p:spPr>
                <a:xfrm>
                  <a:off x="3962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1" name="Rectangle 500"/>
                <p:cNvSpPr/>
                <p:nvPr/>
              </p:nvSpPr>
              <p:spPr>
                <a:xfrm>
                  <a:off x="4419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2" name="Rectangle 501"/>
                <p:cNvSpPr/>
                <p:nvPr/>
              </p:nvSpPr>
              <p:spPr>
                <a:xfrm>
                  <a:off x="4876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3" name="Rectangle 502"/>
                <p:cNvSpPr/>
                <p:nvPr/>
              </p:nvSpPr>
              <p:spPr>
                <a:xfrm>
                  <a:off x="5334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4" name="Rectangle 503"/>
                <p:cNvSpPr/>
                <p:nvPr/>
              </p:nvSpPr>
              <p:spPr>
                <a:xfrm>
                  <a:off x="5791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5" name="Rectangle 504"/>
                <p:cNvSpPr/>
                <p:nvPr/>
              </p:nvSpPr>
              <p:spPr>
                <a:xfrm>
                  <a:off x="6248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6" name="Rectangle 505"/>
                <p:cNvSpPr/>
                <p:nvPr/>
              </p:nvSpPr>
              <p:spPr>
                <a:xfrm>
                  <a:off x="6705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7" name="Rectangle 506"/>
                <p:cNvSpPr/>
                <p:nvPr/>
              </p:nvSpPr>
              <p:spPr>
                <a:xfrm>
                  <a:off x="7162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8" name="Rectangle 507"/>
                <p:cNvSpPr/>
                <p:nvPr/>
              </p:nvSpPr>
              <p:spPr>
                <a:xfrm>
                  <a:off x="7620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9" name="Rectangle 508"/>
                <p:cNvSpPr/>
                <p:nvPr/>
              </p:nvSpPr>
              <p:spPr>
                <a:xfrm>
                  <a:off x="8077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0" name="Rectangle 509"/>
                <p:cNvSpPr/>
                <p:nvPr/>
              </p:nvSpPr>
              <p:spPr>
                <a:xfrm>
                  <a:off x="304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1" name="Rectangle 510"/>
                <p:cNvSpPr/>
                <p:nvPr/>
              </p:nvSpPr>
              <p:spPr>
                <a:xfrm>
                  <a:off x="762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2" name="Rectangle 511"/>
                <p:cNvSpPr/>
                <p:nvPr/>
              </p:nvSpPr>
              <p:spPr>
                <a:xfrm>
                  <a:off x="1219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3" name="Rectangle 512"/>
                <p:cNvSpPr/>
                <p:nvPr/>
              </p:nvSpPr>
              <p:spPr>
                <a:xfrm>
                  <a:off x="1676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4" name="Rectangle 513"/>
                <p:cNvSpPr/>
                <p:nvPr/>
              </p:nvSpPr>
              <p:spPr>
                <a:xfrm>
                  <a:off x="2133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5" name="Rectangle 514"/>
                <p:cNvSpPr/>
                <p:nvPr/>
              </p:nvSpPr>
              <p:spPr>
                <a:xfrm>
                  <a:off x="2590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6" name="Rectangle 515"/>
                <p:cNvSpPr/>
                <p:nvPr/>
              </p:nvSpPr>
              <p:spPr>
                <a:xfrm>
                  <a:off x="3048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7" name="Rectangle 516"/>
                <p:cNvSpPr/>
                <p:nvPr/>
              </p:nvSpPr>
              <p:spPr>
                <a:xfrm>
                  <a:off x="3505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8" name="Rectangle 517"/>
                <p:cNvSpPr/>
                <p:nvPr/>
              </p:nvSpPr>
              <p:spPr>
                <a:xfrm>
                  <a:off x="3962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9" name="Rectangle 518"/>
                <p:cNvSpPr/>
                <p:nvPr/>
              </p:nvSpPr>
              <p:spPr>
                <a:xfrm>
                  <a:off x="4419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0" name="Rectangle 519"/>
                <p:cNvSpPr/>
                <p:nvPr/>
              </p:nvSpPr>
              <p:spPr>
                <a:xfrm>
                  <a:off x="4876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1" name="Rectangle 520"/>
                <p:cNvSpPr/>
                <p:nvPr/>
              </p:nvSpPr>
              <p:spPr>
                <a:xfrm>
                  <a:off x="5334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2" name="Rectangle 521"/>
                <p:cNvSpPr/>
                <p:nvPr/>
              </p:nvSpPr>
              <p:spPr>
                <a:xfrm>
                  <a:off x="5791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3" name="Rectangle 522"/>
                <p:cNvSpPr/>
                <p:nvPr/>
              </p:nvSpPr>
              <p:spPr>
                <a:xfrm>
                  <a:off x="6248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4" name="Rectangle 523"/>
                <p:cNvSpPr/>
                <p:nvPr/>
              </p:nvSpPr>
              <p:spPr>
                <a:xfrm>
                  <a:off x="6705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5" name="Rectangle 524"/>
                <p:cNvSpPr/>
                <p:nvPr/>
              </p:nvSpPr>
              <p:spPr>
                <a:xfrm>
                  <a:off x="7162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6" name="Rectangle 525"/>
                <p:cNvSpPr/>
                <p:nvPr/>
              </p:nvSpPr>
              <p:spPr>
                <a:xfrm>
                  <a:off x="7620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7" name="Rectangle 526"/>
                <p:cNvSpPr/>
                <p:nvPr/>
              </p:nvSpPr>
              <p:spPr>
                <a:xfrm>
                  <a:off x="8077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8" name="Rectangle 527"/>
                <p:cNvSpPr/>
                <p:nvPr/>
              </p:nvSpPr>
              <p:spPr>
                <a:xfrm>
                  <a:off x="304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9" name="Rectangle 528"/>
                <p:cNvSpPr/>
                <p:nvPr/>
              </p:nvSpPr>
              <p:spPr>
                <a:xfrm>
                  <a:off x="762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0" name="Rectangle 529"/>
                <p:cNvSpPr/>
                <p:nvPr/>
              </p:nvSpPr>
              <p:spPr>
                <a:xfrm>
                  <a:off x="1219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1" name="Rectangle 530"/>
                <p:cNvSpPr/>
                <p:nvPr/>
              </p:nvSpPr>
              <p:spPr>
                <a:xfrm>
                  <a:off x="1676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2" name="Rectangle 531"/>
                <p:cNvSpPr/>
                <p:nvPr/>
              </p:nvSpPr>
              <p:spPr>
                <a:xfrm>
                  <a:off x="2133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3" name="Rectangle 532"/>
                <p:cNvSpPr/>
                <p:nvPr/>
              </p:nvSpPr>
              <p:spPr>
                <a:xfrm>
                  <a:off x="2590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4" name="Rectangle 533"/>
                <p:cNvSpPr/>
                <p:nvPr/>
              </p:nvSpPr>
              <p:spPr>
                <a:xfrm>
                  <a:off x="3048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5" name="Rectangle 534"/>
                <p:cNvSpPr/>
                <p:nvPr/>
              </p:nvSpPr>
              <p:spPr>
                <a:xfrm>
                  <a:off x="3505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6" name="Rectangle 535"/>
                <p:cNvSpPr/>
                <p:nvPr/>
              </p:nvSpPr>
              <p:spPr>
                <a:xfrm>
                  <a:off x="3962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7" name="Rectangle 536"/>
                <p:cNvSpPr/>
                <p:nvPr/>
              </p:nvSpPr>
              <p:spPr>
                <a:xfrm>
                  <a:off x="4419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8" name="Rectangle 537"/>
                <p:cNvSpPr/>
                <p:nvPr/>
              </p:nvSpPr>
              <p:spPr>
                <a:xfrm>
                  <a:off x="4876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9" name="Rectangle 538"/>
                <p:cNvSpPr/>
                <p:nvPr/>
              </p:nvSpPr>
              <p:spPr>
                <a:xfrm>
                  <a:off x="5334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0" name="Rectangle 539"/>
                <p:cNvSpPr/>
                <p:nvPr/>
              </p:nvSpPr>
              <p:spPr>
                <a:xfrm>
                  <a:off x="5791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1" name="Rectangle 540"/>
                <p:cNvSpPr/>
                <p:nvPr/>
              </p:nvSpPr>
              <p:spPr>
                <a:xfrm>
                  <a:off x="6248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2" name="Rectangle 541"/>
                <p:cNvSpPr/>
                <p:nvPr/>
              </p:nvSpPr>
              <p:spPr>
                <a:xfrm>
                  <a:off x="6705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3" name="Rectangle 542"/>
                <p:cNvSpPr/>
                <p:nvPr/>
              </p:nvSpPr>
              <p:spPr>
                <a:xfrm>
                  <a:off x="7162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4" name="Rectangle 543"/>
                <p:cNvSpPr/>
                <p:nvPr/>
              </p:nvSpPr>
              <p:spPr>
                <a:xfrm>
                  <a:off x="7620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5" name="Rectangle 544"/>
                <p:cNvSpPr/>
                <p:nvPr/>
              </p:nvSpPr>
              <p:spPr>
                <a:xfrm>
                  <a:off x="8077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6" name="Rectangle 545"/>
                <p:cNvSpPr/>
                <p:nvPr/>
              </p:nvSpPr>
              <p:spPr>
                <a:xfrm>
                  <a:off x="304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7" name="Rectangle 546"/>
                <p:cNvSpPr/>
                <p:nvPr/>
              </p:nvSpPr>
              <p:spPr>
                <a:xfrm>
                  <a:off x="762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8" name="Rectangle 547"/>
                <p:cNvSpPr/>
                <p:nvPr/>
              </p:nvSpPr>
              <p:spPr>
                <a:xfrm>
                  <a:off x="1219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9" name="Rectangle 548"/>
                <p:cNvSpPr/>
                <p:nvPr/>
              </p:nvSpPr>
              <p:spPr>
                <a:xfrm>
                  <a:off x="1676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0" name="Rectangle 549"/>
                <p:cNvSpPr/>
                <p:nvPr/>
              </p:nvSpPr>
              <p:spPr>
                <a:xfrm>
                  <a:off x="2133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1" name="Rectangle 550"/>
                <p:cNvSpPr/>
                <p:nvPr/>
              </p:nvSpPr>
              <p:spPr>
                <a:xfrm>
                  <a:off x="2590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2" name="Rectangle 551"/>
                <p:cNvSpPr/>
                <p:nvPr/>
              </p:nvSpPr>
              <p:spPr>
                <a:xfrm>
                  <a:off x="3048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3" name="Rectangle 552"/>
                <p:cNvSpPr/>
                <p:nvPr/>
              </p:nvSpPr>
              <p:spPr>
                <a:xfrm>
                  <a:off x="3505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4" name="Rectangle 553"/>
                <p:cNvSpPr/>
                <p:nvPr/>
              </p:nvSpPr>
              <p:spPr>
                <a:xfrm>
                  <a:off x="3962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5" name="Rectangle 554"/>
                <p:cNvSpPr/>
                <p:nvPr/>
              </p:nvSpPr>
              <p:spPr>
                <a:xfrm>
                  <a:off x="4419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6" name="Rectangle 555"/>
                <p:cNvSpPr/>
                <p:nvPr/>
              </p:nvSpPr>
              <p:spPr>
                <a:xfrm>
                  <a:off x="4876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7" name="Rectangle 556"/>
                <p:cNvSpPr/>
                <p:nvPr/>
              </p:nvSpPr>
              <p:spPr>
                <a:xfrm>
                  <a:off x="5334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8" name="Rectangle 557"/>
                <p:cNvSpPr/>
                <p:nvPr/>
              </p:nvSpPr>
              <p:spPr>
                <a:xfrm>
                  <a:off x="5791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9" name="Rectangle 558"/>
                <p:cNvSpPr/>
                <p:nvPr/>
              </p:nvSpPr>
              <p:spPr>
                <a:xfrm>
                  <a:off x="6248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0" name="Rectangle 559"/>
                <p:cNvSpPr/>
                <p:nvPr/>
              </p:nvSpPr>
              <p:spPr>
                <a:xfrm>
                  <a:off x="6705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1" name="Rectangle 560"/>
                <p:cNvSpPr/>
                <p:nvPr/>
              </p:nvSpPr>
              <p:spPr>
                <a:xfrm>
                  <a:off x="7162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2" name="Rectangle 561"/>
                <p:cNvSpPr/>
                <p:nvPr/>
              </p:nvSpPr>
              <p:spPr>
                <a:xfrm>
                  <a:off x="7620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3" name="Rectangle 562"/>
                <p:cNvSpPr/>
                <p:nvPr/>
              </p:nvSpPr>
              <p:spPr>
                <a:xfrm>
                  <a:off x="8077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01" name="TextBox 400"/>
              <p:cNvSpPr txBox="1"/>
              <p:nvPr/>
            </p:nvSpPr>
            <p:spPr>
              <a:xfrm>
                <a:off x="2133600" y="2229535"/>
                <a:ext cx="44196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FF0000"/>
                    </a:solidFill>
                    <a:latin typeface="+mj-lt"/>
                  </a:rPr>
                  <a:t>atomicity violations</a:t>
                </a:r>
                <a:endParaRPr lang="en-US" sz="3600" dirty="0">
                  <a:solidFill>
                    <a:srgbClr val="FF0000"/>
                  </a:solidFill>
                  <a:latin typeface="+mj-lt"/>
                </a:endParaRPr>
              </a:p>
            </p:txBody>
          </p:sp>
        </p:grpSp>
        <p:grpSp>
          <p:nvGrpSpPr>
            <p:cNvPr id="181" name="Group 823"/>
            <p:cNvGrpSpPr/>
            <p:nvPr/>
          </p:nvGrpSpPr>
          <p:grpSpPr>
            <a:xfrm>
              <a:off x="1142999" y="3239869"/>
              <a:ext cx="3200401" cy="646331"/>
              <a:chOff x="914399" y="3239869"/>
              <a:chExt cx="3200401" cy="646331"/>
            </a:xfrm>
          </p:grpSpPr>
          <p:grpSp>
            <p:nvGrpSpPr>
              <p:cNvPr id="182" name="Group 616"/>
              <p:cNvGrpSpPr/>
              <p:nvPr/>
            </p:nvGrpSpPr>
            <p:grpSpPr>
              <a:xfrm flipV="1">
                <a:off x="914399" y="3385234"/>
                <a:ext cx="838194" cy="279400"/>
                <a:chOff x="304800" y="914400"/>
                <a:chExt cx="6400800" cy="2133600"/>
              </a:xfrm>
            </p:grpSpPr>
            <p:sp>
              <p:nvSpPr>
                <p:cNvPr id="362" name="Rectangle 361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3" name="Rectangle 362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4" name="Rectangle 363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5" name="Rectangle 364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6" name="Rectangle 365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7" name="Rectangle 366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8" name="Rectangle 367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9" name="Rectangle 368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0" name="Rectangle 369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1" name="Rectangle 370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2" name="Rectangle 371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3" name="Rectangle 372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4" name="Rectangle 373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5" name="Rectangle 374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6" name="Rectangle 375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7" name="Rectangle 376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8" name="Rectangle 377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9" name="Rectangle 378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0" name="Rectangle 379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1" name="Rectangle 380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2" name="Rectangle 381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3" name="Rectangle 382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4" name="Rectangle 383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5" name="Rectangle 384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6" name="Rectangle 385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7" name="Rectangle 386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8" name="Rectangle 387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9" name="Rectangle 388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0" name="Rectangle 389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1" name="Rectangle 390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2" name="Rectangle 391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3" name="Rectangle 392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4" name="Rectangle 393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5" name="Rectangle 394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6" name="Rectangle 395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7" name="Rectangle 396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8" name="Rectangle 397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9" name="Rectangle 398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61" name="TextBox 360"/>
              <p:cNvSpPr txBox="1"/>
              <p:nvPr/>
            </p:nvSpPr>
            <p:spPr>
              <a:xfrm>
                <a:off x="2133600" y="3239869"/>
                <a:ext cx="19812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FF0000"/>
                    </a:solidFill>
                    <a:latin typeface="+mj-lt"/>
                  </a:rPr>
                  <a:t>deadlock</a:t>
                </a:r>
                <a:endParaRPr lang="en-US" sz="3600" dirty="0">
                  <a:solidFill>
                    <a:srgbClr val="FF0000"/>
                  </a:solidFill>
                  <a:latin typeface="+mj-lt"/>
                </a:endParaRPr>
              </a:p>
            </p:txBody>
          </p:sp>
        </p:grpSp>
        <p:grpSp>
          <p:nvGrpSpPr>
            <p:cNvPr id="183" name="Group 824"/>
            <p:cNvGrpSpPr/>
            <p:nvPr/>
          </p:nvGrpSpPr>
          <p:grpSpPr>
            <a:xfrm>
              <a:off x="1164771" y="4134533"/>
              <a:ext cx="4474029" cy="666067"/>
              <a:chOff x="936171" y="4134533"/>
              <a:chExt cx="4474029" cy="666067"/>
            </a:xfrm>
          </p:grpSpPr>
          <p:grpSp>
            <p:nvGrpSpPr>
              <p:cNvPr id="184" name="Group 655"/>
              <p:cNvGrpSpPr/>
              <p:nvPr/>
            </p:nvGrpSpPr>
            <p:grpSpPr>
              <a:xfrm>
                <a:off x="936171" y="4134533"/>
                <a:ext cx="1045026" cy="609597"/>
                <a:chOff x="304800" y="914400"/>
                <a:chExt cx="8229600" cy="4800600"/>
              </a:xfrm>
            </p:grpSpPr>
            <p:sp>
              <p:nvSpPr>
                <p:cNvPr id="193" name="Rectangle 192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4" name="Rectangle 193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5" name="Rectangle 194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6" name="Rectangle 195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7" name="Rectangle 196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8" name="Rectangle 197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9" name="Rectangle 198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0" name="Rectangle 199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4" name="Rectangle 203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5" name="Rectangle 204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8" name="Rectangle 207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9" name="Rectangle 208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0" name="Rectangle 209"/>
                <p:cNvSpPr/>
                <p:nvPr/>
              </p:nvSpPr>
              <p:spPr>
                <a:xfrm>
                  <a:off x="5791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1" name="Rectangle 210"/>
                <p:cNvSpPr/>
                <p:nvPr/>
              </p:nvSpPr>
              <p:spPr>
                <a:xfrm>
                  <a:off x="62484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2" name="Rectangle 211"/>
                <p:cNvSpPr/>
                <p:nvPr/>
              </p:nvSpPr>
              <p:spPr>
                <a:xfrm>
                  <a:off x="67056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3" name="Rectangle 212"/>
                <p:cNvSpPr/>
                <p:nvPr/>
              </p:nvSpPr>
              <p:spPr>
                <a:xfrm>
                  <a:off x="7162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4" name="Rectangle 213"/>
                <p:cNvSpPr/>
                <p:nvPr/>
              </p:nvSpPr>
              <p:spPr>
                <a:xfrm>
                  <a:off x="7620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5" name="Rectangle 214"/>
                <p:cNvSpPr/>
                <p:nvPr/>
              </p:nvSpPr>
              <p:spPr>
                <a:xfrm>
                  <a:off x="8077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6" name="Rectangle 215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7" name="Rectangle 216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8" name="Rectangle 217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9" name="Rectangle 218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0" name="Rectangle 219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1" name="Rectangle 220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2" name="Rectangle 221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3" name="Rectangle 222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4" name="Rectangle 223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5" name="Rectangle 224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6" name="Rectangle 225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7" name="Rectangle 226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8" name="Rectangle 227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29" name="Rectangle 228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0" name="Rectangle 229"/>
                <p:cNvSpPr/>
                <p:nvPr/>
              </p:nvSpPr>
              <p:spPr>
                <a:xfrm>
                  <a:off x="6705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1" name="Rectangle 230"/>
                <p:cNvSpPr/>
                <p:nvPr/>
              </p:nvSpPr>
              <p:spPr>
                <a:xfrm>
                  <a:off x="7162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2" name="Rectangle 231"/>
                <p:cNvSpPr/>
                <p:nvPr/>
              </p:nvSpPr>
              <p:spPr>
                <a:xfrm>
                  <a:off x="7620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3" name="Rectangle 232"/>
                <p:cNvSpPr/>
                <p:nvPr/>
              </p:nvSpPr>
              <p:spPr>
                <a:xfrm>
                  <a:off x="8077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4" name="Rectangle 233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5" name="Rectangle 234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6" name="Rectangle 235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7" name="Rectangle 236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8" name="Rectangle 237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9" name="Rectangle 238"/>
                <p:cNvSpPr/>
                <p:nvPr/>
              </p:nvSpPr>
              <p:spPr>
                <a:xfrm>
                  <a:off x="2590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0" name="Rectangle 239"/>
                <p:cNvSpPr/>
                <p:nvPr/>
              </p:nvSpPr>
              <p:spPr>
                <a:xfrm>
                  <a:off x="3048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1" name="Rectangle 240"/>
                <p:cNvSpPr/>
                <p:nvPr/>
              </p:nvSpPr>
              <p:spPr>
                <a:xfrm>
                  <a:off x="3505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2" name="Rectangle 241"/>
                <p:cNvSpPr/>
                <p:nvPr/>
              </p:nvSpPr>
              <p:spPr>
                <a:xfrm>
                  <a:off x="39624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3" name="Rectangle 242"/>
                <p:cNvSpPr/>
                <p:nvPr/>
              </p:nvSpPr>
              <p:spPr>
                <a:xfrm>
                  <a:off x="44196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4" name="Rectangle 243"/>
                <p:cNvSpPr/>
                <p:nvPr/>
              </p:nvSpPr>
              <p:spPr>
                <a:xfrm>
                  <a:off x="4876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5" name="Rectangle 244"/>
                <p:cNvSpPr/>
                <p:nvPr/>
              </p:nvSpPr>
              <p:spPr>
                <a:xfrm>
                  <a:off x="5334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6" name="Rectangle 245"/>
                <p:cNvSpPr/>
                <p:nvPr/>
              </p:nvSpPr>
              <p:spPr>
                <a:xfrm>
                  <a:off x="5791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7" name="Rectangle 246"/>
                <p:cNvSpPr/>
                <p:nvPr/>
              </p:nvSpPr>
              <p:spPr>
                <a:xfrm>
                  <a:off x="62484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8" name="Rectangle 247"/>
                <p:cNvSpPr/>
                <p:nvPr/>
              </p:nvSpPr>
              <p:spPr>
                <a:xfrm>
                  <a:off x="67056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9" name="Rectangle 248"/>
                <p:cNvSpPr/>
                <p:nvPr/>
              </p:nvSpPr>
              <p:spPr>
                <a:xfrm>
                  <a:off x="7162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0" name="Rectangle 249"/>
                <p:cNvSpPr/>
                <p:nvPr/>
              </p:nvSpPr>
              <p:spPr>
                <a:xfrm>
                  <a:off x="7620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1" name="Rectangle 250"/>
                <p:cNvSpPr/>
                <p:nvPr/>
              </p:nvSpPr>
              <p:spPr>
                <a:xfrm>
                  <a:off x="8077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2" name="Rectangle 251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3" name="Rectangle 252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4" name="Rectangle 253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5" name="Rectangle 254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6" name="Rectangle 255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7" name="Rectangle 256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8" name="Rectangle 257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9" name="Rectangle 258"/>
                <p:cNvSpPr/>
                <p:nvPr/>
              </p:nvSpPr>
              <p:spPr>
                <a:xfrm>
                  <a:off x="3505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0" name="Rectangle 259"/>
                <p:cNvSpPr/>
                <p:nvPr/>
              </p:nvSpPr>
              <p:spPr>
                <a:xfrm>
                  <a:off x="39624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1" name="Rectangle 260"/>
                <p:cNvSpPr/>
                <p:nvPr/>
              </p:nvSpPr>
              <p:spPr>
                <a:xfrm>
                  <a:off x="44196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2" name="Rectangle 261"/>
                <p:cNvSpPr/>
                <p:nvPr/>
              </p:nvSpPr>
              <p:spPr>
                <a:xfrm>
                  <a:off x="4876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3" name="Rectangle 262"/>
                <p:cNvSpPr/>
                <p:nvPr/>
              </p:nvSpPr>
              <p:spPr>
                <a:xfrm>
                  <a:off x="5334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4" name="Rectangle 263"/>
                <p:cNvSpPr/>
                <p:nvPr/>
              </p:nvSpPr>
              <p:spPr>
                <a:xfrm>
                  <a:off x="5791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5" name="Rectangle 264"/>
                <p:cNvSpPr/>
                <p:nvPr/>
              </p:nvSpPr>
              <p:spPr>
                <a:xfrm>
                  <a:off x="62484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6" name="Rectangle 265"/>
                <p:cNvSpPr/>
                <p:nvPr/>
              </p:nvSpPr>
              <p:spPr>
                <a:xfrm>
                  <a:off x="67056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7" name="Rectangle 266"/>
                <p:cNvSpPr/>
                <p:nvPr/>
              </p:nvSpPr>
              <p:spPr>
                <a:xfrm>
                  <a:off x="7162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8" name="Rectangle 267"/>
                <p:cNvSpPr/>
                <p:nvPr/>
              </p:nvSpPr>
              <p:spPr>
                <a:xfrm>
                  <a:off x="7620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9" name="Rectangle 268"/>
                <p:cNvSpPr/>
                <p:nvPr/>
              </p:nvSpPr>
              <p:spPr>
                <a:xfrm>
                  <a:off x="8077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0" name="Rectangle 269"/>
                <p:cNvSpPr/>
                <p:nvPr/>
              </p:nvSpPr>
              <p:spPr>
                <a:xfrm>
                  <a:off x="304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1" name="Rectangle 270"/>
                <p:cNvSpPr/>
                <p:nvPr/>
              </p:nvSpPr>
              <p:spPr>
                <a:xfrm>
                  <a:off x="762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2" name="Rectangle 271"/>
                <p:cNvSpPr/>
                <p:nvPr/>
              </p:nvSpPr>
              <p:spPr>
                <a:xfrm>
                  <a:off x="1219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3" name="Rectangle 272"/>
                <p:cNvSpPr/>
                <p:nvPr/>
              </p:nvSpPr>
              <p:spPr>
                <a:xfrm>
                  <a:off x="16764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4" name="Rectangle 273"/>
                <p:cNvSpPr/>
                <p:nvPr/>
              </p:nvSpPr>
              <p:spPr>
                <a:xfrm>
                  <a:off x="21336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5" name="Rectangle 274"/>
                <p:cNvSpPr/>
                <p:nvPr/>
              </p:nvSpPr>
              <p:spPr>
                <a:xfrm>
                  <a:off x="2590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6" name="Rectangle 275"/>
                <p:cNvSpPr/>
                <p:nvPr/>
              </p:nvSpPr>
              <p:spPr>
                <a:xfrm>
                  <a:off x="3048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7" name="Rectangle 276"/>
                <p:cNvSpPr/>
                <p:nvPr/>
              </p:nvSpPr>
              <p:spPr>
                <a:xfrm>
                  <a:off x="3505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8" name="Rectangle 277"/>
                <p:cNvSpPr/>
                <p:nvPr/>
              </p:nvSpPr>
              <p:spPr>
                <a:xfrm>
                  <a:off x="39624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9" name="Rectangle 278"/>
                <p:cNvSpPr/>
                <p:nvPr/>
              </p:nvSpPr>
              <p:spPr>
                <a:xfrm>
                  <a:off x="44196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0" name="Rectangle 279"/>
                <p:cNvSpPr/>
                <p:nvPr/>
              </p:nvSpPr>
              <p:spPr>
                <a:xfrm>
                  <a:off x="4876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1" name="Rectangle 280"/>
                <p:cNvSpPr/>
                <p:nvPr/>
              </p:nvSpPr>
              <p:spPr>
                <a:xfrm>
                  <a:off x="5334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2" name="Rectangle 281"/>
                <p:cNvSpPr/>
                <p:nvPr/>
              </p:nvSpPr>
              <p:spPr>
                <a:xfrm>
                  <a:off x="5791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3" name="Rectangle 282"/>
                <p:cNvSpPr/>
                <p:nvPr/>
              </p:nvSpPr>
              <p:spPr>
                <a:xfrm>
                  <a:off x="62484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4" name="Rectangle 283"/>
                <p:cNvSpPr/>
                <p:nvPr/>
              </p:nvSpPr>
              <p:spPr>
                <a:xfrm>
                  <a:off x="67056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5" name="Rectangle 284"/>
                <p:cNvSpPr/>
                <p:nvPr/>
              </p:nvSpPr>
              <p:spPr>
                <a:xfrm>
                  <a:off x="7162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6" name="Rectangle 285"/>
                <p:cNvSpPr/>
                <p:nvPr/>
              </p:nvSpPr>
              <p:spPr>
                <a:xfrm>
                  <a:off x="7620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7" name="Rectangle 286"/>
                <p:cNvSpPr/>
                <p:nvPr/>
              </p:nvSpPr>
              <p:spPr>
                <a:xfrm>
                  <a:off x="8077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8" name="Rectangle 287"/>
                <p:cNvSpPr/>
                <p:nvPr/>
              </p:nvSpPr>
              <p:spPr>
                <a:xfrm>
                  <a:off x="304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9" name="Rectangle 288"/>
                <p:cNvSpPr/>
                <p:nvPr/>
              </p:nvSpPr>
              <p:spPr>
                <a:xfrm>
                  <a:off x="762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0" name="Rectangle 289"/>
                <p:cNvSpPr/>
                <p:nvPr/>
              </p:nvSpPr>
              <p:spPr>
                <a:xfrm>
                  <a:off x="1219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1" name="Rectangle 290"/>
                <p:cNvSpPr/>
                <p:nvPr/>
              </p:nvSpPr>
              <p:spPr>
                <a:xfrm>
                  <a:off x="16764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2" name="Rectangle 291"/>
                <p:cNvSpPr/>
                <p:nvPr/>
              </p:nvSpPr>
              <p:spPr>
                <a:xfrm>
                  <a:off x="21336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3" name="Rectangle 292"/>
                <p:cNvSpPr/>
                <p:nvPr/>
              </p:nvSpPr>
              <p:spPr>
                <a:xfrm>
                  <a:off x="2590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4" name="Rectangle 293"/>
                <p:cNvSpPr/>
                <p:nvPr/>
              </p:nvSpPr>
              <p:spPr>
                <a:xfrm>
                  <a:off x="3048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5" name="Rectangle 294"/>
                <p:cNvSpPr/>
                <p:nvPr/>
              </p:nvSpPr>
              <p:spPr>
                <a:xfrm>
                  <a:off x="3505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6" name="Rectangle 295"/>
                <p:cNvSpPr/>
                <p:nvPr/>
              </p:nvSpPr>
              <p:spPr>
                <a:xfrm>
                  <a:off x="39624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7" name="Rectangle 296"/>
                <p:cNvSpPr/>
                <p:nvPr/>
              </p:nvSpPr>
              <p:spPr>
                <a:xfrm>
                  <a:off x="44196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8" name="Rectangle 297"/>
                <p:cNvSpPr/>
                <p:nvPr/>
              </p:nvSpPr>
              <p:spPr>
                <a:xfrm>
                  <a:off x="4876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9" name="Rectangle 298"/>
                <p:cNvSpPr/>
                <p:nvPr/>
              </p:nvSpPr>
              <p:spPr>
                <a:xfrm>
                  <a:off x="5334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0" name="Rectangle 299"/>
                <p:cNvSpPr/>
                <p:nvPr/>
              </p:nvSpPr>
              <p:spPr>
                <a:xfrm>
                  <a:off x="5791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1" name="Rectangle 300"/>
                <p:cNvSpPr/>
                <p:nvPr/>
              </p:nvSpPr>
              <p:spPr>
                <a:xfrm>
                  <a:off x="62484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2" name="Rectangle 301"/>
                <p:cNvSpPr/>
                <p:nvPr/>
              </p:nvSpPr>
              <p:spPr>
                <a:xfrm>
                  <a:off x="67056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3" name="Rectangle 302"/>
                <p:cNvSpPr/>
                <p:nvPr/>
              </p:nvSpPr>
              <p:spPr>
                <a:xfrm>
                  <a:off x="7162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4" name="Rectangle 303"/>
                <p:cNvSpPr/>
                <p:nvPr/>
              </p:nvSpPr>
              <p:spPr>
                <a:xfrm>
                  <a:off x="7620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5" name="Rectangle 304"/>
                <p:cNvSpPr/>
                <p:nvPr/>
              </p:nvSpPr>
              <p:spPr>
                <a:xfrm>
                  <a:off x="8077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6" name="Rectangle 305"/>
                <p:cNvSpPr/>
                <p:nvPr/>
              </p:nvSpPr>
              <p:spPr>
                <a:xfrm>
                  <a:off x="304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7" name="Rectangle 306"/>
                <p:cNvSpPr/>
                <p:nvPr/>
              </p:nvSpPr>
              <p:spPr>
                <a:xfrm>
                  <a:off x="762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8" name="Rectangle 307"/>
                <p:cNvSpPr/>
                <p:nvPr/>
              </p:nvSpPr>
              <p:spPr>
                <a:xfrm>
                  <a:off x="1219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9" name="Rectangle 308"/>
                <p:cNvSpPr/>
                <p:nvPr/>
              </p:nvSpPr>
              <p:spPr>
                <a:xfrm>
                  <a:off x="16764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0" name="Rectangle 309"/>
                <p:cNvSpPr/>
                <p:nvPr/>
              </p:nvSpPr>
              <p:spPr>
                <a:xfrm>
                  <a:off x="21336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1" name="Rectangle 310"/>
                <p:cNvSpPr/>
                <p:nvPr/>
              </p:nvSpPr>
              <p:spPr>
                <a:xfrm>
                  <a:off x="2590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2" name="Rectangle 311"/>
                <p:cNvSpPr/>
                <p:nvPr/>
              </p:nvSpPr>
              <p:spPr>
                <a:xfrm>
                  <a:off x="3048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3" name="Rectangle 312"/>
                <p:cNvSpPr/>
                <p:nvPr/>
              </p:nvSpPr>
              <p:spPr>
                <a:xfrm>
                  <a:off x="3505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4" name="Rectangle 313"/>
                <p:cNvSpPr/>
                <p:nvPr/>
              </p:nvSpPr>
              <p:spPr>
                <a:xfrm>
                  <a:off x="39624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5" name="Rectangle 314"/>
                <p:cNvSpPr/>
                <p:nvPr/>
              </p:nvSpPr>
              <p:spPr>
                <a:xfrm>
                  <a:off x="44196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6" name="Rectangle 315"/>
                <p:cNvSpPr/>
                <p:nvPr/>
              </p:nvSpPr>
              <p:spPr>
                <a:xfrm>
                  <a:off x="4876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7" name="Rectangle 316"/>
                <p:cNvSpPr/>
                <p:nvPr/>
              </p:nvSpPr>
              <p:spPr>
                <a:xfrm>
                  <a:off x="5334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8" name="Rectangle 317"/>
                <p:cNvSpPr/>
                <p:nvPr/>
              </p:nvSpPr>
              <p:spPr>
                <a:xfrm>
                  <a:off x="5791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9" name="Rectangle 318"/>
                <p:cNvSpPr/>
                <p:nvPr/>
              </p:nvSpPr>
              <p:spPr>
                <a:xfrm>
                  <a:off x="62484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0" name="Rectangle 319"/>
                <p:cNvSpPr/>
                <p:nvPr/>
              </p:nvSpPr>
              <p:spPr>
                <a:xfrm>
                  <a:off x="67056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1" name="Rectangle 320"/>
                <p:cNvSpPr/>
                <p:nvPr/>
              </p:nvSpPr>
              <p:spPr>
                <a:xfrm>
                  <a:off x="7162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2" name="Rectangle 321"/>
                <p:cNvSpPr/>
                <p:nvPr/>
              </p:nvSpPr>
              <p:spPr>
                <a:xfrm>
                  <a:off x="7620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3" name="Rectangle 322"/>
                <p:cNvSpPr/>
                <p:nvPr/>
              </p:nvSpPr>
              <p:spPr>
                <a:xfrm>
                  <a:off x="8077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4" name="Rectangle 323"/>
                <p:cNvSpPr/>
                <p:nvPr/>
              </p:nvSpPr>
              <p:spPr>
                <a:xfrm>
                  <a:off x="304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5" name="Rectangle 324"/>
                <p:cNvSpPr/>
                <p:nvPr/>
              </p:nvSpPr>
              <p:spPr>
                <a:xfrm>
                  <a:off x="762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6" name="Rectangle 325"/>
                <p:cNvSpPr/>
                <p:nvPr/>
              </p:nvSpPr>
              <p:spPr>
                <a:xfrm>
                  <a:off x="1219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7" name="Rectangle 326"/>
                <p:cNvSpPr/>
                <p:nvPr/>
              </p:nvSpPr>
              <p:spPr>
                <a:xfrm>
                  <a:off x="1676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8" name="Rectangle 327"/>
                <p:cNvSpPr/>
                <p:nvPr/>
              </p:nvSpPr>
              <p:spPr>
                <a:xfrm>
                  <a:off x="2133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9" name="Rectangle 328"/>
                <p:cNvSpPr/>
                <p:nvPr/>
              </p:nvSpPr>
              <p:spPr>
                <a:xfrm>
                  <a:off x="2590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0" name="Rectangle 329"/>
                <p:cNvSpPr/>
                <p:nvPr/>
              </p:nvSpPr>
              <p:spPr>
                <a:xfrm>
                  <a:off x="3048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1" name="Rectangle 330"/>
                <p:cNvSpPr/>
                <p:nvPr/>
              </p:nvSpPr>
              <p:spPr>
                <a:xfrm>
                  <a:off x="3505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2" name="Rectangle 331"/>
                <p:cNvSpPr/>
                <p:nvPr/>
              </p:nvSpPr>
              <p:spPr>
                <a:xfrm>
                  <a:off x="3962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3" name="Rectangle 332"/>
                <p:cNvSpPr/>
                <p:nvPr/>
              </p:nvSpPr>
              <p:spPr>
                <a:xfrm>
                  <a:off x="4419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4" name="Rectangle 333"/>
                <p:cNvSpPr/>
                <p:nvPr/>
              </p:nvSpPr>
              <p:spPr>
                <a:xfrm>
                  <a:off x="4876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5" name="Rectangle 334"/>
                <p:cNvSpPr/>
                <p:nvPr/>
              </p:nvSpPr>
              <p:spPr>
                <a:xfrm>
                  <a:off x="5334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6" name="Rectangle 335"/>
                <p:cNvSpPr/>
                <p:nvPr/>
              </p:nvSpPr>
              <p:spPr>
                <a:xfrm>
                  <a:off x="5791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7" name="Rectangle 336"/>
                <p:cNvSpPr/>
                <p:nvPr/>
              </p:nvSpPr>
              <p:spPr>
                <a:xfrm>
                  <a:off x="6248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8" name="Rectangle 337"/>
                <p:cNvSpPr/>
                <p:nvPr/>
              </p:nvSpPr>
              <p:spPr>
                <a:xfrm>
                  <a:off x="6705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9" name="Rectangle 338"/>
                <p:cNvSpPr/>
                <p:nvPr/>
              </p:nvSpPr>
              <p:spPr>
                <a:xfrm>
                  <a:off x="7162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0" name="Rectangle 339"/>
                <p:cNvSpPr/>
                <p:nvPr/>
              </p:nvSpPr>
              <p:spPr>
                <a:xfrm>
                  <a:off x="7620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1" name="Rectangle 340"/>
                <p:cNvSpPr/>
                <p:nvPr/>
              </p:nvSpPr>
              <p:spPr>
                <a:xfrm>
                  <a:off x="8077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2" name="Rectangle 341"/>
                <p:cNvSpPr/>
                <p:nvPr/>
              </p:nvSpPr>
              <p:spPr>
                <a:xfrm>
                  <a:off x="304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3" name="Rectangle 342"/>
                <p:cNvSpPr/>
                <p:nvPr/>
              </p:nvSpPr>
              <p:spPr>
                <a:xfrm>
                  <a:off x="762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4" name="Rectangle 343"/>
                <p:cNvSpPr/>
                <p:nvPr/>
              </p:nvSpPr>
              <p:spPr>
                <a:xfrm>
                  <a:off x="1219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5" name="Rectangle 344"/>
                <p:cNvSpPr/>
                <p:nvPr/>
              </p:nvSpPr>
              <p:spPr>
                <a:xfrm>
                  <a:off x="16764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6" name="Rectangle 345"/>
                <p:cNvSpPr/>
                <p:nvPr/>
              </p:nvSpPr>
              <p:spPr>
                <a:xfrm>
                  <a:off x="21336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7" name="Rectangle 346"/>
                <p:cNvSpPr/>
                <p:nvPr/>
              </p:nvSpPr>
              <p:spPr>
                <a:xfrm>
                  <a:off x="2590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8" name="Rectangle 347"/>
                <p:cNvSpPr/>
                <p:nvPr/>
              </p:nvSpPr>
              <p:spPr>
                <a:xfrm>
                  <a:off x="3048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9" name="Rectangle 348"/>
                <p:cNvSpPr/>
                <p:nvPr/>
              </p:nvSpPr>
              <p:spPr>
                <a:xfrm>
                  <a:off x="3505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0" name="Rectangle 349"/>
                <p:cNvSpPr/>
                <p:nvPr/>
              </p:nvSpPr>
              <p:spPr>
                <a:xfrm>
                  <a:off x="39624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1" name="Rectangle 350"/>
                <p:cNvSpPr/>
                <p:nvPr/>
              </p:nvSpPr>
              <p:spPr>
                <a:xfrm>
                  <a:off x="44196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2" name="Rectangle 351"/>
                <p:cNvSpPr/>
                <p:nvPr/>
              </p:nvSpPr>
              <p:spPr>
                <a:xfrm>
                  <a:off x="4876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3" name="Rectangle 352"/>
                <p:cNvSpPr/>
                <p:nvPr/>
              </p:nvSpPr>
              <p:spPr>
                <a:xfrm>
                  <a:off x="5334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4" name="Rectangle 353"/>
                <p:cNvSpPr/>
                <p:nvPr/>
              </p:nvSpPr>
              <p:spPr>
                <a:xfrm>
                  <a:off x="5791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5" name="Rectangle 354"/>
                <p:cNvSpPr/>
                <p:nvPr/>
              </p:nvSpPr>
              <p:spPr>
                <a:xfrm>
                  <a:off x="62484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6" name="Rectangle 355"/>
                <p:cNvSpPr/>
                <p:nvPr/>
              </p:nvSpPr>
              <p:spPr>
                <a:xfrm>
                  <a:off x="67056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7" name="Rectangle 356"/>
                <p:cNvSpPr/>
                <p:nvPr/>
              </p:nvSpPr>
              <p:spPr>
                <a:xfrm>
                  <a:off x="7162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8" name="Rectangle 357"/>
                <p:cNvSpPr/>
                <p:nvPr/>
              </p:nvSpPr>
              <p:spPr>
                <a:xfrm>
                  <a:off x="7620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9" name="Rectangle 358"/>
                <p:cNvSpPr/>
                <p:nvPr/>
              </p:nvSpPr>
              <p:spPr>
                <a:xfrm>
                  <a:off x="8077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92" name="TextBox 191"/>
              <p:cNvSpPr txBox="1"/>
              <p:nvPr/>
            </p:nvSpPr>
            <p:spPr>
              <a:xfrm>
                <a:off x="2133600" y="4154269"/>
                <a:ext cx="32766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FF0000"/>
                    </a:solidFill>
                    <a:latin typeface="+mj-lt"/>
                  </a:rPr>
                  <a:t>order violations</a:t>
                </a:r>
                <a:endParaRPr lang="en-US" sz="3600" dirty="0">
                  <a:solidFill>
                    <a:srgbClr val="FF0000"/>
                  </a:solidFill>
                  <a:latin typeface="+mj-lt"/>
                </a:endParaRPr>
              </a:p>
            </p:txBody>
          </p:sp>
        </p:grpSp>
      </p:grpSp>
      <p:cxnSp>
        <p:nvCxnSpPr>
          <p:cNvPr id="729" name="Straight Connector 728"/>
          <p:cNvCxnSpPr/>
          <p:nvPr/>
        </p:nvCxnSpPr>
        <p:spPr bwMode="auto">
          <a:xfrm rot="10800000" flipV="1">
            <a:off x="3429000" y="2839949"/>
            <a:ext cx="5257800" cy="18363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28" name="Straight Connector 727"/>
          <p:cNvCxnSpPr/>
          <p:nvPr/>
        </p:nvCxnSpPr>
        <p:spPr bwMode="auto">
          <a:xfrm rot="10800000" flipV="1">
            <a:off x="3429000" y="3886201"/>
            <a:ext cx="5257800" cy="18363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924800" y="4495800"/>
            <a:ext cx="6096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30" name="&quot;No&quot; Symbol 729"/>
          <p:cNvSpPr/>
          <p:nvPr/>
        </p:nvSpPr>
        <p:spPr bwMode="auto">
          <a:xfrm>
            <a:off x="7848600" y="4419600"/>
            <a:ext cx="762000" cy="762000"/>
          </a:xfrm>
          <a:prstGeom prst="noSmoking">
            <a:avLst/>
          </a:prstGeom>
          <a:solidFill>
            <a:srgbClr val="CC3300">
              <a:alpha val="45098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cxnSp>
        <p:nvCxnSpPr>
          <p:cNvPr id="731" name="Straight Connector 730"/>
          <p:cNvCxnSpPr/>
          <p:nvPr/>
        </p:nvCxnSpPr>
        <p:spPr bwMode="auto">
          <a:xfrm rot="10800000" flipV="1">
            <a:off x="3429000" y="4858436"/>
            <a:ext cx="5257800" cy="18363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32" name="Straight Connector 731"/>
          <p:cNvCxnSpPr/>
          <p:nvPr/>
        </p:nvCxnSpPr>
        <p:spPr bwMode="auto">
          <a:xfrm rot="10800000" flipV="1">
            <a:off x="3429000" y="5791200"/>
            <a:ext cx="5257800" cy="18363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6FBFE"/>
              </a:clrFrom>
              <a:clrTo>
                <a:srgbClr val="F6FBFE">
                  <a:alpha val="0"/>
                </a:srgbClr>
              </a:clrTo>
            </a:clrChange>
          </a:blip>
          <a:srcRect l="20870" t="27119" r="21739" b="37627"/>
          <a:stretch>
            <a:fillRect/>
          </a:stretch>
        </p:blipFill>
        <p:spPr bwMode="auto">
          <a:xfrm>
            <a:off x="4419600" y="2971800"/>
            <a:ext cx="25146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2" name="Group 983"/>
          <p:cNvGrpSpPr/>
          <p:nvPr/>
        </p:nvGrpSpPr>
        <p:grpSpPr>
          <a:xfrm>
            <a:off x="1143000" y="838200"/>
            <a:ext cx="3493995" cy="646331"/>
            <a:chOff x="2079171" y="5602069"/>
            <a:chExt cx="3493995" cy="646331"/>
          </a:xfrm>
        </p:grpSpPr>
        <p:grpSp>
          <p:nvGrpSpPr>
            <p:cNvPr id="3" name="Group 981"/>
            <p:cNvGrpSpPr/>
            <p:nvPr/>
          </p:nvGrpSpPr>
          <p:grpSpPr>
            <a:xfrm>
              <a:off x="2079171" y="5638799"/>
              <a:ext cx="1045026" cy="609597"/>
              <a:chOff x="304800" y="914400"/>
              <a:chExt cx="8229600" cy="4800600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04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762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1219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676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2133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2590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3048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3505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3962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4419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4876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5334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5791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6248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6705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7162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7620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8077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304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762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1219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1676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2133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590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3048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3505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3962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4419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4876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5334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5791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6248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6705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7162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7620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8077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304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762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1219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1676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2133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2590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3048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3505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3962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4419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4876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5334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5791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6248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6705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7162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7620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8077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304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762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1219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1676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2133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2590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3048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3505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3962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4419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4876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5334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5791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6248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6705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7162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7620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8077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304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762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1219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1676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2133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2590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3048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3505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3962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4419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4876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5334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 90"/>
              <p:cNvSpPr/>
              <p:nvPr/>
            </p:nvSpPr>
            <p:spPr>
              <a:xfrm>
                <a:off x="5791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Rectangle 91"/>
              <p:cNvSpPr/>
              <p:nvPr/>
            </p:nvSpPr>
            <p:spPr>
              <a:xfrm>
                <a:off x="6248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Rectangle 92"/>
              <p:cNvSpPr/>
              <p:nvPr/>
            </p:nvSpPr>
            <p:spPr>
              <a:xfrm>
                <a:off x="6705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tangle 93"/>
              <p:cNvSpPr/>
              <p:nvPr/>
            </p:nvSpPr>
            <p:spPr>
              <a:xfrm>
                <a:off x="7162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7620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/>
              <p:cNvSpPr/>
              <p:nvPr/>
            </p:nvSpPr>
            <p:spPr>
              <a:xfrm>
                <a:off x="8077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304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762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1219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1676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2133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2590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3048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3505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3962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4419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4876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5334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5791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6248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 110"/>
              <p:cNvSpPr/>
              <p:nvPr/>
            </p:nvSpPr>
            <p:spPr>
              <a:xfrm>
                <a:off x="6705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7162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7620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8077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Rectangle 114"/>
              <p:cNvSpPr/>
              <p:nvPr/>
            </p:nvSpPr>
            <p:spPr>
              <a:xfrm>
                <a:off x="304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tangle 115"/>
              <p:cNvSpPr/>
              <p:nvPr/>
            </p:nvSpPr>
            <p:spPr>
              <a:xfrm>
                <a:off x="762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Rectangle 116"/>
              <p:cNvSpPr/>
              <p:nvPr/>
            </p:nvSpPr>
            <p:spPr>
              <a:xfrm>
                <a:off x="1219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Rectangle 117"/>
              <p:cNvSpPr/>
              <p:nvPr/>
            </p:nvSpPr>
            <p:spPr>
              <a:xfrm>
                <a:off x="1676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ectangle 118"/>
              <p:cNvSpPr/>
              <p:nvPr/>
            </p:nvSpPr>
            <p:spPr>
              <a:xfrm>
                <a:off x="2133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tangle 119"/>
              <p:cNvSpPr/>
              <p:nvPr/>
            </p:nvSpPr>
            <p:spPr>
              <a:xfrm>
                <a:off x="2590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ctangle 120"/>
              <p:cNvSpPr/>
              <p:nvPr/>
            </p:nvSpPr>
            <p:spPr>
              <a:xfrm>
                <a:off x="3048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tangle 121"/>
              <p:cNvSpPr/>
              <p:nvPr/>
            </p:nvSpPr>
            <p:spPr>
              <a:xfrm>
                <a:off x="3505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tangle 122"/>
              <p:cNvSpPr/>
              <p:nvPr/>
            </p:nvSpPr>
            <p:spPr>
              <a:xfrm>
                <a:off x="3962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Rectangle 123"/>
              <p:cNvSpPr/>
              <p:nvPr/>
            </p:nvSpPr>
            <p:spPr>
              <a:xfrm>
                <a:off x="4419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Rectangle 124"/>
              <p:cNvSpPr/>
              <p:nvPr/>
            </p:nvSpPr>
            <p:spPr>
              <a:xfrm>
                <a:off x="4876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tangle 125"/>
              <p:cNvSpPr/>
              <p:nvPr/>
            </p:nvSpPr>
            <p:spPr>
              <a:xfrm>
                <a:off x="5334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Rectangle 126"/>
              <p:cNvSpPr/>
              <p:nvPr/>
            </p:nvSpPr>
            <p:spPr>
              <a:xfrm>
                <a:off x="5791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tangle 127"/>
              <p:cNvSpPr/>
              <p:nvPr/>
            </p:nvSpPr>
            <p:spPr>
              <a:xfrm>
                <a:off x="6248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Rectangle 128"/>
              <p:cNvSpPr/>
              <p:nvPr/>
            </p:nvSpPr>
            <p:spPr>
              <a:xfrm>
                <a:off x="6705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ectangle 129"/>
              <p:cNvSpPr/>
              <p:nvPr/>
            </p:nvSpPr>
            <p:spPr>
              <a:xfrm>
                <a:off x="7162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Rectangle 130"/>
              <p:cNvSpPr/>
              <p:nvPr/>
            </p:nvSpPr>
            <p:spPr>
              <a:xfrm>
                <a:off x="7620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Rectangle 131"/>
              <p:cNvSpPr/>
              <p:nvPr/>
            </p:nvSpPr>
            <p:spPr>
              <a:xfrm>
                <a:off x="8077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Rectangle 132"/>
              <p:cNvSpPr/>
              <p:nvPr/>
            </p:nvSpPr>
            <p:spPr>
              <a:xfrm>
                <a:off x="304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Rectangle 133"/>
              <p:cNvSpPr/>
              <p:nvPr/>
            </p:nvSpPr>
            <p:spPr>
              <a:xfrm>
                <a:off x="762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Rectangle 134"/>
              <p:cNvSpPr/>
              <p:nvPr/>
            </p:nvSpPr>
            <p:spPr>
              <a:xfrm>
                <a:off x="1219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Rectangle 135"/>
              <p:cNvSpPr/>
              <p:nvPr/>
            </p:nvSpPr>
            <p:spPr>
              <a:xfrm>
                <a:off x="1676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Rectangle 136"/>
              <p:cNvSpPr/>
              <p:nvPr/>
            </p:nvSpPr>
            <p:spPr>
              <a:xfrm>
                <a:off x="2133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Rectangle 137"/>
              <p:cNvSpPr/>
              <p:nvPr/>
            </p:nvSpPr>
            <p:spPr>
              <a:xfrm>
                <a:off x="2590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3048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Rectangle 139"/>
              <p:cNvSpPr/>
              <p:nvPr/>
            </p:nvSpPr>
            <p:spPr>
              <a:xfrm>
                <a:off x="3505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Rectangle 140"/>
              <p:cNvSpPr/>
              <p:nvPr/>
            </p:nvSpPr>
            <p:spPr>
              <a:xfrm>
                <a:off x="3962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Rectangle 141"/>
              <p:cNvSpPr/>
              <p:nvPr/>
            </p:nvSpPr>
            <p:spPr>
              <a:xfrm>
                <a:off x="4419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Rectangle 142"/>
              <p:cNvSpPr/>
              <p:nvPr/>
            </p:nvSpPr>
            <p:spPr>
              <a:xfrm>
                <a:off x="4876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Rectangle 143"/>
              <p:cNvSpPr/>
              <p:nvPr/>
            </p:nvSpPr>
            <p:spPr>
              <a:xfrm>
                <a:off x="5334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Rectangle 144"/>
              <p:cNvSpPr/>
              <p:nvPr/>
            </p:nvSpPr>
            <p:spPr>
              <a:xfrm>
                <a:off x="5791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Rectangle 145"/>
              <p:cNvSpPr/>
              <p:nvPr/>
            </p:nvSpPr>
            <p:spPr>
              <a:xfrm>
                <a:off x="6248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Rectangle 146"/>
              <p:cNvSpPr/>
              <p:nvPr/>
            </p:nvSpPr>
            <p:spPr>
              <a:xfrm>
                <a:off x="6705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Rectangle 147"/>
              <p:cNvSpPr/>
              <p:nvPr/>
            </p:nvSpPr>
            <p:spPr>
              <a:xfrm>
                <a:off x="7162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Rectangle 148"/>
              <p:cNvSpPr/>
              <p:nvPr/>
            </p:nvSpPr>
            <p:spPr>
              <a:xfrm>
                <a:off x="7620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Rectangle 149"/>
              <p:cNvSpPr/>
              <p:nvPr/>
            </p:nvSpPr>
            <p:spPr>
              <a:xfrm>
                <a:off x="8077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Rectangle 150"/>
              <p:cNvSpPr/>
              <p:nvPr/>
            </p:nvSpPr>
            <p:spPr>
              <a:xfrm>
                <a:off x="304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Rectangle 151"/>
              <p:cNvSpPr/>
              <p:nvPr/>
            </p:nvSpPr>
            <p:spPr>
              <a:xfrm>
                <a:off x="762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Rectangle 152"/>
              <p:cNvSpPr/>
              <p:nvPr/>
            </p:nvSpPr>
            <p:spPr>
              <a:xfrm>
                <a:off x="1219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Rectangle 153"/>
              <p:cNvSpPr/>
              <p:nvPr/>
            </p:nvSpPr>
            <p:spPr>
              <a:xfrm>
                <a:off x="1676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Rectangle 154"/>
              <p:cNvSpPr/>
              <p:nvPr/>
            </p:nvSpPr>
            <p:spPr>
              <a:xfrm>
                <a:off x="2133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Rectangle 155"/>
              <p:cNvSpPr/>
              <p:nvPr/>
            </p:nvSpPr>
            <p:spPr>
              <a:xfrm>
                <a:off x="2590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Rectangle 156"/>
              <p:cNvSpPr/>
              <p:nvPr/>
            </p:nvSpPr>
            <p:spPr>
              <a:xfrm>
                <a:off x="3048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Rectangle 157"/>
              <p:cNvSpPr/>
              <p:nvPr/>
            </p:nvSpPr>
            <p:spPr>
              <a:xfrm>
                <a:off x="3505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Rectangle 158"/>
              <p:cNvSpPr/>
              <p:nvPr/>
            </p:nvSpPr>
            <p:spPr>
              <a:xfrm>
                <a:off x="3962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Rectangle 159"/>
              <p:cNvSpPr/>
              <p:nvPr/>
            </p:nvSpPr>
            <p:spPr>
              <a:xfrm>
                <a:off x="4419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Rectangle 160"/>
              <p:cNvSpPr/>
              <p:nvPr/>
            </p:nvSpPr>
            <p:spPr>
              <a:xfrm>
                <a:off x="4876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Rectangle 161"/>
              <p:cNvSpPr/>
              <p:nvPr/>
            </p:nvSpPr>
            <p:spPr>
              <a:xfrm>
                <a:off x="5334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Rectangle 162"/>
              <p:cNvSpPr/>
              <p:nvPr/>
            </p:nvSpPr>
            <p:spPr>
              <a:xfrm>
                <a:off x="5791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Rectangle 163"/>
              <p:cNvSpPr/>
              <p:nvPr/>
            </p:nvSpPr>
            <p:spPr>
              <a:xfrm>
                <a:off x="6248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Rectangle 164"/>
              <p:cNvSpPr/>
              <p:nvPr/>
            </p:nvSpPr>
            <p:spPr>
              <a:xfrm>
                <a:off x="6705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Rectangle 165"/>
              <p:cNvSpPr/>
              <p:nvPr/>
            </p:nvSpPr>
            <p:spPr>
              <a:xfrm>
                <a:off x="7162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Rectangle 166"/>
              <p:cNvSpPr/>
              <p:nvPr/>
            </p:nvSpPr>
            <p:spPr>
              <a:xfrm>
                <a:off x="7620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Rectangle 167"/>
              <p:cNvSpPr/>
              <p:nvPr/>
            </p:nvSpPr>
            <p:spPr>
              <a:xfrm>
                <a:off x="8077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3287166" y="5602069"/>
              <a:ext cx="2286000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92D050"/>
                  </a:solidFill>
                  <a:latin typeface="+mj-lt"/>
                </a:rPr>
                <a:t>sequential</a:t>
              </a:r>
              <a:endParaRPr lang="en-US" sz="3600" dirty="0">
                <a:solidFill>
                  <a:srgbClr val="92D050"/>
                </a:solidFill>
                <a:latin typeface="+mj-lt"/>
              </a:endParaRPr>
            </a:p>
          </p:txBody>
        </p:sp>
      </p:grpSp>
      <p:grpSp>
        <p:nvGrpSpPr>
          <p:cNvPr id="4" name="Group 168"/>
          <p:cNvGrpSpPr/>
          <p:nvPr/>
        </p:nvGrpSpPr>
        <p:grpSpPr>
          <a:xfrm>
            <a:off x="5486400" y="152400"/>
            <a:ext cx="1669211" cy="2057400"/>
            <a:chOff x="2743200" y="1143000"/>
            <a:chExt cx="3276600" cy="4038600"/>
          </a:xfrm>
        </p:grpSpPr>
        <p:pic>
          <p:nvPicPr>
            <p:cNvPr id="170" name="Picture 2"/>
            <p:cNvPicPr>
              <a:picLocks noChangeAspect="1" noChangeArrowheads="1"/>
            </p:cNvPicPr>
            <p:nvPr/>
          </p:nvPicPr>
          <p:blipFill>
            <a:blip r:embed="rId3"/>
            <a:srcRect l="20745" t="17010" r="55626" b="29382"/>
            <a:stretch>
              <a:fillRect/>
            </a:stretch>
          </p:blipFill>
          <p:spPr bwMode="auto">
            <a:xfrm>
              <a:off x="27432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1" name="Picture 170"/>
            <p:cNvPicPr>
              <a:picLocks noChangeAspect="1" noChangeArrowheads="1"/>
            </p:cNvPicPr>
            <p:nvPr/>
          </p:nvPicPr>
          <p:blipFill>
            <a:blip r:embed="rId3"/>
            <a:srcRect l="20745" t="17010" r="55626" b="29382"/>
            <a:stretch>
              <a:fillRect/>
            </a:stretch>
          </p:blipFill>
          <p:spPr bwMode="auto">
            <a:xfrm>
              <a:off x="44196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2" name="Picture 171"/>
            <p:cNvPicPr>
              <a:picLocks noChangeAspect="1" noChangeArrowheads="1"/>
            </p:cNvPicPr>
            <p:nvPr/>
          </p:nvPicPr>
          <p:blipFill>
            <a:blip r:embed="rId3"/>
            <a:srcRect l="20745" t="17010" r="55626" b="29382"/>
            <a:stretch>
              <a:fillRect/>
            </a:stretch>
          </p:blipFill>
          <p:spPr bwMode="auto">
            <a:xfrm>
              <a:off x="27432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3" name="Picture 172"/>
            <p:cNvPicPr>
              <a:picLocks noChangeAspect="1" noChangeArrowheads="1"/>
            </p:cNvPicPr>
            <p:nvPr/>
          </p:nvPicPr>
          <p:blipFill>
            <a:blip r:embed="rId3"/>
            <a:srcRect l="20745" t="17010" r="55626" b="29382"/>
            <a:stretch>
              <a:fillRect/>
            </a:stretch>
          </p:blipFill>
          <p:spPr bwMode="auto">
            <a:xfrm>
              <a:off x="44196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174" name="TextBox 173"/>
          <p:cNvSpPr txBox="1"/>
          <p:nvPr/>
        </p:nvSpPr>
        <p:spPr>
          <a:xfrm>
            <a:off x="4648200" y="762000"/>
            <a:ext cx="465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+</a:t>
            </a:r>
            <a:endParaRPr lang="en-US" sz="4400" b="1" dirty="0"/>
          </a:p>
        </p:txBody>
      </p:sp>
      <p:sp>
        <p:nvSpPr>
          <p:cNvPr id="175" name="TextBox 174"/>
          <p:cNvSpPr txBox="1"/>
          <p:nvPr/>
        </p:nvSpPr>
        <p:spPr>
          <a:xfrm>
            <a:off x="7543800" y="762000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?</a:t>
            </a:r>
            <a:endParaRPr lang="en-US" sz="4400" b="1" dirty="0"/>
          </a:p>
        </p:txBody>
      </p:sp>
      <p:sp>
        <p:nvSpPr>
          <p:cNvPr id="176" name="TextBox 175"/>
          <p:cNvSpPr txBox="1"/>
          <p:nvPr/>
        </p:nvSpPr>
        <p:spPr>
          <a:xfrm>
            <a:off x="304800" y="762000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1.</a:t>
            </a:r>
            <a:endParaRPr lang="en-US" sz="4400" b="1" dirty="0"/>
          </a:p>
        </p:txBody>
      </p:sp>
      <p:cxnSp>
        <p:nvCxnSpPr>
          <p:cNvPr id="187" name="Straight Arrow Connector 186"/>
          <p:cNvCxnSpPr/>
          <p:nvPr/>
        </p:nvCxnSpPr>
        <p:spPr bwMode="auto">
          <a:xfrm rot="5400000">
            <a:off x="1714500" y="3467100"/>
            <a:ext cx="228600" cy="1588"/>
          </a:xfrm>
          <a:prstGeom prst="straightConnector1">
            <a:avLst/>
          </a:prstGeom>
          <a:blipFill dpi="0" rotWithShape="0">
            <a:blip r:embed="rId4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91" name="Straight Arrow Connector 190"/>
          <p:cNvCxnSpPr/>
          <p:nvPr/>
        </p:nvCxnSpPr>
        <p:spPr bwMode="auto">
          <a:xfrm rot="5400000">
            <a:off x="953294" y="5219700"/>
            <a:ext cx="1751806" cy="794"/>
          </a:xfrm>
          <a:prstGeom prst="straightConnector1">
            <a:avLst/>
          </a:prstGeom>
          <a:blipFill dpi="0" rotWithShape="0">
            <a:blip r:embed="rId4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06" name="Oval 205"/>
          <p:cNvSpPr/>
          <p:nvPr/>
        </p:nvSpPr>
        <p:spPr bwMode="auto">
          <a:xfrm>
            <a:off x="1447800" y="25908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f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  <p:sp>
        <p:nvSpPr>
          <p:cNvPr id="207" name="Oval 206"/>
          <p:cNvSpPr/>
          <p:nvPr/>
        </p:nvSpPr>
        <p:spPr bwMode="auto">
          <a:xfrm>
            <a:off x="1447800" y="35814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g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(y)</a:t>
            </a:r>
          </a:p>
        </p:txBody>
      </p:sp>
      <p:grpSp>
        <p:nvGrpSpPr>
          <p:cNvPr id="5" name="Group 195"/>
          <p:cNvGrpSpPr/>
          <p:nvPr/>
        </p:nvGrpSpPr>
        <p:grpSpPr>
          <a:xfrm>
            <a:off x="533400" y="2514600"/>
            <a:ext cx="2819400" cy="3048000"/>
            <a:chOff x="5715000" y="838200"/>
            <a:chExt cx="2819400" cy="1524000"/>
          </a:xfrm>
        </p:grpSpPr>
        <p:sp>
          <p:nvSpPr>
            <p:cNvPr id="201" name="Rectangle 200"/>
            <p:cNvSpPr/>
            <p:nvPr/>
          </p:nvSpPr>
          <p:spPr>
            <a:xfrm>
              <a:off x="5715000" y="838200"/>
              <a:ext cx="2819400" cy="1524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2" name="TextBox 201"/>
            <p:cNvSpPr txBox="1"/>
            <p:nvPr/>
          </p:nvSpPr>
          <p:spPr>
            <a:xfrm>
              <a:off x="5791200" y="838200"/>
              <a:ext cx="647934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800" dirty="0" smtClean="0">
                  <a:latin typeface="Georgia" pitchFamily="18" charset="0"/>
                </a:rPr>
                <a:t>“</a:t>
              </a:r>
              <a:endParaRPr lang="en-US" sz="8800" dirty="0">
                <a:latin typeface="Georgia" pitchFamily="18" charset="0"/>
              </a:endParaRPr>
            </a:p>
          </p:txBody>
        </p:sp>
        <p:sp>
          <p:nvSpPr>
            <p:cNvPr id="203" name="TextBox 202"/>
            <p:cNvSpPr txBox="1"/>
            <p:nvPr/>
          </p:nvSpPr>
          <p:spPr>
            <a:xfrm>
              <a:off x="7620000" y="838200"/>
              <a:ext cx="647934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800" dirty="0" smtClean="0">
                  <a:latin typeface="Georgia" pitchFamily="18" charset="0"/>
                </a:rPr>
                <a:t>”</a:t>
              </a:r>
              <a:endParaRPr lang="en-US" sz="8800" dirty="0">
                <a:latin typeface="Georgia" pitchFamily="18" charset="0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6FBFE"/>
              </a:clrFrom>
              <a:clrTo>
                <a:srgbClr val="F6FBFE">
                  <a:alpha val="0"/>
                </a:srgbClr>
              </a:clrTo>
            </a:clrChange>
          </a:blip>
          <a:srcRect l="20870" t="27119" r="21739" b="37627"/>
          <a:stretch>
            <a:fillRect/>
          </a:stretch>
        </p:blipFill>
        <p:spPr bwMode="auto">
          <a:xfrm>
            <a:off x="4419600" y="2971800"/>
            <a:ext cx="25146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2" name="Group 983"/>
          <p:cNvGrpSpPr/>
          <p:nvPr/>
        </p:nvGrpSpPr>
        <p:grpSpPr>
          <a:xfrm>
            <a:off x="1143000" y="838200"/>
            <a:ext cx="3493995" cy="646331"/>
            <a:chOff x="2079171" y="5602069"/>
            <a:chExt cx="3493995" cy="646331"/>
          </a:xfrm>
        </p:grpSpPr>
        <p:grpSp>
          <p:nvGrpSpPr>
            <p:cNvPr id="3" name="Group 981"/>
            <p:cNvGrpSpPr/>
            <p:nvPr/>
          </p:nvGrpSpPr>
          <p:grpSpPr>
            <a:xfrm>
              <a:off x="2079171" y="5638799"/>
              <a:ext cx="1045026" cy="609597"/>
              <a:chOff x="304800" y="914400"/>
              <a:chExt cx="8229600" cy="4800600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04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762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1219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676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2133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2590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3048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3505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3962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4419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4876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5334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5791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6248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6705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7162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7620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8077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304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762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1219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1676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2133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590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3048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3505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3962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4419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4876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5334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5791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6248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6705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7162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7620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8077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304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762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1219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1676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2133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2590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3048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3505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3962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4419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4876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5334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5791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6248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6705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7162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7620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8077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304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762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1219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1676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2133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2590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3048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3505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3962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4419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4876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5334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5791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6248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6705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7162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7620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8077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304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762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1219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1676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2133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2590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3048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3505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3962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4419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4876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5334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 90"/>
              <p:cNvSpPr/>
              <p:nvPr/>
            </p:nvSpPr>
            <p:spPr>
              <a:xfrm>
                <a:off x="5791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Rectangle 91"/>
              <p:cNvSpPr/>
              <p:nvPr/>
            </p:nvSpPr>
            <p:spPr>
              <a:xfrm>
                <a:off x="6248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Rectangle 92"/>
              <p:cNvSpPr/>
              <p:nvPr/>
            </p:nvSpPr>
            <p:spPr>
              <a:xfrm>
                <a:off x="6705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tangle 93"/>
              <p:cNvSpPr/>
              <p:nvPr/>
            </p:nvSpPr>
            <p:spPr>
              <a:xfrm>
                <a:off x="7162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7620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/>
              <p:cNvSpPr/>
              <p:nvPr/>
            </p:nvSpPr>
            <p:spPr>
              <a:xfrm>
                <a:off x="8077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304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762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1219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1676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2133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2590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3048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3505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3962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4419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4876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5334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5791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6248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 110"/>
              <p:cNvSpPr/>
              <p:nvPr/>
            </p:nvSpPr>
            <p:spPr>
              <a:xfrm>
                <a:off x="6705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7162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7620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8077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Rectangle 114"/>
              <p:cNvSpPr/>
              <p:nvPr/>
            </p:nvSpPr>
            <p:spPr>
              <a:xfrm>
                <a:off x="304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tangle 115"/>
              <p:cNvSpPr/>
              <p:nvPr/>
            </p:nvSpPr>
            <p:spPr>
              <a:xfrm>
                <a:off x="762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Rectangle 116"/>
              <p:cNvSpPr/>
              <p:nvPr/>
            </p:nvSpPr>
            <p:spPr>
              <a:xfrm>
                <a:off x="1219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Rectangle 117"/>
              <p:cNvSpPr/>
              <p:nvPr/>
            </p:nvSpPr>
            <p:spPr>
              <a:xfrm>
                <a:off x="1676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ectangle 118"/>
              <p:cNvSpPr/>
              <p:nvPr/>
            </p:nvSpPr>
            <p:spPr>
              <a:xfrm>
                <a:off x="2133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tangle 119"/>
              <p:cNvSpPr/>
              <p:nvPr/>
            </p:nvSpPr>
            <p:spPr>
              <a:xfrm>
                <a:off x="2590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ctangle 120"/>
              <p:cNvSpPr/>
              <p:nvPr/>
            </p:nvSpPr>
            <p:spPr>
              <a:xfrm>
                <a:off x="3048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tangle 121"/>
              <p:cNvSpPr/>
              <p:nvPr/>
            </p:nvSpPr>
            <p:spPr>
              <a:xfrm>
                <a:off x="3505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tangle 122"/>
              <p:cNvSpPr/>
              <p:nvPr/>
            </p:nvSpPr>
            <p:spPr>
              <a:xfrm>
                <a:off x="3962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Rectangle 123"/>
              <p:cNvSpPr/>
              <p:nvPr/>
            </p:nvSpPr>
            <p:spPr>
              <a:xfrm>
                <a:off x="4419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Rectangle 124"/>
              <p:cNvSpPr/>
              <p:nvPr/>
            </p:nvSpPr>
            <p:spPr>
              <a:xfrm>
                <a:off x="4876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tangle 125"/>
              <p:cNvSpPr/>
              <p:nvPr/>
            </p:nvSpPr>
            <p:spPr>
              <a:xfrm>
                <a:off x="5334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Rectangle 126"/>
              <p:cNvSpPr/>
              <p:nvPr/>
            </p:nvSpPr>
            <p:spPr>
              <a:xfrm>
                <a:off x="5791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tangle 127"/>
              <p:cNvSpPr/>
              <p:nvPr/>
            </p:nvSpPr>
            <p:spPr>
              <a:xfrm>
                <a:off x="6248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Rectangle 128"/>
              <p:cNvSpPr/>
              <p:nvPr/>
            </p:nvSpPr>
            <p:spPr>
              <a:xfrm>
                <a:off x="6705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ectangle 129"/>
              <p:cNvSpPr/>
              <p:nvPr/>
            </p:nvSpPr>
            <p:spPr>
              <a:xfrm>
                <a:off x="7162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Rectangle 130"/>
              <p:cNvSpPr/>
              <p:nvPr/>
            </p:nvSpPr>
            <p:spPr>
              <a:xfrm>
                <a:off x="7620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Rectangle 131"/>
              <p:cNvSpPr/>
              <p:nvPr/>
            </p:nvSpPr>
            <p:spPr>
              <a:xfrm>
                <a:off x="8077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Rectangle 132"/>
              <p:cNvSpPr/>
              <p:nvPr/>
            </p:nvSpPr>
            <p:spPr>
              <a:xfrm>
                <a:off x="304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Rectangle 133"/>
              <p:cNvSpPr/>
              <p:nvPr/>
            </p:nvSpPr>
            <p:spPr>
              <a:xfrm>
                <a:off x="762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Rectangle 134"/>
              <p:cNvSpPr/>
              <p:nvPr/>
            </p:nvSpPr>
            <p:spPr>
              <a:xfrm>
                <a:off x="1219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Rectangle 135"/>
              <p:cNvSpPr/>
              <p:nvPr/>
            </p:nvSpPr>
            <p:spPr>
              <a:xfrm>
                <a:off x="1676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Rectangle 136"/>
              <p:cNvSpPr/>
              <p:nvPr/>
            </p:nvSpPr>
            <p:spPr>
              <a:xfrm>
                <a:off x="2133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Rectangle 137"/>
              <p:cNvSpPr/>
              <p:nvPr/>
            </p:nvSpPr>
            <p:spPr>
              <a:xfrm>
                <a:off x="2590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3048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Rectangle 139"/>
              <p:cNvSpPr/>
              <p:nvPr/>
            </p:nvSpPr>
            <p:spPr>
              <a:xfrm>
                <a:off x="3505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Rectangle 140"/>
              <p:cNvSpPr/>
              <p:nvPr/>
            </p:nvSpPr>
            <p:spPr>
              <a:xfrm>
                <a:off x="3962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Rectangle 141"/>
              <p:cNvSpPr/>
              <p:nvPr/>
            </p:nvSpPr>
            <p:spPr>
              <a:xfrm>
                <a:off x="4419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Rectangle 142"/>
              <p:cNvSpPr/>
              <p:nvPr/>
            </p:nvSpPr>
            <p:spPr>
              <a:xfrm>
                <a:off x="4876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Rectangle 143"/>
              <p:cNvSpPr/>
              <p:nvPr/>
            </p:nvSpPr>
            <p:spPr>
              <a:xfrm>
                <a:off x="5334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Rectangle 144"/>
              <p:cNvSpPr/>
              <p:nvPr/>
            </p:nvSpPr>
            <p:spPr>
              <a:xfrm>
                <a:off x="5791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Rectangle 145"/>
              <p:cNvSpPr/>
              <p:nvPr/>
            </p:nvSpPr>
            <p:spPr>
              <a:xfrm>
                <a:off x="6248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Rectangle 146"/>
              <p:cNvSpPr/>
              <p:nvPr/>
            </p:nvSpPr>
            <p:spPr>
              <a:xfrm>
                <a:off x="6705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Rectangle 147"/>
              <p:cNvSpPr/>
              <p:nvPr/>
            </p:nvSpPr>
            <p:spPr>
              <a:xfrm>
                <a:off x="7162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Rectangle 148"/>
              <p:cNvSpPr/>
              <p:nvPr/>
            </p:nvSpPr>
            <p:spPr>
              <a:xfrm>
                <a:off x="7620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Rectangle 149"/>
              <p:cNvSpPr/>
              <p:nvPr/>
            </p:nvSpPr>
            <p:spPr>
              <a:xfrm>
                <a:off x="8077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Rectangle 150"/>
              <p:cNvSpPr/>
              <p:nvPr/>
            </p:nvSpPr>
            <p:spPr>
              <a:xfrm>
                <a:off x="304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Rectangle 151"/>
              <p:cNvSpPr/>
              <p:nvPr/>
            </p:nvSpPr>
            <p:spPr>
              <a:xfrm>
                <a:off x="762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Rectangle 152"/>
              <p:cNvSpPr/>
              <p:nvPr/>
            </p:nvSpPr>
            <p:spPr>
              <a:xfrm>
                <a:off x="1219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Rectangle 153"/>
              <p:cNvSpPr/>
              <p:nvPr/>
            </p:nvSpPr>
            <p:spPr>
              <a:xfrm>
                <a:off x="1676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Rectangle 154"/>
              <p:cNvSpPr/>
              <p:nvPr/>
            </p:nvSpPr>
            <p:spPr>
              <a:xfrm>
                <a:off x="2133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Rectangle 155"/>
              <p:cNvSpPr/>
              <p:nvPr/>
            </p:nvSpPr>
            <p:spPr>
              <a:xfrm>
                <a:off x="2590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Rectangle 156"/>
              <p:cNvSpPr/>
              <p:nvPr/>
            </p:nvSpPr>
            <p:spPr>
              <a:xfrm>
                <a:off x="3048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Rectangle 157"/>
              <p:cNvSpPr/>
              <p:nvPr/>
            </p:nvSpPr>
            <p:spPr>
              <a:xfrm>
                <a:off x="3505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Rectangle 158"/>
              <p:cNvSpPr/>
              <p:nvPr/>
            </p:nvSpPr>
            <p:spPr>
              <a:xfrm>
                <a:off x="3962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Rectangle 159"/>
              <p:cNvSpPr/>
              <p:nvPr/>
            </p:nvSpPr>
            <p:spPr>
              <a:xfrm>
                <a:off x="4419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Rectangle 160"/>
              <p:cNvSpPr/>
              <p:nvPr/>
            </p:nvSpPr>
            <p:spPr>
              <a:xfrm>
                <a:off x="4876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Rectangle 161"/>
              <p:cNvSpPr/>
              <p:nvPr/>
            </p:nvSpPr>
            <p:spPr>
              <a:xfrm>
                <a:off x="5334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Rectangle 162"/>
              <p:cNvSpPr/>
              <p:nvPr/>
            </p:nvSpPr>
            <p:spPr>
              <a:xfrm>
                <a:off x="5791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Rectangle 163"/>
              <p:cNvSpPr/>
              <p:nvPr/>
            </p:nvSpPr>
            <p:spPr>
              <a:xfrm>
                <a:off x="6248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Rectangle 164"/>
              <p:cNvSpPr/>
              <p:nvPr/>
            </p:nvSpPr>
            <p:spPr>
              <a:xfrm>
                <a:off x="6705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Rectangle 165"/>
              <p:cNvSpPr/>
              <p:nvPr/>
            </p:nvSpPr>
            <p:spPr>
              <a:xfrm>
                <a:off x="7162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Rectangle 166"/>
              <p:cNvSpPr/>
              <p:nvPr/>
            </p:nvSpPr>
            <p:spPr>
              <a:xfrm>
                <a:off x="7620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Rectangle 167"/>
              <p:cNvSpPr/>
              <p:nvPr/>
            </p:nvSpPr>
            <p:spPr>
              <a:xfrm>
                <a:off x="8077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3287166" y="5602069"/>
              <a:ext cx="2286000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92D050"/>
                  </a:solidFill>
                  <a:latin typeface="+mj-lt"/>
                </a:rPr>
                <a:t>sequential</a:t>
              </a:r>
              <a:endParaRPr lang="en-US" sz="3600" dirty="0">
                <a:solidFill>
                  <a:srgbClr val="92D050"/>
                </a:solidFill>
                <a:latin typeface="+mj-lt"/>
              </a:endParaRPr>
            </a:p>
          </p:txBody>
        </p:sp>
      </p:grpSp>
      <p:grpSp>
        <p:nvGrpSpPr>
          <p:cNvPr id="4" name="Group 168"/>
          <p:cNvGrpSpPr/>
          <p:nvPr/>
        </p:nvGrpSpPr>
        <p:grpSpPr>
          <a:xfrm>
            <a:off x="5486400" y="152400"/>
            <a:ext cx="1669211" cy="2057400"/>
            <a:chOff x="2743200" y="1143000"/>
            <a:chExt cx="3276600" cy="4038600"/>
          </a:xfrm>
        </p:grpSpPr>
        <p:pic>
          <p:nvPicPr>
            <p:cNvPr id="170" name="Picture 2"/>
            <p:cNvPicPr>
              <a:picLocks noChangeAspect="1" noChangeArrowheads="1"/>
            </p:cNvPicPr>
            <p:nvPr/>
          </p:nvPicPr>
          <p:blipFill>
            <a:blip r:embed="rId3"/>
            <a:srcRect l="20745" t="17010" r="55626" b="29382"/>
            <a:stretch>
              <a:fillRect/>
            </a:stretch>
          </p:blipFill>
          <p:spPr bwMode="auto">
            <a:xfrm>
              <a:off x="27432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1" name="Picture 170"/>
            <p:cNvPicPr>
              <a:picLocks noChangeAspect="1" noChangeArrowheads="1"/>
            </p:cNvPicPr>
            <p:nvPr/>
          </p:nvPicPr>
          <p:blipFill>
            <a:blip r:embed="rId3"/>
            <a:srcRect l="20745" t="17010" r="55626" b="29382"/>
            <a:stretch>
              <a:fillRect/>
            </a:stretch>
          </p:blipFill>
          <p:spPr bwMode="auto">
            <a:xfrm>
              <a:off x="44196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2" name="Picture 171"/>
            <p:cNvPicPr>
              <a:picLocks noChangeAspect="1" noChangeArrowheads="1"/>
            </p:cNvPicPr>
            <p:nvPr/>
          </p:nvPicPr>
          <p:blipFill>
            <a:blip r:embed="rId3"/>
            <a:srcRect l="20745" t="17010" r="55626" b="29382"/>
            <a:stretch>
              <a:fillRect/>
            </a:stretch>
          </p:blipFill>
          <p:spPr bwMode="auto">
            <a:xfrm>
              <a:off x="27432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3" name="Picture 172"/>
            <p:cNvPicPr>
              <a:picLocks noChangeAspect="1" noChangeArrowheads="1"/>
            </p:cNvPicPr>
            <p:nvPr/>
          </p:nvPicPr>
          <p:blipFill>
            <a:blip r:embed="rId3"/>
            <a:srcRect l="20745" t="17010" r="55626" b="29382"/>
            <a:stretch>
              <a:fillRect/>
            </a:stretch>
          </p:blipFill>
          <p:spPr bwMode="auto">
            <a:xfrm>
              <a:off x="44196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174" name="TextBox 173"/>
          <p:cNvSpPr txBox="1"/>
          <p:nvPr/>
        </p:nvSpPr>
        <p:spPr>
          <a:xfrm>
            <a:off x="4648200" y="762000"/>
            <a:ext cx="465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+</a:t>
            </a:r>
            <a:endParaRPr lang="en-US" sz="4400" b="1" dirty="0"/>
          </a:p>
        </p:txBody>
      </p:sp>
      <p:sp>
        <p:nvSpPr>
          <p:cNvPr id="175" name="TextBox 174"/>
          <p:cNvSpPr txBox="1"/>
          <p:nvPr/>
        </p:nvSpPr>
        <p:spPr>
          <a:xfrm>
            <a:off x="7543800" y="762000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?</a:t>
            </a:r>
            <a:endParaRPr lang="en-US" sz="4400" b="1" dirty="0"/>
          </a:p>
        </p:txBody>
      </p:sp>
      <p:sp>
        <p:nvSpPr>
          <p:cNvPr id="176" name="TextBox 175"/>
          <p:cNvSpPr txBox="1"/>
          <p:nvPr/>
        </p:nvSpPr>
        <p:spPr>
          <a:xfrm>
            <a:off x="304800" y="762000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1.</a:t>
            </a:r>
            <a:endParaRPr lang="en-US" sz="4400" b="1" dirty="0"/>
          </a:p>
        </p:txBody>
      </p:sp>
      <p:cxnSp>
        <p:nvCxnSpPr>
          <p:cNvPr id="187" name="Straight Arrow Connector 186"/>
          <p:cNvCxnSpPr/>
          <p:nvPr/>
        </p:nvCxnSpPr>
        <p:spPr bwMode="auto">
          <a:xfrm rot="5400000">
            <a:off x="1714500" y="3467100"/>
            <a:ext cx="228600" cy="1588"/>
          </a:xfrm>
          <a:prstGeom prst="straightConnector1">
            <a:avLst/>
          </a:prstGeom>
          <a:blipFill dpi="0" rotWithShape="0">
            <a:blip r:embed="rId4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91" name="Straight Arrow Connector 190"/>
          <p:cNvCxnSpPr/>
          <p:nvPr/>
        </p:nvCxnSpPr>
        <p:spPr bwMode="auto">
          <a:xfrm rot="5400000">
            <a:off x="953294" y="5219700"/>
            <a:ext cx="1751806" cy="794"/>
          </a:xfrm>
          <a:prstGeom prst="straightConnector1">
            <a:avLst/>
          </a:prstGeom>
          <a:blipFill dpi="0" rotWithShape="0">
            <a:blip r:embed="rId4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06" name="Oval 205"/>
          <p:cNvSpPr/>
          <p:nvPr/>
        </p:nvSpPr>
        <p:spPr bwMode="auto">
          <a:xfrm>
            <a:off x="1447800" y="25908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f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  <p:sp>
        <p:nvSpPr>
          <p:cNvPr id="207" name="Oval 206"/>
          <p:cNvSpPr/>
          <p:nvPr/>
        </p:nvSpPr>
        <p:spPr bwMode="auto">
          <a:xfrm>
            <a:off x="1447800" y="35814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g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(y)</a:t>
            </a:r>
          </a:p>
        </p:txBody>
      </p:sp>
      <p:grpSp>
        <p:nvGrpSpPr>
          <p:cNvPr id="5" name="Group 195"/>
          <p:cNvGrpSpPr/>
          <p:nvPr/>
        </p:nvGrpSpPr>
        <p:grpSpPr>
          <a:xfrm>
            <a:off x="533400" y="2514600"/>
            <a:ext cx="2819400" cy="3048000"/>
            <a:chOff x="5715000" y="838200"/>
            <a:chExt cx="2819400" cy="1524000"/>
          </a:xfrm>
        </p:grpSpPr>
        <p:sp>
          <p:nvSpPr>
            <p:cNvPr id="201" name="Rectangle 200"/>
            <p:cNvSpPr/>
            <p:nvPr/>
          </p:nvSpPr>
          <p:spPr>
            <a:xfrm>
              <a:off x="5715000" y="838200"/>
              <a:ext cx="2819400" cy="1524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2" name="TextBox 201"/>
            <p:cNvSpPr txBox="1"/>
            <p:nvPr/>
          </p:nvSpPr>
          <p:spPr>
            <a:xfrm>
              <a:off x="5791200" y="838200"/>
              <a:ext cx="647934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800" dirty="0" smtClean="0">
                  <a:latin typeface="Georgia" pitchFamily="18" charset="0"/>
                </a:rPr>
                <a:t>“</a:t>
              </a:r>
              <a:endParaRPr lang="en-US" sz="8800" dirty="0">
                <a:latin typeface="Georgia" pitchFamily="18" charset="0"/>
              </a:endParaRPr>
            </a:p>
          </p:txBody>
        </p:sp>
        <p:sp>
          <p:nvSpPr>
            <p:cNvPr id="203" name="TextBox 202"/>
            <p:cNvSpPr txBox="1"/>
            <p:nvPr/>
          </p:nvSpPr>
          <p:spPr>
            <a:xfrm>
              <a:off x="7620000" y="838200"/>
              <a:ext cx="647934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800" dirty="0" smtClean="0">
                  <a:latin typeface="Georgia" pitchFamily="18" charset="0"/>
                </a:rPr>
                <a:t>”</a:t>
              </a:r>
              <a:endParaRPr lang="en-US" sz="8800" dirty="0">
                <a:latin typeface="Georgia" pitchFamily="18" charset="0"/>
              </a:endParaRPr>
            </a:p>
          </p:txBody>
        </p:sp>
      </p:grpSp>
      <p:sp>
        <p:nvSpPr>
          <p:cNvPr id="730" name="&quot;No&quot; Symbol 729"/>
          <p:cNvSpPr/>
          <p:nvPr/>
        </p:nvSpPr>
        <p:spPr bwMode="auto">
          <a:xfrm>
            <a:off x="4876800" y="2667000"/>
            <a:ext cx="1447800" cy="1447800"/>
          </a:xfrm>
          <a:prstGeom prst="noSmoking">
            <a:avLst/>
          </a:prstGeom>
          <a:solidFill>
            <a:srgbClr val="CC3300">
              <a:alpha val="45098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4800" y="9144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04800" y="1447800"/>
            <a:ext cx="83820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04800" y="19812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04800" y="2514600"/>
            <a:ext cx="83820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800600" y="3886200"/>
            <a:ext cx="2038350" cy="20267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6FBFE"/>
              </a:clrFrom>
              <a:clrTo>
                <a:srgbClr val="F6FBFE">
                  <a:alpha val="0"/>
                </a:srgbClr>
              </a:clrTo>
            </a:clrChange>
          </a:blip>
          <a:srcRect l="20870" t="27119" r="21739" b="37627"/>
          <a:stretch>
            <a:fillRect/>
          </a:stretch>
        </p:blipFill>
        <p:spPr bwMode="auto">
          <a:xfrm>
            <a:off x="4419600" y="2971800"/>
            <a:ext cx="25146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2" name="Group 983"/>
          <p:cNvGrpSpPr/>
          <p:nvPr/>
        </p:nvGrpSpPr>
        <p:grpSpPr>
          <a:xfrm>
            <a:off x="1143000" y="838200"/>
            <a:ext cx="3493995" cy="646331"/>
            <a:chOff x="2079171" y="5602069"/>
            <a:chExt cx="3493995" cy="646331"/>
          </a:xfrm>
        </p:grpSpPr>
        <p:grpSp>
          <p:nvGrpSpPr>
            <p:cNvPr id="3" name="Group 981"/>
            <p:cNvGrpSpPr/>
            <p:nvPr/>
          </p:nvGrpSpPr>
          <p:grpSpPr>
            <a:xfrm>
              <a:off x="2079171" y="5638799"/>
              <a:ext cx="1045026" cy="609597"/>
              <a:chOff x="304800" y="914400"/>
              <a:chExt cx="8229600" cy="4800600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04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762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1219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676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2133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2590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3048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3505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3962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4419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4876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5334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5791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6248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6705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7162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7620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8077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304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762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1219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1676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2133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590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3048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3505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3962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4419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4876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5334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5791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6248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6705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7162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7620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8077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304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762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1219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1676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2133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2590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3048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3505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3962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4419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4876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5334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5791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6248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6705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7162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7620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8077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304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762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1219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1676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2133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2590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3048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3505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3962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4419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4876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5334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5791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6248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6705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7162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7620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8077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304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762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1219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1676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2133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2590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3048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3505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3962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4419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4876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5334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 90"/>
              <p:cNvSpPr/>
              <p:nvPr/>
            </p:nvSpPr>
            <p:spPr>
              <a:xfrm>
                <a:off x="5791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Rectangle 91"/>
              <p:cNvSpPr/>
              <p:nvPr/>
            </p:nvSpPr>
            <p:spPr>
              <a:xfrm>
                <a:off x="6248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Rectangle 92"/>
              <p:cNvSpPr/>
              <p:nvPr/>
            </p:nvSpPr>
            <p:spPr>
              <a:xfrm>
                <a:off x="6705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tangle 93"/>
              <p:cNvSpPr/>
              <p:nvPr/>
            </p:nvSpPr>
            <p:spPr>
              <a:xfrm>
                <a:off x="7162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7620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/>
              <p:cNvSpPr/>
              <p:nvPr/>
            </p:nvSpPr>
            <p:spPr>
              <a:xfrm>
                <a:off x="8077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304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762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1219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1676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2133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2590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3048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3505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3962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4419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4876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5334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5791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6248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 110"/>
              <p:cNvSpPr/>
              <p:nvPr/>
            </p:nvSpPr>
            <p:spPr>
              <a:xfrm>
                <a:off x="6705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7162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7620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8077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Rectangle 114"/>
              <p:cNvSpPr/>
              <p:nvPr/>
            </p:nvSpPr>
            <p:spPr>
              <a:xfrm>
                <a:off x="304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tangle 115"/>
              <p:cNvSpPr/>
              <p:nvPr/>
            </p:nvSpPr>
            <p:spPr>
              <a:xfrm>
                <a:off x="762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Rectangle 116"/>
              <p:cNvSpPr/>
              <p:nvPr/>
            </p:nvSpPr>
            <p:spPr>
              <a:xfrm>
                <a:off x="1219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Rectangle 117"/>
              <p:cNvSpPr/>
              <p:nvPr/>
            </p:nvSpPr>
            <p:spPr>
              <a:xfrm>
                <a:off x="1676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ectangle 118"/>
              <p:cNvSpPr/>
              <p:nvPr/>
            </p:nvSpPr>
            <p:spPr>
              <a:xfrm>
                <a:off x="2133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tangle 119"/>
              <p:cNvSpPr/>
              <p:nvPr/>
            </p:nvSpPr>
            <p:spPr>
              <a:xfrm>
                <a:off x="2590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ctangle 120"/>
              <p:cNvSpPr/>
              <p:nvPr/>
            </p:nvSpPr>
            <p:spPr>
              <a:xfrm>
                <a:off x="3048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tangle 121"/>
              <p:cNvSpPr/>
              <p:nvPr/>
            </p:nvSpPr>
            <p:spPr>
              <a:xfrm>
                <a:off x="3505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tangle 122"/>
              <p:cNvSpPr/>
              <p:nvPr/>
            </p:nvSpPr>
            <p:spPr>
              <a:xfrm>
                <a:off x="3962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Rectangle 123"/>
              <p:cNvSpPr/>
              <p:nvPr/>
            </p:nvSpPr>
            <p:spPr>
              <a:xfrm>
                <a:off x="4419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Rectangle 124"/>
              <p:cNvSpPr/>
              <p:nvPr/>
            </p:nvSpPr>
            <p:spPr>
              <a:xfrm>
                <a:off x="4876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tangle 125"/>
              <p:cNvSpPr/>
              <p:nvPr/>
            </p:nvSpPr>
            <p:spPr>
              <a:xfrm>
                <a:off x="5334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Rectangle 126"/>
              <p:cNvSpPr/>
              <p:nvPr/>
            </p:nvSpPr>
            <p:spPr>
              <a:xfrm>
                <a:off x="5791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tangle 127"/>
              <p:cNvSpPr/>
              <p:nvPr/>
            </p:nvSpPr>
            <p:spPr>
              <a:xfrm>
                <a:off x="6248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Rectangle 128"/>
              <p:cNvSpPr/>
              <p:nvPr/>
            </p:nvSpPr>
            <p:spPr>
              <a:xfrm>
                <a:off x="6705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ectangle 129"/>
              <p:cNvSpPr/>
              <p:nvPr/>
            </p:nvSpPr>
            <p:spPr>
              <a:xfrm>
                <a:off x="7162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Rectangle 130"/>
              <p:cNvSpPr/>
              <p:nvPr/>
            </p:nvSpPr>
            <p:spPr>
              <a:xfrm>
                <a:off x="7620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Rectangle 131"/>
              <p:cNvSpPr/>
              <p:nvPr/>
            </p:nvSpPr>
            <p:spPr>
              <a:xfrm>
                <a:off x="8077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Rectangle 132"/>
              <p:cNvSpPr/>
              <p:nvPr/>
            </p:nvSpPr>
            <p:spPr>
              <a:xfrm>
                <a:off x="304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Rectangle 133"/>
              <p:cNvSpPr/>
              <p:nvPr/>
            </p:nvSpPr>
            <p:spPr>
              <a:xfrm>
                <a:off x="762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Rectangle 134"/>
              <p:cNvSpPr/>
              <p:nvPr/>
            </p:nvSpPr>
            <p:spPr>
              <a:xfrm>
                <a:off x="1219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Rectangle 135"/>
              <p:cNvSpPr/>
              <p:nvPr/>
            </p:nvSpPr>
            <p:spPr>
              <a:xfrm>
                <a:off x="1676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Rectangle 136"/>
              <p:cNvSpPr/>
              <p:nvPr/>
            </p:nvSpPr>
            <p:spPr>
              <a:xfrm>
                <a:off x="2133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Rectangle 137"/>
              <p:cNvSpPr/>
              <p:nvPr/>
            </p:nvSpPr>
            <p:spPr>
              <a:xfrm>
                <a:off x="2590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3048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Rectangle 139"/>
              <p:cNvSpPr/>
              <p:nvPr/>
            </p:nvSpPr>
            <p:spPr>
              <a:xfrm>
                <a:off x="3505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Rectangle 140"/>
              <p:cNvSpPr/>
              <p:nvPr/>
            </p:nvSpPr>
            <p:spPr>
              <a:xfrm>
                <a:off x="3962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Rectangle 141"/>
              <p:cNvSpPr/>
              <p:nvPr/>
            </p:nvSpPr>
            <p:spPr>
              <a:xfrm>
                <a:off x="4419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Rectangle 142"/>
              <p:cNvSpPr/>
              <p:nvPr/>
            </p:nvSpPr>
            <p:spPr>
              <a:xfrm>
                <a:off x="4876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Rectangle 143"/>
              <p:cNvSpPr/>
              <p:nvPr/>
            </p:nvSpPr>
            <p:spPr>
              <a:xfrm>
                <a:off x="5334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Rectangle 144"/>
              <p:cNvSpPr/>
              <p:nvPr/>
            </p:nvSpPr>
            <p:spPr>
              <a:xfrm>
                <a:off x="5791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Rectangle 145"/>
              <p:cNvSpPr/>
              <p:nvPr/>
            </p:nvSpPr>
            <p:spPr>
              <a:xfrm>
                <a:off x="6248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Rectangle 146"/>
              <p:cNvSpPr/>
              <p:nvPr/>
            </p:nvSpPr>
            <p:spPr>
              <a:xfrm>
                <a:off x="6705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Rectangle 147"/>
              <p:cNvSpPr/>
              <p:nvPr/>
            </p:nvSpPr>
            <p:spPr>
              <a:xfrm>
                <a:off x="7162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Rectangle 148"/>
              <p:cNvSpPr/>
              <p:nvPr/>
            </p:nvSpPr>
            <p:spPr>
              <a:xfrm>
                <a:off x="7620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Rectangle 149"/>
              <p:cNvSpPr/>
              <p:nvPr/>
            </p:nvSpPr>
            <p:spPr>
              <a:xfrm>
                <a:off x="8077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Rectangle 150"/>
              <p:cNvSpPr/>
              <p:nvPr/>
            </p:nvSpPr>
            <p:spPr>
              <a:xfrm>
                <a:off x="304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Rectangle 151"/>
              <p:cNvSpPr/>
              <p:nvPr/>
            </p:nvSpPr>
            <p:spPr>
              <a:xfrm>
                <a:off x="762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Rectangle 152"/>
              <p:cNvSpPr/>
              <p:nvPr/>
            </p:nvSpPr>
            <p:spPr>
              <a:xfrm>
                <a:off x="1219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Rectangle 153"/>
              <p:cNvSpPr/>
              <p:nvPr/>
            </p:nvSpPr>
            <p:spPr>
              <a:xfrm>
                <a:off x="1676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Rectangle 154"/>
              <p:cNvSpPr/>
              <p:nvPr/>
            </p:nvSpPr>
            <p:spPr>
              <a:xfrm>
                <a:off x="2133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Rectangle 155"/>
              <p:cNvSpPr/>
              <p:nvPr/>
            </p:nvSpPr>
            <p:spPr>
              <a:xfrm>
                <a:off x="2590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Rectangle 156"/>
              <p:cNvSpPr/>
              <p:nvPr/>
            </p:nvSpPr>
            <p:spPr>
              <a:xfrm>
                <a:off x="3048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Rectangle 157"/>
              <p:cNvSpPr/>
              <p:nvPr/>
            </p:nvSpPr>
            <p:spPr>
              <a:xfrm>
                <a:off x="3505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Rectangle 158"/>
              <p:cNvSpPr/>
              <p:nvPr/>
            </p:nvSpPr>
            <p:spPr>
              <a:xfrm>
                <a:off x="3962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Rectangle 159"/>
              <p:cNvSpPr/>
              <p:nvPr/>
            </p:nvSpPr>
            <p:spPr>
              <a:xfrm>
                <a:off x="4419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Rectangle 160"/>
              <p:cNvSpPr/>
              <p:nvPr/>
            </p:nvSpPr>
            <p:spPr>
              <a:xfrm>
                <a:off x="4876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Rectangle 161"/>
              <p:cNvSpPr/>
              <p:nvPr/>
            </p:nvSpPr>
            <p:spPr>
              <a:xfrm>
                <a:off x="5334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Rectangle 162"/>
              <p:cNvSpPr/>
              <p:nvPr/>
            </p:nvSpPr>
            <p:spPr>
              <a:xfrm>
                <a:off x="5791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Rectangle 163"/>
              <p:cNvSpPr/>
              <p:nvPr/>
            </p:nvSpPr>
            <p:spPr>
              <a:xfrm>
                <a:off x="6248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Rectangle 164"/>
              <p:cNvSpPr/>
              <p:nvPr/>
            </p:nvSpPr>
            <p:spPr>
              <a:xfrm>
                <a:off x="6705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Rectangle 165"/>
              <p:cNvSpPr/>
              <p:nvPr/>
            </p:nvSpPr>
            <p:spPr>
              <a:xfrm>
                <a:off x="7162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Rectangle 166"/>
              <p:cNvSpPr/>
              <p:nvPr/>
            </p:nvSpPr>
            <p:spPr>
              <a:xfrm>
                <a:off x="7620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Rectangle 167"/>
              <p:cNvSpPr/>
              <p:nvPr/>
            </p:nvSpPr>
            <p:spPr>
              <a:xfrm>
                <a:off x="8077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3287166" y="5602069"/>
              <a:ext cx="2286000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92D050"/>
                  </a:solidFill>
                  <a:latin typeface="+mj-lt"/>
                </a:rPr>
                <a:t>sequential</a:t>
              </a:r>
              <a:endParaRPr lang="en-US" sz="3600" dirty="0">
                <a:solidFill>
                  <a:srgbClr val="92D050"/>
                </a:solidFill>
                <a:latin typeface="+mj-lt"/>
              </a:endParaRPr>
            </a:p>
          </p:txBody>
        </p:sp>
      </p:grpSp>
      <p:grpSp>
        <p:nvGrpSpPr>
          <p:cNvPr id="4" name="Group 168"/>
          <p:cNvGrpSpPr/>
          <p:nvPr/>
        </p:nvGrpSpPr>
        <p:grpSpPr>
          <a:xfrm>
            <a:off x="5486400" y="152400"/>
            <a:ext cx="1669211" cy="2057400"/>
            <a:chOff x="2743200" y="1143000"/>
            <a:chExt cx="3276600" cy="4038600"/>
          </a:xfrm>
        </p:grpSpPr>
        <p:pic>
          <p:nvPicPr>
            <p:cNvPr id="170" name="Picture 2"/>
            <p:cNvPicPr>
              <a:picLocks noChangeAspect="1" noChangeArrowheads="1"/>
            </p:cNvPicPr>
            <p:nvPr/>
          </p:nvPicPr>
          <p:blipFill>
            <a:blip r:embed="rId4"/>
            <a:srcRect l="20745" t="17010" r="55626" b="29382"/>
            <a:stretch>
              <a:fillRect/>
            </a:stretch>
          </p:blipFill>
          <p:spPr bwMode="auto">
            <a:xfrm>
              <a:off x="27432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1" name="Picture 170"/>
            <p:cNvPicPr>
              <a:picLocks noChangeAspect="1" noChangeArrowheads="1"/>
            </p:cNvPicPr>
            <p:nvPr/>
          </p:nvPicPr>
          <p:blipFill>
            <a:blip r:embed="rId4"/>
            <a:srcRect l="20745" t="17010" r="55626" b="29382"/>
            <a:stretch>
              <a:fillRect/>
            </a:stretch>
          </p:blipFill>
          <p:spPr bwMode="auto">
            <a:xfrm>
              <a:off x="44196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2" name="Picture 171"/>
            <p:cNvPicPr>
              <a:picLocks noChangeAspect="1" noChangeArrowheads="1"/>
            </p:cNvPicPr>
            <p:nvPr/>
          </p:nvPicPr>
          <p:blipFill>
            <a:blip r:embed="rId4"/>
            <a:srcRect l="20745" t="17010" r="55626" b="29382"/>
            <a:stretch>
              <a:fillRect/>
            </a:stretch>
          </p:blipFill>
          <p:spPr bwMode="auto">
            <a:xfrm>
              <a:off x="27432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3" name="Picture 172"/>
            <p:cNvPicPr>
              <a:picLocks noChangeAspect="1" noChangeArrowheads="1"/>
            </p:cNvPicPr>
            <p:nvPr/>
          </p:nvPicPr>
          <p:blipFill>
            <a:blip r:embed="rId4"/>
            <a:srcRect l="20745" t="17010" r="55626" b="29382"/>
            <a:stretch>
              <a:fillRect/>
            </a:stretch>
          </p:blipFill>
          <p:spPr bwMode="auto">
            <a:xfrm>
              <a:off x="44196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174" name="TextBox 173"/>
          <p:cNvSpPr txBox="1"/>
          <p:nvPr/>
        </p:nvSpPr>
        <p:spPr>
          <a:xfrm>
            <a:off x="4648200" y="762000"/>
            <a:ext cx="465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+</a:t>
            </a:r>
            <a:endParaRPr lang="en-US" sz="4400" b="1" dirty="0"/>
          </a:p>
        </p:txBody>
      </p:sp>
      <p:sp>
        <p:nvSpPr>
          <p:cNvPr id="175" name="TextBox 174"/>
          <p:cNvSpPr txBox="1"/>
          <p:nvPr/>
        </p:nvSpPr>
        <p:spPr>
          <a:xfrm>
            <a:off x="7543800" y="762000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?</a:t>
            </a:r>
            <a:endParaRPr lang="en-US" sz="4400" b="1" dirty="0"/>
          </a:p>
        </p:txBody>
      </p:sp>
      <p:sp>
        <p:nvSpPr>
          <p:cNvPr id="176" name="TextBox 175"/>
          <p:cNvSpPr txBox="1"/>
          <p:nvPr/>
        </p:nvSpPr>
        <p:spPr>
          <a:xfrm>
            <a:off x="304800" y="762000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1.</a:t>
            </a:r>
            <a:endParaRPr lang="en-US" sz="4400" b="1" dirty="0"/>
          </a:p>
        </p:txBody>
      </p:sp>
      <p:cxnSp>
        <p:nvCxnSpPr>
          <p:cNvPr id="187" name="Straight Arrow Connector 186"/>
          <p:cNvCxnSpPr/>
          <p:nvPr/>
        </p:nvCxnSpPr>
        <p:spPr bwMode="auto">
          <a:xfrm rot="5400000">
            <a:off x="1714500" y="3467100"/>
            <a:ext cx="228600" cy="1588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91" name="Straight Arrow Connector 190"/>
          <p:cNvCxnSpPr/>
          <p:nvPr/>
        </p:nvCxnSpPr>
        <p:spPr bwMode="auto">
          <a:xfrm rot="5400000">
            <a:off x="953294" y="5219700"/>
            <a:ext cx="1751806" cy="794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06" name="Oval 205"/>
          <p:cNvSpPr/>
          <p:nvPr/>
        </p:nvSpPr>
        <p:spPr bwMode="auto">
          <a:xfrm>
            <a:off x="1447800" y="25908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f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  <p:sp>
        <p:nvSpPr>
          <p:cNvPr id="207" name="Oval 206"/>
          <p:cNvSpPr/>
          <p:nvPr/>
        </p:nvSpPr>
        <p:spPr bwMode="auto">
          <a:xfrm>
            <a:off x="1447800" y="35814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g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(y)</a:t>
            </a:r>
          </a:p>
        </p:txBody>
      </p:sp>
      <p:grpSp>
        <p:nvGrpSpPr>
          <p:cNvPr id="5" name="Group 195"/>
          <p:cNvGrpSpPr/>
          <p:nvPr/>
        </p:nvGrpSpPr>
        <p:grpSpPr>
          <a:xfrm>
            <a:off x="533400" y="2514600"/>
            <a:ext cx="2819400" cy="3048000"/>
            <a:chOff x="5715000" y="838200"/>
            <a:chExt cx="2819400" cy="1524000"/>
          </a:xfrm>
        </p:grpSpPr>
        <p:sp>
          <p:nvSpPr>
            <p:cNvPr id="201" name="Rectangle 200"/>
            <p:cNvSpPr/>
            <p:nvPr/>
          </p:nvSpPr>
          <p:spPr>
            <a:xfrm>
              <a:off x="5715000" y="838200"/>
              <a:ext cx="2819400" cy="1524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2" name="TextBox 201"/>
            <p:cNvSpPr txBox="1"/>
            <p:nvPr/>
          </p:nvSpPr>
          <p:spPr>
            <a:xfrm>
              <a:off x="5791200" y="838200"/>
              <a:ext cx="647934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800" dirty="0" smtClean="0">
                  <a:latin typeface="Georgia" pitchFamily="18" charset="0"/>
                </a:rPr>
                <a:t>“</a:t>
              </a:r>
              <a:endParaRPr lang="en-US" sz="8800" dirty="0">
                <a:latin typeface="Georgia" pitchFamily="18" charset="0"/>
              </a:endParaRPr>
            </a:p>
          </p:txBody>
        </p:sp>
        <p:sp>
          <p:nvSpPr>
            <p:cNvPr id="203" name="TextBox 202"/>
            <p:cNvSpPr txBox="1"/>
            <p:nvPr/>
          </p:nvSpPr>
          <p:spPr>
            <a:xfrm>
              <a:off x="7620000" y="838200"/>
              <a:ext cx="647934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800" dirty="0" smtClean="0">
                  <a:latin typeface="Georgia" pitchFamily="18" charset="0"/>
                </a:rPr>
                <a:t>”</a:t>
              </a:r>
              <a:endParaRPr lang="en-US" sz="8800" dirty="0">
                <a:latin typeface="Georgia" pitchFamily="18" charset="0"/>
              </a:endParaRPr>
            </a:p>
          </p:txBody>
        </p:sp>
      </p:grpSp>
      <p:sp>
        <p:nvSpPr>
          <p:cNvPr id="730" name="&quot;No&quot; Symbol 729"/>
          <p:cNvSpPr/>
          <p:nvPr/>
        </p:nvSpPr>
        <p:spPr bwMode="auto">
          <a:xfrm>
            <a:off x="4876800" y="2667000"/>
            <a:ext cx="1447800" cy="1447800"/>
          </a:xfrm>
          <a:prstGeom prst="noSmoking">
            <a:avLst/>
          </a:prstGeom>
          <a:solidFill>
            <a:srgbClr val="CC3300">
              <a:alpha val="45098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800600" y="3886200"/>
            <a:ext cx="2038350" cy="20267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6FBFE"/>
              </a:clrFrom>
              <a:clrTo>
                <a:srgbClr val="F6FBFE">
                  <a:alpha val="0"/>
                </a:srgbClr>
              </a:clrTo>
            </a:clrChange>
          </a:blip>
          <a:srcRect l="20870" t="27119" r="21739" b="37627"/>
          <a:stretch>
            <a:fillRect/>
          </a:stretch>
        </p:blipFill>
        <p:spPr bwMode="auto">
          <a:xfrm>
            <a:off x="4419600" y="2971800"/>
            <a:ext cx="25146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2" name="Group 983"/>
          <p:cNvGrpSpPr/>
          <p:nvPr/>
        </p:nvGrpSpPr>
        <p:grpSpPr>
          <a:xfrm>
            <a:off x="1143000" y="838200"/>
            <a:ext cx="3493995" cy="646331"/>
            <a:chOff x="2079171" y="5602069"/>
            <a:chExt cx="3493995" cy="646331"/>
          </a:xfrm>
        </p:grpSpPr>
        <p:grpSp>
          <p:nvGrpSpPr>
            <p:cNvPr id="3" name="Group 981"/>
            <p:cNvGrpSpPr/>
            <p:nvPr/>
          </p:nvGrpSpPr>
          <p:grpSpPr>
            <a:xfrm>
              <a:off x="2079171" y="5638799"/>
              <a:ext cx="1045026" cy="609597"/>
              <a:chOff x="304800" y="914400"/>
              <a:chExt cx="8229600" cy="4800600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04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762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1219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676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2133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2590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3048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3505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3962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4419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4876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5334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5791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6248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6705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7162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7620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8077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304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762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1219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1676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2133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590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3048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3505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3962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4419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4876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5334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5791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6248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6705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7162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7620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8077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304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762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1219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1676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2133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2590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3048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3505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3962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4419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4876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5334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5791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6248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6705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7162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7620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8077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304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762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1219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1676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2133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2590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3048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3505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3962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4419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4876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5334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5791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6248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6705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7162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7620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8077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304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762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1219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1676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2133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2590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3048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3505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3962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4419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4876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5334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 90"/>
              <p:cNvSpPr/>
              <p:nvPr/>
            </p:nvSpPr>
            <p:spPr>
              <a:xfrm>
                <a:off x="5791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Rectangle 91"/>
              <p:cNvSpPr/>
              <p:nvPr/>
            </p:nvSpPr>
            <p:spPr>
              <a:xfrm>
                <a:off x="6248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Rectangle 92"/>
              <p:cNvSpPr/>
              <p:nvPr/>
            </p:nvSpPr>
            <p:spPr>
              <a:xfrm>
                <a:off x="6705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tangle 93"/>
              <p:cNvSpPr/>
              <p:nvPr/>
            </p:nvSpPr>
            <p:spPr>
              <a:xfrm>
                <a:off x="7162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7620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/>
              <p:cNvSpPr/>
              <p:nvPr/>
            </p:nvSpPr>
            <p:spPr>
              <a:xfrm>
                <a:off x="8077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304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762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1219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1676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2133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2590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3048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3505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3962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4419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4876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5334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5791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6248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 110"/>
              <p:cNvSpPr/>
              <p:nvPr/>
            </p:nvSpPr>
            <p:spPr>
              <a:xfrm>
                <a:off x="6705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7162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7620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8077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Rectangle 114"/>
              <p:cNvSpPr/>
              <p:nvPr/>
            </p:nvSpPr>
            <p:spPr>
              <a:xfrm>
                <a:off x="304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tangle 115"/>
              <p:cNvSpPr/>
              <p:nvPr/>
            </p:nvSpPr>
            <p:spPr>
              <a:xfrm>
                <a:off x="762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Rectangle 116"/>
              <p:cNvSpPr/>
              <p:nvPr/>
            </p:nvSpPr>
            <p:spPr>
              <a:xfrm>
                <a:off x="1219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Rectangle 117"/>
              <p:cNvSpPr/>
              <p:nvPr/>
            </p:nvSpPr>
            <p:spPr>
              <a:xfrm>
                <a:off x="1676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ectangle 118"/>
              <p:cNvSpPr/>
              <p:nvPr/>
            </p:nvSpPr>
            <p:spPr>
              <a:xfrm>
                <a:off x="2133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tangle 119"/>
              <p:cNvSpPr/>
              <p:nvPr/>
            </p:nvSpPr>
            <p:spPr>
              <a:xfrm>
                <a:off x="2590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ctangle 120"/>
              <p:cNvSpPr/>
              <p:nvPr/>
            </p:nvSpPr>
            <p:spPr>
              <a:xfrm>
                <a:off x="3048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tangle 121"/>
              <p:cNvSpPr/>
              <p:nvPr/>
            </p:nvSpPr>
            <p:spPr>
              <a:xfrm>
                <a:off x="3505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tangle 122"/>
              <p:cNvSpPr/>
              <p:nvPr/>
            </p:nvSpPr>
            <p:spPr>
              <a:xfrm>
                <a:off x="3962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Rectangle 123"/>
              <p:cNvSpPr/>
              <p:nvPr/>
            </p:nvSpPr>
            <p:spPr>
              <a:xfrm>
                <a:off x="4419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Rectangle 124"/>
              <p:cNvSpPr/>
              <p:nvPr/>
            </p:nvSpPr>
            <p:spPr>
              <a:xfrm>
                <a:off x="4876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tangle 125"/>
              <p:cNvSpPr/>
              <p:nvPr/>
            </p:nvSpPr>
            <p:spPr>
              <a:xfrm>
                <a:off x="5334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Rectangle 126"/>
              <p:cNvSpPr/>
              <p:nvPr/>
            </p:nvSpPr>
            <p:spPr>
              <a:xfrm>
                <a:off x="5791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tangle 127"/>
              <p:cNvSpPr/>
              <p:nvPr/>
            </p:nvSpPr>
            <p:spPr>
              <a:xfrm>
                <a:off x="6248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Rectangle 128"/>
              <p:cNvSpPr/>
              <p:nvPr/>
            </p:nvSpPr>
            <p:spPr>
              <a:xfrm>
                <a:off x="6705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ectangle 129"/>
              <p:cNvSpPr/>
              <p:nvPr/>
            </p:nvSpPr>
            <p:spPr>
              <a:xfrm>
                <a:off x="7162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Rectangle 130"/>
              <p:cNvSpPr/>
              <p:nvPr/>
            </p:nvSpPr>
            <p:spPr>
              <a:xfrm>
                <a:off x="7620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Rectangle 131"/>
              <p:cNvSpPr/>
              <p:nvPr/>
            </p:nvSpPr>
            <p:spPr>
              <a:xfrm>
                <a:off x="8077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Rectangle 132"/>
              <p:cNvSpPr/>
              <p:nvPr/>
            </p:nvSpPr>
            <p:spPr>
              <a:xfrm>
                <a:off x="304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Rectangle 133"/>
              <p:cNvSpPr/>
              <p:nvPr/>
            </p:nvSpPr>
            <p:spPr>
              <a:xfrm>
                <a:off x="762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Rectangle 134"/>
              <p:cNvSpPr/>
              <p:nvPr/>
            </p:nvSpPr>
            <p:spPr>
              <a:xfrm>
                <a:off x="1219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Rectangle 135"/>
              <p:cNvSpPr/>
              <p:nvPr/>
            </p:nvSpPr>
            <p:spPr>
              <a:xfrm>
                <a:off x="1676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Rectangle 136"/>
              <p:cNvSpPr/>
              <p:nvPr/>
            </p:nvSpPr>
            <p:spPr>
              <a:xfrm>
                <a:off x="2133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Rectangle 137"/>
              <p:cNvSpPr/>
              <p:nvPr/>
            </p:nvSpPr>
            <p:spPr>
              <a:xfrm>
                <a:off x="2590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3048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Rectangle 139"/>
              <p:cNvSpPr/>
              <p:nvPr/>
            </p:nvSpPr>
            <p:spPr>
              <a:xfrm>
                <a:off x="3505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Rectangle 140"/>
              <p:cNvSpPr/>
              <p:nvPr/>
            </p:nvSpPr>
            <p:spPr>
              <a:xfrm>
                <a:off x="3962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Rectangle 141"/>
              <p:cNvSpPr/>
              <p:nvPr/>
            </p:nvSpPr>
            <p:spPr>
              <a:xfrm>
                <a:off x="4419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Rectangle 142"/>
              <p:cNvSpPr/>
              <p:nvPr/>
            </p:nvSpPr>
            <p:spPr>
              <a:xfrm>
                <a:off x="4876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Rectangle 143"/>
              <p:cNvSpPr/>
              <p:nvPr/>
            </p:nvSpPr>
            <p:spPr>
              <a:xfrm>
                <a:off x="5334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Rectangle 144"/>
              <p:cNvSpPr/>
              <p:nvPr/>
            </p:nvSpPr>
            <p:spPr>
              <a:xfrm>
                <a:off x="5791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Rectangle 145"/>
              <p:cNvSpPr/>
              <p:nvPr/>
            </p:nvSpPr>
            <p:spPr>
              <a:xfrm>
                <a:off x="6248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Rectangle 146"/>
              <p:cNvSpPr/>
              <p:nvPr/>
            </p:nvSpPr>
            <p:spPr>
              <a:xfrm>
                <a:off x="6705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Rectangle 147"/>
              <p:cNvSpPr/>
              <p:nvPr/>
            </p:nvSpPr>
            <p:spPr>
              <a:xfrm>
                <a:off x="7162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Rectangle 148"/>
              <p:cNvSpPr/>
              <p:nvPr/>
            </p:nvSpPr>
            <p:spPr>
              <a:xfrm>
                <a:off x="7620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Rectangle 149"/>
              <p:cNvSpPr/>
              <p:nvPr/>
            </p:nvSpPr>
            <p:spPr>
              <a:xfrm>
                <a:off x="8077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Rectangle 150"/>
              <p:cNvSpPr/>
              <p:nvPr/>
            </p:nvSpPr>
            <p:spPr>
              <a:xfrm>
                <a:off x="304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Rectangle 151"/>
              <p:cNvSpPr/>
              <p:nvPr/>
            </p:nvSpPr>
            <p:spPr>
              <a:xfrm>
                <a:off x="762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Rectangle 152"/>
              <p:cNvSpPr/>
              <p:nvPr/>
            </p:nvSpPr>
            <p:spPr>
              <a:xfrm>
                <a:off x="1219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Rectangle 153"/>
              <p:cNvSpPr/>
              <p:nvPr/>
            </p:nvSpPr>
            <p:spPr>
              <a:xfrm>
                <a:off x="1676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Rectangle 154"/>
              <p:cNvSpPr/>
              <p:nvPr/>
            </p:nvSpPr>
            <p:spPr>
              <a:xfrm>
                <a:off x="2133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Rectangle 155"/>
              <p:cNvSpPr/>
              <p:nvPr/>
            </p:nvSpPr>
            <p:spPr>
              <a:xfrm>
                <a:off x="2590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Rectangle 156"/>
              <p:cNvSpPr/>
              <p:nvPr/>
            </p:nvSpPr>
            <p:spPr>
              <a:xfrm>
                <a:off x="3048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Rectangle 157"/>
              <p:cNvSpPr/>
              <p:nvPr/>
            </p:nvSpPr>
            <p:spPr>
              <a:xfrm>
                <a:off x="3505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Rectangle 158"/>
              <p:cNvSpPr/>
              <p:nvPr/>
            </p:nvSpPr>
            <p:spPr>
              <a:xfrm>
                <a:off x="3962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Rectangle 159"/>
              <p:cNvSpPr/>
              <p:nvPr/>
            </p:nvSpPr>
            <p:spPr>
              <a:xfrm>
                <a:off x="4419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Rectangle 160"/>
              <p:cNvSpPr/>
              <p:nvPr/>
            </p:nvSpPr>
            <p:spPr>
              <a:xfrm>
                <a:off x="4876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Rectangle 161"/>
              <p:cNvSpPr/>
              <p:nvPr/>
            </p:nvSpPr>
            <p:spPr>
              <a:xfrm>
                <a:off x="5334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Rectangle 162"/>
              <p:cNvSpPr/>
              <p:nvPr/>
            </p:nvSpPr>
            <p:spPr>
              <a:xfrm>
                <a:off x="5791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Rectangle 163"/>
              <p:cNvSpPr/>
              <p:nvPr/>
            </p:nvSpPr>
            <p:spPr>
              <a:xfrm>
                <a:off x="6248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Rectangle 164"/>
              <p:cNvSpPr/>
              <p:nvPr/>
            </p:nvSpPr>
            <p:spPr>
              <a:xfrm>
                <a:off x="6705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Rectangle 165"/>
              <p:cNvSpPr/>
              <p:nvPr/>
            </p:nvSpPr>
            <p:spPr>
              <a:xfrm>
                <a:off x="7162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Rectangle 166"/>
              <p:cNvSpPr/>
              <p:nvPr/>
            </p:nvSpPr>
            <p:spPr>
              <a:xfrm>
                <a:off x="7620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Rectangle 167"/>
              <p:cNvSpPr/>
              <p:nvPr/>
            </p:nvSpPr>
            <p:spPr>
              <a:xfrm>
                <a:off x="8077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3287166" y="5602069"/>
              <a:ext cx="2286000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92D050"/>
                  </a:solidFill>
                  <a:latin typeface="+mj-lt"/>
                </a:rPr>
                <a:t>sequential</a:t>
              </a:r>
              <a:endParaRPr lang="en-US" sz="3600" dirty="0">
                <a:solidFill>
                  <a:srgbClr val="92D050"/>
                </a:solidFill>
                <a:latin typeface="+mj-lt"/>
              </a:endParaRPr>
            </a:p>
          </p:txBody>
        </p:sp>
      </p:grpSp>
      <p:grpSp>
        <p:nvGrpSpPr>
          <p:cNvPr id="4" name="Group 168"/>
          <p:cNvGrpSpPr/>
          <p:nvPr/>
        </p:nvGrpSpPr>
        <p:grpSpPr>
          <a:xfrm>
            <a:off x="5486400" y="152400"/>
            <a:ext cx="1669211" cy="2057400"/>
            <a:chOff x="2743200" y="1143000"/>
            <a:chExt cx="3276600" cy="4038600"/>
          </a:xfrm>
        </p:grpSpPr>
        <p:pic>
          <p:nvPicPr>
            <p:cNvPr id="170" name="Picture 2"/>
            <p:cNvPicPr>
              <a:picLocks noChangeAspect="1" noChangeArrowheads="1"/>
            </p:cNvPicPr>
            <p:nvPr/>
          </p:nvPicPr>
          <p:blipFill>
            <a:blip r:embed="rId4"/>
            <a:srcRect l="20745" t="17010" r="55626" b="29382"/>
            <a:stretch>
              <a:fillRect/>
            </a:stretch>
          </p:blipFill>
          <p:spPr bwMode="auto">
            <a:xfrm>
              <a:off x="27432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1" name="Picture 170"/>
            <p:cNvPicPr>
              <a:picLocks noChangeAspect="1" noChangeArrowheads="1"/>
            </p:cNvPicPr>
            <p:nvPr/>
          </p:nvPicPr>
          <p:blipFill>
            <a:blip r:embed="rId4"/>
            <a:srcRect l="20745" t="17010" r="55626" b="29382"/>
            <a:stretch>
              <a:fillRect/>
            </a:stretch>
          </p:blipFill>
          <p:spPr bwMode="auto">
            <a:xfrm>
              <a:off x="44196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2" name="Picture 171"/>
            <p:cNvPicPr>
              <a:picLocks noChangeAspect="1" noChangeArrowheads="1"/>
            </p:cNvPicPr>
            <p:nvPr/>
          </p:nvPicPr>
          <p:blipFill>
            <a:blip r:embed="rId4"/>
            <a:srcRect l="20745" t="17010" r="55626" b="29382"/>
            <a:stretch>
              <a:fillRect/>
            </a:stretch>
          </p:blipFill>
          <p:spPr bwMode="auto">
            <a:xfrm>
              <a:off x="27432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3" name="Picture 172"/>
            <p:cNvPicPr>
              <a:picLocks noChangeAspect="1" noChangeArrowheads="1"/>
            </p:cNvPicPr>
            <p:nvPr/>
          </p:nvPicPr>
          <p:blipFill>
            <a:blip r:embed="rId4"/>
            <a:srcRect l="20745" t="17010" r="55626" b="29382"/>
            <a:stretch>
              <a:fillRect/>
            </a:stretch>
          </p:blipFill>
          <p:spPr bwMode="auto">
            <a:xfrm>
              <a:off x="44196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174" name="TextBox 173"/>
          <p:cNvSpPr txBox="1"/>
          <p:nvPr/>
        </p:nvSpPr>
        <p:spPr>
          <a:xfrm>
            <a:off x="4648200" y="762000"/>
            <a:ext cx="465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+</a:t>
            </a:r>
            <a:endParaRPr lang="en-US" sz="4400" b="1" dirty="0"/>
          </a:p>
        </p:txBody>
      </p:sp>
      <p:sp>
        <p:nvSpPr>
          <p:cNvPr id="175" name="TextBox 174"/>
          <p:cNvSpPr txBox="1"/>
          <p:nvPr/>
        </p:nvSpPr>
        <p:spPr>
          <a:xfrm>
            <a:off x="7543800" y="762000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?</a:t>
            </a:r>
            <a:endParaRPr lang="en-US" sz="4400" b="1" dirty="0"/>
          </a:p>
        </p:txBody>
      </p:sp>
      <p:sp>
        <p:nvSpPr>
          <p:cNvPr id="176" name="TextBox 175"/>
          <p:cNvSpPr txBox="1"/>
          <p:nvPr/>
        </p:nvSpPr>
        <p:spPr>
          <a:xfrm>
            <a:off x="304800" y="762000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1.</a:t>
            </a:r>
            <a:endParaRPr lang="en-US" sz="4400" b="1" dirty="0"/>
          </a:p>
        </p:txBody>
      </p:sp>
      <p:cxnSp>
        <p:nvCxnSpPr>
          <p:cNvPr id="187" name="Straight Arrow Connector 186"/>
          <p:cNvCxnSpPr/>
          <p:nvPr/>
        </p:nvCxnSpPr>
        <p:spPr bwMode="auto">
          <a:xfrm rot="5400000">
            <a:off x="1714500" y="3467100"/>
            <a:ext cx="228600" cy="1588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91" name="Straight Arrow Connector 190"/>
          <p:cNvCxnSpPr/>
          <p:nvPr/>
        </p:nvCxnSpPr>
        <p:spPr bwMode="auto">
          <a:xfrm rot="5400000">
            <a:off x="953294" y="5219700"/>
            <a:ext cx="1751806" cy="794"/>
          </a:xfrm>
          <a:prstGeom prst="straightConnector1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06" name="Oval 205"/>
          <p:cNvSpPr/>
          <p:nvPr/>
        </p:nvSpPr>
        <p:spPr bwMode="auto">
          <a:xfrm>
            <a:off x="1447800" y="25908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f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  <p:sp>
        <p:nvSpPr>
          <p:cNvPr id="207" name="Oval 206"/>
          <p:cNvSpPr/>
          <p:nvPr/>
        </p:nvSpPr>
        <p:spPr bwMode="auto">
          <a:xfrm>
            <a:off x="1447800" y="35814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g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(y)</a:t>
            </a:r>
          </a:p>
        </p:txBody>
      </p:sp>
      <p:grpSp>
        <p:nvGrpSpPr>
          <p:cNvPr id="5" name="Group 195"/>
          <p:cNvGrpSpPr/>
          <p:nvPr/>
        </p:nvGrpSpPr>
        <p:grpSpPr>
          <a:xfrm>
            <a:off x="533400" y="2514600"/>
            <a:ext cx="2819400" cy="3048000"/>
            <a:chOff x="5715000" y="838200"/>
            <a:chExt cx="2819400" cy="1524000"/>
          </a:xfrm>
        </p:grpSpPr>
        <p:sp>
          <p:nvSpPr>
            <p:cNvPr id="201" name="Rectangle 200"/>
            <p:cNvSpPr/>
            <p:nvPr/>
          </p:nvSpPr>
          <p:spPr>
            <a:xfrm>
              <a:off x="5715000" y="838200"/>
              <a:ext cx="2819400" cy="1524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2" name="TextBox 201"/>
            <p:cNvSpPr txBox="1"/>
            <p:nvPr/>
          </p:nvSpPr>
          <p:spPr>
            <a:xfrm>
              <a:off x="5791200" y="838200"/>
              <a:ext cx="647934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800" dirty="0" smtClean="0">
                  <a:latin typeface="Georgia" pitchFamily="18" charset="0"/>
                </a:rPr>
                <a:t>“</a:t>
              </a:r>
              <a:endParaRPr lang="en-US" sz="8800" dirty="0">
                <a:latin typeface="Georgia" pitchFamily="18" charset="0"/>
              </a:endParaRPr>
            </a:p>
          </p:txBody>
        </p:sp>
        <p:sp>
          <p:nvSpPr>
            <p:cNvPr id="203" name="TextBox 202"/>
            <p:cNvSpPr txBox="1"/>
            <p:nvPr/>
          </p:nvSpPr>
          <p:spPr>
            <a:xfrm>
              <a:off x="7620000" y="838200"/>
              <a:ext cx="647934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800" dirty="0" smtClean="0">
                  <a:latin typeface="Georgia" pitchFamily="18" charset="0"/>
                </a:rPr>
                <a:t>”</a:t>
              </a:r>
              <a:endParaRPr lang="en-US" sz="8800" dirty="0">
                <a:latin typeface="Georgia" pitchFamily="18" charset="0"/>
              </a:endParaRPr>
            </a:p>
          </p:txBody>
        </p:sp>
      </p:grpSp>
      <p:sp>
        <p:nvSpPr>
          <p:cNvPr id="730" name="&quot;No&quot; Symbol 729"/>
          <p:cNvSpPr/>
          <p:nvPr/>
        </p:nvSpPr>
        <p:spPr bwMode="auto">
          <a:xfrm>
            <a:off x="4876800" y="2667000"/>
            <a:ext cx="1447800" cy="1447800"/>
          </a:xfrm>
          <a:prstGeom prst="noSmoking">
            <a:avLst/>
          </a:prstGeom>
          <a:solidFill>
            <a:srgbClr val="CC3300">
              <a:alpha val="45098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186" name="&quot;No&quot; Symbol 185"/>
          <p:cNvSpPr/>
          <p:nvPr/>
        </p:nvSpPr>
        <p:spPr bwMode="auto">
          <a:xfrm>
            <a:off x="4876800" y="4343400"/>
            <a:ext cx="1447800" cy="1447800"/>
          </a:xfrm>
          <a:prstGeom prst="noSmoking">
            <a:avLst/>
          </a:prstGeom>
          <a:solidFill>
            <a:srgbClr val="CC3300">
              <a:alpha val="45098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983"/>
          <p:cNvGrpSpPr/>
          <p:nvPr/>
        </p:nvGrpSpPr>
        <p:grpSpPr>
          <a:xfrm>
            <a:off x="1143000" y="838200"/>
            <a:ext cx="3493995" cy="646331"/>
            <a:chOff x="2079171" y="5602069"/>
            <a:chExt cx="3493995" cy="646331"/>
          </a:xfrm>
        </p:grpSpPr>
        <p:grpSp>
          <p:nvGrpSpPr>
            <p:cNvPr id="3" name="Group 981"/>
            <p:cNvGrpSpPr/>
            <p:nvPr/>
          </p:nvGrpSpPr>
          <p:grpSpPr>
            <a:xfrm>
              <a:off x="2079171" y="5638799"/>
              <a:ext cx="1045026" cy="609597"/>
              <a:chOff x="304800" y="914400"/>
              <a:chExt cx="8229600" cy="4800600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04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762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1219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676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2133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2590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3048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3505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3962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4419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4876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5334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5791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6248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6705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7162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7620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8077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304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762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1219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1676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2133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590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3048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3505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3962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4419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4876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5334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5791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6248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6705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7162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7620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8077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304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762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1219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1676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2133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2590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3048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3505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3962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4419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4876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5334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5791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6248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6705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7162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7620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8077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304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762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1219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1676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2133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2590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3048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3505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3962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4419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4876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5334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5791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6248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6705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7162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7620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8077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304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762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1219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1676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2133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2590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3048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3505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3962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4419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4876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5334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 90"/>
              <p:cNvSpPr/>
              <p:nvPr/>
            </p:nvSpPr>
            <p:spPr>
              <a:xfrm>
                <a:off x="5791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Rectangle 91"/>
              <p:cNvSpPr/>
              <p:nvPr/>
            </p:nvSpPr>
            <p:spPr>
              <a:xfrm>
                <a:off x="6248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Rectangle 92"/>
              <p:cNvSpPr/>
              <p:nvPr/>
            </p:nvSpPr>
            <p:spPr>
              <a:xfrm>
                <a:off x="6705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tangle 93"/>
              <p:cNvSpPr/>
              <p:nvPr/>
            </p:nvSpPr>
            <p:spPr>
              <a:xfrm>
                <a:off x="7162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7620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/>
              <p:cNvSpPr/>
              <p:nvPr/>
            </p:nvSpPr>
            <p:spPr>
              <a:xfrm>
                <a:off x="8077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304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762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1219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1676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2133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2590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3048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3505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3962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4419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4876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5334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5791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6248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 110"/>
              <p:cNvSpPr/>
              <p:nvPr/>
            </p:nvSpPr>
            <p:spPr>
              <a:xfrm>
                <a:off x="6705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7162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7620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8077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Rectangle 114"/>
              <p:cNvSpPr/>
              <p:nvPr/>
            </p:nvSpPr>
            <p:spPr>
              <a:xfrm>
                <a:off x="304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tangle 115"/>
              <p:cNvSpPr/>
              <p:nvPr/>
            </p:nvSpPr>
            <p:spPr>
              <a:xfrm>
                <a:off x="762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Rectangle 116"/>
              <p:cNvSpPr/>
              <p:nvPr/>
            </p:nvSpPr>
            <p:spPr>
              <a:xfrm>
                <a:off x="1219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Rectangle 117"/>
              <p:cNvSpPr/>
              <p:nvPr/>
            </p:nvSpPr>
            <p:spPr>
              <a:xfrm>
                <a:off x="1676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ectangle 118"/>
              <p:cNvSpPr/>
              <p:nvPr/>
            </p:nvSpPr>
            <p:spPr>
              <a:xfrm>
                <a:off x="2133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tangle 119"/>
              <p:cNvSpPr/>
              <p:nvPr/>
            </p:nvSpPr>
            <p:spPr>
              <a:xfrm>
                <a:off x="2590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ctangle 120"/>
              <p:cNvSpPr/>
              <p:nvPr/>
            </p:nvSpPr>
            <p:spPr>
              <a:xfrm>
                <a:off x="3048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tangle 121"/>
              <p:cNvSpPr/>
              <p:nvPr/>
            </p:nvSpPr>
            <p:spPr>
              <a:xfrm>
                <a:off x="3505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tangle 122"/>
              <p:cNvSpPr/>
              <p:nvPr/>
            </p:nvSpPr>
            <p:spPr>
              <a:xfrm>
                <a:off x="3962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Rectangle 123"/>
              <p:cNvSpPr/>
              <p:nvPr/>
            </p:nvSpPr>
            <p:spPr>
              <a:xfrm>
                <a:off x="4419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Rectangle 124"/>
              <p:cNvSpPr/>
              <p:nvPr/>
            </p:nvSpPr>
            <p:spPr>
              <a:xfrm>
                <a:off x="4876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tangle 125"/>
              <p:cNvSpPr/>
              <p:nvPr/>
            </p:nvSpPr>
            <p:spPr>
              <a:xfrm>
                <a:off x="5334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Rectangle 126"/>
              <p:cNvSpPr/>
              <p:nvPr/>
            </p:nvSpPr>
            <p:spPr>
              <a:xfrm>
                <a:off x="5791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tangle 127"/>
              <p:cNvSpPr/>
              <p:nvPr/>
            </p:nvSpPr>
            <p:spPr>
              <a:xfrm>
                <a:off x="6248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Rectangle 128"/>
              <p:cNvSpPr/>
              <p:nvPr/>
            </p:nvSpPr>
            <p:spPr>
              <a:xfrm>
                <a:off x="6705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ectangle 129"/>
              <p:cNvSpPr/>
              <p:nvPr/>
            </p:nvSpPr>
            <p:spPr>
              <a:xfrm>
                <a:off x="7162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Rectangle 130"/>
              <p:cNvSpPr/>
              <p:nvPr/>
            </p:nvSpPr>
            <p:spPr>
              <a:xfrm>
                <a:off x="7620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Rectangle 131"/>
              <p:cNvSpPr/>
              <p:nvPr/>
            </p:nvSpPr>
            <p:spPr>
              <a:xfrm>
                <a:off x="8077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Rectangle 132"/>
              <p:cNvSpPr/>
              <p:nvPr/>
            </p:nvSpPr>
            <p:spPr>
              <a:xfrm>
                <a:off x="304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Rectangle 133"/>
              <p:cNvSpPr/>
              <p:nvPr/>
            </p:nvSpPr>
            <p:spPr>
              <a:xfrm>
                <a:off x="762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Rectangle 134"/>
              <p:cNvSpPr/>
              <p:nvPr/>
            </p:nvSpPr>
            <p:spPr>
              <a:xfrm>
                <a:off x="1219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Rectangle 135"/>
              <p:cNvSpPr/>
              <p:nvPr/>
            </p:nvSpPr>
            <p:spPr>
              <a:xfrm>
                <a:off x="1676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Rectangle 136"/>
              <p:cNvSpPr/>
              <p:nvPr/>
            </p:nvSpPr>
            <p:spPr>
              <a:xfrm>
                <a:off x="2133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Rectangle 137"/>
              <p:cNvSpPr/>
              <p:nvPr/>
            </p:nvSpPr>
            <p:spPr>
              <a:xfrm>
                <a:off x="2590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3048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Rectangle 139"/>
              <p:cNvSpPr/>
              <p:nvPr/>
            </p:nvSpPr>
            <p:spPr>
              <a:xfrm>
                <a:off x="3505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Rectangle 140"/>
              <p:cNvSpPr/>
              <p:nvPr/>
            </p:nvSpPr>
            <p:spPr>
              <a:xfrm>
                <a:off x="3962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Rectangle 141"/>
              <p:cNvSpPr/>
              <p:nvPr/>
            </p:nvSpPr>
            <p:spPr>
              <a:xfrm>
                <a:off x="4419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Rectangle 142"/>
              <p:cNvSpPr/>
              <p:nvPr/>
            </p:nvSpPr>
            <p:spPr>
              <a:xfrm>
                <a:off x="4876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Rectangle 143"/>
              <p:cNvSpPr/>
              <p:nvPr/>
            </p:nvSpPr>
            <p:spPr>
              <a:xfrm>
                <a:off x="5334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Rectangle 144"/>
              <p:cNvSpPr/>
              <p:nvPr/>
            </p:nvSpPr>
            <p:spPr>
              <a:xfrm>
                <a:off x="5791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Rectangle 145"/>
              <p:cNvSpPr/>
              <p:nvPr/>
            </p:nvSpPr>
            <p:spPr>
              <a:xfrm>
                <a:off x="6248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Rectangle 146"/>
              <p:cNvSpPr/>
              <p:nvPr/>
            </p:nvSpPr>
            <p:spPr>
              <a:xfrm>
                <a:off x="6705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Rectangle 147"/>
              <p:cNvSpPr/>
              <p:nvPr/>
            </p:nvSpPr>
            <p:spPr>
              <a:xfrm>
                <a:off x="7162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Rectangle 148"/>
              <p:cNvSpPr/>
              <p:nvPr/>
            </p:nvSpPr>
            <p:spPr>
              <a:xfrm>
                <a:off x="7620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Rectangle 149"/>
              <p:cNvSpPr/>
              <p:nvPr/>
            </p:nvSpPr>
            <p:spPr>
              <a:xfrm>
                <a:off x="8077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Rectangle 150"/>
              <p:cNvSpPr/>
              <p:nvPr/>
            </p:nvSpPr>
            <p:spPr>
              <a:xfrm>
                <a:off x="304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Rectangle 151"/>
              <p:cNvSpPr/>
              <p:nvPr/>
            </p:nvSpPr>
            <p:spPr>
              <a:xfrm>
                <a:off x="762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Rectangle 152"/>
              <p:cNvSpPr/>
              <p:nvPr/>
            </p:nvSpPr>
            <p:spPr>
              <a:xfrm>
                <a:off x="1219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Rectangle 153"/>
              <p:cNvSpPr/>
              <p:nvPr/>
            </p:nvSpPr>
            <p:spPr>
              <a:xfrm>
                <a:off x="1676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Rectangle 154"/>
              <p:cNvSpPr/>
              <p:nvPr/>
            </p:nvSpPr>
            <p:spPr>
              <a:xfrm>
                <a:off x="2133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Rectangle 155"/>
              <p:cNvSpPr/>
              <p:nvPr/>
            </p:nvSpPr>
            <p:spPr>
              <a:xfrm>
                <a:off x="2590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Rectangle 156"/>
              <p:cNvSpPr/>
              <p:nvPr/>
            </p:nvSpPr>
            <p:spPr>
              <a:xfrm>
                <a:off x="3048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Rectangle 157"/>
              <p:cNvSpPr/>
              <p:nvPr/>
            </p:nvSpPr>
            <p:spPr>
              <a:xfrm>
                <a:off x="3505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Rectangle 158"/>
              <p:cNvSpPr/>
              <p:nvPr/>
            </p:nvSpPr>
            <p:spPr>
              <a:xfrm>
                <a:off x="3962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Rectangle 159"/>
              <p:cNvSpPr/>
              <p:nvPr/>
            </p:nvSpPr>
            <p:spPr>
              <a:xfrm>
                <a:off x="4419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Rectangle 160"/>
              <p:cNvSpPr/>
              <p:nvPr/>
            </p:nvSpPr>
            <p:spPr>
              <a:xfrm>
                <a:off x="4876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Rectangle 161"/>
              <p:cNvSpPr/>
              <p:nvPr/>
            </p:nvSpPr>
            <p:spPr>
              <a:xfrm>
                <a:off x="5334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Rectangle 162"/>
              <p:cNvSpPr/>
              <p:nvPr/>
            </p:nvSpPr>
            <p:spPr>
              <a:xfrm>
                <a:off x="5791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Rectangle 163"/>
              <p:cNvSpPr/>
              <p:nvPr/>
            </p:nvSpPr>
            <p:spPr>
              <a:xfrm>
                <a:off x="6248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Rectangle 164"/>
              <p:cNvSpPr/>
              <p:nvPr/>
            </p:nvSpPr>
            <p:spPr>
              <a:xfrm>
                <a:off x="6705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Rectangle 165"/>
              <p:cNvSpPr/>
              <p:nvPr/>
            </p:nvSpPr>
            <p:spPr>
              <a:xfrm>
                <a:off x="7162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Rectangle 166"/>
              <p:cNvSpPr/>
              <p:nvPr/>
            </p:nvSpPr>
            <p:spPr>
              <a:xfrm>
                <a:off x="7620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Rectangle 167"/>
              <p:cNvSpPr/>
              <p:nvPr/>
            </p:nvSpPr>
            <p:spPr>
              <a:xfrm>
                <a:off x="8077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3287166" y="5602069"/>
              <a:ext cx="2286000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92D050"/>
                  </a:solidFill>
                  <a:latin typeface="+mj-lt"/>
                </a:rPr>
                <a:t>sequential</a:t>
              </a:r>
              <a:endParaRPr lang="en-US" sz="3600" dirty="0">
                <a:solidFill>
                  <a:srgbClr val="92D050"/>
                </a:solidFill>
                <a:latin typeface="+mj-lt"/>
              </a:endParaRPr>
            </a:p>
          </p:txBody>
        </p:sp>
      </p:grpSp>
      <p:grpSp>
        <p:nvGrpSpPr>
          <p:cNvPr id="4" name="Group 168"/>
          <p:cNvGrpSpPr/>
          <p:nvPr/>
        </p:nvGrpSpPr>
        <p:grpSpPr>
          <a:xfrm>
            <a:off x="5486400" y="152400"/>
            <a:ext cx="1669211" cy="2057400"/>
            <a:chOff x="2743200" y="1143000"/>
            <a:chExt cx="3276600" cy="4038600"/>
          </a:xfrm>
        </p:grpSpPr>
        <p:pic>
          <p:nvPicPr>
            <p:cNvPr id="170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1" name="Picture 170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2" name="Picture 171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3" name="Picture 17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174" name="TextBox 173"/>
          <p:cNvSpPr txBox="1"/>
          <p:nvPr/>
        </p:nvSpPr>
        <p:spPr>
          <a:xfrm>
            <a:off x="4648200" y="762000"/>
            <a:ext cx="465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+</a:t>
            </a:r>
            <a:endParaRPr lang="en-US" sz="4400" b="1" dirty="0"/>
          </a:p>
        </p:txBody>
      </p:sp>
      <p:sp>
        <p:nvSpPr>
          <p:cNvPr id="175" name="TextBox 174"/>
          <p:cNvSpPr txBox="1"/>
          <p:nvPr/>
        </p:nvSpPr>
        <p:spPr>
          <a:xfrm>
            <a:off x="7543800" y="762000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?</a:t>
            </a:r>
            <a:endParaRPr lang="en-US" sz="4400" b="1" dirty="0"/>
          </a:p>
        </p:txBody>
      </p:sp>
      <p:sp>
        <p:nvSpPr>
          <p:cNvPr id="176" name="TextBox 175"/>
          <p:cNvSpPr txBox="1"/>
          <p:nvPr/>
        </p:nvSpPr>
        <p:spPr>
          <a:xfrm>
            <a:off x="304800" y="762000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1.</a:t>
            </a:r>
            <a:endParaRPr lang="en-US" sz="4400" b="1" dirty="0"/>
          </a:p>
        </p:txBody>
      </p:sp>
      <p:cxnSp>
        <p:nvCxnSpPr>
          <p:cNvPr id="187" name="Straight Arrow Connector 186"/>
          <p:cNvCxnSpPr/>
          <p:nvPr/>
        </p:nvCxnSpPr>
        <p:spPr bwMode="auto">
          <a:xfrm rot="5400000">
            <a:off x="1714500" y="3467100"/>
            <a:ext cx="228600" cy="1588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91" name="Straight Arrow Connector 190"/>
          <p:cNvCxnSpPr/>
          <p:nvPr/>
        </p:nvCxnSpPr>
        <p:spPr bwMode="auto">
          <a:xfrm rot="5400000">
            <a:off x="953294" y="5219700"/>
            <a:ext cx="1751806" cy="794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06" name="Oval 205"/>
          <p:cNvSpPr/>
          <p:nvPr/>
        </p:nvSpPr>
        <p:spPr bwMode="auto">
          <a:xfrm>
            <a:off x="1447800" y="25908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f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  <p:sp>
        <p:nvSpPr>
          <p:cNvPr id="207" name="Oval 206"/>
          <p:cNvSpPr/>
          <p:nvPr/>
        </p:nvSpPr>
        <p:spPr bwMode="auto">
          <a:xfrm>
            <a:off x="1447800" y="35814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g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(y)</a:t>
            </a:r>
          </a:p>
        </p:txBody>
      </p:sp>
      <p:grpSp>
        <p:nvGrpSpPr>
          <p:cNvPr id="5" name="Group 195"/>
          <p:cNvGrpSpPr/>
          <p:nvPr/>
        </p:nvGrpSpPr>
        <p:grpSpPr>
          <a:xfrm>
            <a:off x="533400" y="2514600"/>
            <a:ext cx="2819400" cy="3048000"/>
            <a:chOff x="5715000" y="838200"/>
            <a:chExt cx="2819400" cy="1524000"/>
          </a:xfrm>
        </p:grpSpPr>
        <p:sp>
          <p:nvSpPr>
            <p:cNvPr id="201" name="Rectangle 200"/>
            <p:cNvSpPr/>
            <p:nvPr/>
          </p:nvSpPr>
          <p:spPr>
            <a:xfrm>
              <a:off x="5715000" y="838200"/>
              <a:ext cx="2819400" cy="1524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2" name="TextBox 201"/>
            <p:cNvSpPr txBox="1"/>
            <p:nvPr/>
          </p:nvSpPr>
          <p:spPr>
            <a:xfrm>
              <a:off x="5791200" y="838200"/>
              <a:ext cx="647934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800" dirty="0" smtClean="0">
                  <a:latin typeface="Georgia" pitchFamily="18" charset="0"/>
                </a:rPr>
                <a:t>“</a:t>
              </a:r>
              <a:endParaRPr lang="en-US" sz="8800" dirty="0">
                <a:latin typeface="Georgia" pitchFamily="18" charset="0"/>
              </a:endParaRPr>
            </a:p>
          </p:txBody>
        </p:sp>
        <p:sp>
          <p:nvSpPr>
            <p:cNvPr id="203" name="TextBox 202"/>
            <p:cNvSpPr txBox="1"/>
            <p:nvPr/>
          </p:nvSpPr>
          <p:spPr>
            <a:xfrm>
              <a:off x="7620000" y="838200"/>
              <a:ext cx="647934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800" dirty="0" smtClean="0">
                  <a:latin typeface="Georgia" pitchFamily="18" charset="0"/>
                </a:rPr>
                <a:t>”</a:t>
              </a:r>
              <a:endParaRPr lang="en-US" sz="8800" dirty="0">
                <a:latin typeface="Georgia" pitchFamily="18" charset="0"/>
              </a:endParaRPr>
            </a:p>
          </p:txBody>
        </p:sp>
      </p:grpSp>
      <p:sp>
        <p:nvSpPr>
          <p:cNvPr id="188" name="Oval 187"/>
          <p:cNvSpPr/>
          <p:nvPr/>
        </p:nvSpPr>
        <p:spPr bwMode="auto">
          <a:xfrm>
            <a:off x="5867400" y="2819400"/>
            <a:ext cx="381000" cy="381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189" name="Oval 188"/>
          <p:cNvSpPr/>
          <p:nvPr/>
        </p:nvSpPr>
        <p:spPr bwMode="auto">
          <a:xfrm>
            <a:off x="4800600" y="3429000"/>
            <a:ext cx="381000" cy="381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192" name="Oval 191"/>
          <p:cNvSpPr/>
          <p:nvPr/>
        </p:nvSpPr>
        <p:spPr bwMode="auto">
          <a:xfrm>
            <a:off x="5867400" y="3429000"/>
            <a:ext cx="381000" cy="381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195" name="Oval 194"/>
          <p:cNvSpPr/>
          <p:nvPr/>
        </p:nvSpPr>
        <p:spPr bwMode="auto">
          <a:xfrm>
            <a:off x="6934200" y="3429000"/>
            <a:ext cx="381000" cy="381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196" name="Oval 195"/>
          <p:cNvSpPr/>
          <p:nvPr/>
        </p:nvSpPr>
        <p:spPr bwMode="auto">
          <a:xfrm>
            <a:off x="4572000" y="3886200"/>
            <a:ext cx="381000" cy="381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197" name="Oval 196"/>
          <p:cNvSpPr/>
          <p:nvPr/>
        </p:nvSpPr>
        <p:spPr bwMode="auto">
          <a:xfrm>
            <a:off x="5029200" y="3886200"/>
            <a:ext cx="381000" cy="381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198" name="Oval 197"/>
          <p:cNvSpPr/>
          <p:nvPr/>
        </p:nvSpPr>
        <p:spPr bwMode="auto">
          <a:xfrm>
            <a:off x="5638800" y="3886200"/>
            <a:ext cx="381000" cy="381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199" name="Oval 198"/>
          <p:cNvSpPr/>
          <p:nvPr/>
        </p:nvSpPr>
        <p:spPr bwMode="auto">
          <a:xfrm>
            <a:off x="6096000" y="3886200"/>
            <a:ext cx="381000" cy="381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200" name="Oval 199"/>
          <p:cNvSpPr/>
          <p:nvPr/>
        </p:nvSpPr>
        <p:spPr bwMode="auto">
          <a:xfrm>
            <a:off x="6705600" y="3886200"/>
            <a:ext cx="381000" cy="381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204" name="Oval 203"/>
          <p:cNvSpPr/>
          <p:nvPr/>
        </p:nvSpPr>
        <p:spPr bwMode="auto">
          <a:xfrm>
            <a:off x="7162800" y="3886200"/>
            <a:ext cx="381000" cy="381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205" name="Oval 204"/>
          <p:cNvSpPr/>
          <p:nvPr/>
        </p:nvSpPr>
        <p:spPr bwMode="auto">
          <a:xfrm>
            <a:off x="4800600" y="4343400"/>
            <a:ext cx="381000" cy="381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208" name="Oval 207"/>
          <p:cNvSpPr/>
          <p:nvPr/>
        </p:nvSpPr>
        <p:spPr bwMode="auto">
          <a:xfrm>
            <a:off x="5867400" y="4343400"/>
            <a:ext cx="381000" cy="381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209" name="Oval 208"/>
          <p:cNvSpPr/>
          <p:nvPr/>
        </p:nvSpPr>
        <p:spPr bwMode="auto">
          <a:xfrm>
            <a:off x="6934200" y="4343400"/>
            <a:ext cx="381000" cy="381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210" name="Oval 209"/>
          <p:cNvSpPr/>
          <p:nvPr/>
        </p:nvSpPr>
        <p:spPr bwMode="auto">
          <a:xfrm>
            <a:off x="5867400" y="5181600"/>
            <a:ext cx="381000" cy="381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Lucida Sans Typewriter" pitchFamily="49" charset="0"/>
            </a:endParaRPr>
          </a:p>
        </p:txBody>
      </p:sp>
      <p:cxnSp>
        <p:nvCxnSpPr>
          <p:cNvPr id="212" name="Straight Arrow Connector 211"/>
          <p:cNvCxnSpPr>
            <a:stCxn id="188" idx="4"/>
            <a:endCxn id="189" idx="7"/>
          </p:cNvCxnSpPr>
          <p:nvPr/>
        </p:nvCxnSpPr>
        <p:spPr bwMode="auto">
          <a:xfrm rot="5400000">
            <a:off x="5449654" y="2876550"/>
            <a:ext cx="284396" cy="932096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14" name="Straight Arrow Connector 213"/>
          <p:cNvCxnSpPr>
            <a:stCxn id="188" idx="4"/>
            <a:endCxn id="192" idx="0"/>
          </p:cNvCxnSpPr>
          <p:nvPr/>
        </p:nvCxnSpPr>
        <p:spPr bwMode="auto">
          <a:xfrm rot="5400000">
            <a:off x="5943600" y="3314700"/>
            <a:ext cx="228600" cy="1588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16" name="Straight Arrow Connector 215"/>
          <p:cNvCxnSpPr>
            <a:stCxn id="188" idx="4"/>
            <a:endCxn id="195" idx="0"/>
          </p:cNvCxnSpPr>
          <p:nvPr/>
        </p:nvCxnSpPr>
        <p:spPr bwMode="auto">
          <a:xfrm rot="16200000" flipH="1">
            <a:off x="6477000" y="2781300"/>
            <a:ext cx="228600" cy="1066800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19" name="Straight Arrow Connector 218"/>
          <p:cNvCxnSpPr>
            <a:stCxn id="189" idx="3"/>
            <a:endCxn id="196" idx="0"/>
          </p:cNvCxnSpPr>
          <p:nvPr/>
        </p:nvCxnSpPr>
        <p:spPr bwMode="auto">
          <a:xfrm rot="5400000">
            <a:off x="4743450" y="3773254"/>
            <a:ext cx="131996" cy="93896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21" name="Straight Arrow Connector 220"/>
          <p:cNvCxnSpPr>
            <a:stCxn id="189" idx="5"/>
            <a:endCxn id="197" idx="0"/>
          </p:cNvCxnSpPr>
          <p:nvPr/>
        </p:nvCxnSpPr>
        <p:spPr bwMode="auto">
          <a:xfrm rot="16200000" flipH="1">
            <a:off x="5106754" y="3773254"/>
            <a:ext cx="131996" cy="93896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23" name="Straight Arrow Connector 222"/>
          <p:cNvCxnSpPr>
            <a:stCxn id="192" idx="3"/>
            <a:endCxn id="198" idx="0"/>
          </p:cNvCxnSpPr>
          <p:nvPr/>
        </p:nvCxnSpPr>
        <p:spPr bwMode="auto">
          <a:xfrm rot="5400000">
            <a:off x="5810250" y="3773254"/>
            <a:ext cx="131996" cy="93896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25" name="Straight Arrow Connector 224"/>
          <p:cNvCxnSpPr>
            <a:stCxn id="192" idx="5"/>
            <a:endCxn id="199" idx="0"/>
          </p:cNvCxnSpPr>
          <p:nvPr/>
        </p:nvCxnSpPr>
        <p:spPr bwMode="auto">
          <a:xfrm rot="16200000" flipH="1">
            <a:off x="6173554" y="3773254"/>
            <a:ext cx="131996" cy="93896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27" name="Straight Arrow Connector 226"/>
          <p:cNvCxnSpPr>
            <a:stCxn id="195" idx="3"/>
            <a:endCxn id="200" idx="0"/>
          </p:cNvCxnSpPr>
          <p:nvPr/>
        </p:nvCxnSpPr>
        <p:spPr bwMode="auto">
          <a:xfrm rot="5400000">
            <a:off x="6877050" y="3773254"/>
            <a:ext cx="131996" cy="93896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30" name="Straight Arrow Connector 229"/>
          <p:cNvCxnSpPr>
            <a:stCxn id="195" idx="5"/>
            <a:endCxn id="204" idx="0"/>
          </p:cNvCxnSpPr>
          <p:nvPr/>
        </p:nvCxnSpPr>
        <p:spPr bwMode="auto">
          <a:xfrm rot="16200000" flipH="1">
            <a:off x="7240354" y="3773254"/>
            <a:ext cx="131996" cy="93896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32" name="Straight Arrow Connector 231"/>
          <p:cNvCxnSpPr>
            <a:stCxn id="196" idx="4"/>
            <a:endCxn id="205" idx="1"/>
          </p:cNvCxnSpPr>
          <p:nvPr/>
        </p:nvCxnSpPr>
        <p:spPr bwMode="auto">
          <a:xfrm rot="16200000" flipH="1">
            <a:off x="4743450" y="4286250"/>
            <a:ext cx="131996" cy="93896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34" name="Straight Arrow Connector 233"/>
          <p:cNvCxnSpPr>
            <a:stCxn id="197" idx="4"/>
            <a:endCxn id="205" idx="7"/>
          </p:cNvCxnSpPr>
          <p:nvPr/>
        </p:nvCxnSpPr>
        <p:spPr bwMode="auto">
          <a:xfrm rot="5400000">
            <a:off x="5106754" y="4286250"/>
            <a:ext cx="131996" cy="93896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37" name="Straight Arrow Connector 236"/>
          <p:cNvCxnSpPr>
            <a:stCxn id="198" idx="4"/>
            <a:endCxn id="208" idx="1"/>
          </p:cNvCxnSpPr>
          <p:nvPr/>
        </p:nvCxnSpPr>
        <p:spPr bwMode="auto">
          <a:xfrm rot="16200000" flipH="1">
            <a:off x="5810250" y="4286250"/>
            <a:ext cx="131996" cy="93896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40" name="Straight Arrow Connector 239"/>
          <p:cNvCxnSpPr>
            <a:stCxn id="199" idx="4"/>
            <a:endCxn id="208" idx="7"/>
          </p:cNvCxnSpPr>
          <p:nvPr/>
        </p:nvCxnSpPr>
        <p:spPr bwMode="auto">
          <a:xfrm rot="5400000">
            <a:off x="6173554" y="4286250"/>
            <a:ext cx="131996" cy="93896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42" name="Straight Arrow Connector 241"/>
          <p:cNvCxnSpPr>
            <a:stCxn id="200" idx="4"/>
            <a:endCxn id="209" idx="1"/>
          </p:cNvCxnSpPr>
          <p:nvPr/>
        </p:nvCxnSpPr>
        <p:spPr bwMode="auto">
          <a:xfrm rot="16200000" flipH="1">
            <a:off x="6877050" y="4286250"/>
            <a:ext cx="131996" cy="93896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44" name="Straight Arrow Connector 243"/>
          <p:cNvCxnSpPr>
            <a:stCxn id="204" idx="4"/>
            <a:endCxn id="209" idx="7"/>
          </p:cNvCxnSpPr>
          <p:nvPr/>
        </p:nvCxnSpPr>
        <p:spPr bwMode="auto">
          <a:xfrm rot="5400000">
            <a:off x="7240354" y="4286250"/>
            <a:ext cx="131996" cy="93896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46" name="Straight Arrow Connector 245"/>
          <p:cNvCxnSpPr>
            <a:stCxn id="205" idx="5"/>
            <a:endCxn id="210" idx="1"/>
          </p:cNvCxnSpPr>
          <p:nvPr/>
        </p:nvCxnSpPr>
        <p:spPr bwMode="auto">
          <a:xfrm rot="16200000" flipH="1">
            <a:off x="5240104" y="4554304"/>
            <a:ext cx="568792" cy="797392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48" name="Straight Arrow Connector 247"/>
          <p:cNvCxnSpPr>
            <a:stCxn id="208" idx="4"/>
            <a:endCxn id="210" idx="0"/>
          </p:cNvCxnSpPr>
          <p:nvPr/>
        </p:nvCxnSpPr>
        <p:spPr bwMode="auto">
          <a:xfrm rot="5400000">
            <a:off x="5829300" y="4953000"/>
            <a:ext cx="457200" cy="1588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50" name="Straight Arrow Connector 249"/>
          <p:cNvCxnSpPr>
            <a:stCxn id="209" idx="4"/>
            <a:endCxn id="210" idx="7"/>
          </p:cNvCxnSpPr>
          <p:nvPr/>
        </p:nvCxnSpPr>
        <p:spPr bwMode="auto">
          <a:xfrm rot="5400000">
            <a:off x="6402154" y="4514850"/>
            <a:ext cx="512996" cy="932096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983"/>
          <p:cNvGrpSpPr/>
          <p:nvPr/>
        </p:nvGrpSpPr>
        <p:grpSpPr>
          <a:xfrm>
            <a:off x="1143000" y="838200"/>
            <a:ext cx="3493995" cy="646331"/>
            <a:chOff x="2079171" y="5602069"/>
            <a:chExt cx="3493995" cy="646331"/>
          </a:xfrm>
        </p:grpSpPr>
        <p:grpSp>
          <p:nvGrpSpPr>
            <p:cNvPr id="3" name="Group 981"/>
            <p:cNvGrpSpPr/>
            <p:nvPr/>
          </p:nvGrpSpPr>
          <p:grpSpPr>
            <a:xfrm>
              <a:off x="2079171" y="5638799"/>
              <a:ext cx="1045026" cy="609597"/>
              <a:chOff x="304800" y="914400"/>
              <a:chExt cx="8229600" cy="4800600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04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762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1219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676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2133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2590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3048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3505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3962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4419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4876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5334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5791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6248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6705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7162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7620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8077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304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762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1219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1676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2133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590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3048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3505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3962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4419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4876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5334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5791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6248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6705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7162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7620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8077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304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762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1219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1676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2133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2590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3048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3505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3962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4419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4876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5334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5791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6248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6705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7162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7620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8077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304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762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1219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1676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2133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2590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3048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3505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3962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4419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4876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5334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5791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6248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6705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7162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7620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8077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304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762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1219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1676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2133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2590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3048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3505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3962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4419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4876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5334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 90"/>
              <p:cNvSpPr/>
              <p:nvPr/>
            </p:nvSpPr>
            <p:spPr>
              <a:xfrm>
                <a:off x="5791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Rectangle 91"/>
              <p:cNvSpPr/>
              <p:nvPr/>
            </p:nvSpPr>
            <p:spPr>
              <a:xfrm>
                <a:off x="6248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Rectangle 92"/>
              <p:cNvSpPr/>
              <p:nvPr/>
            </p:nvSpPr>
            <p:spPr>
              <a:xfrm>
                <a:off x="6705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tangle 93"/>
              <p:cNvSpPr/>
              <p:nvPr/>
            </p:nvSpPr>
            <p:spPr>
              <a:xfrm>
                <a:off x="7162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7620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/>
              <p:cNvSpPr/>
              <p:nvPr/>
            </p:nvSpPr>
            <p:spPr>
              <a:xfrm>
                <a:off x="8077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304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762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1219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1676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2133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2590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3048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3505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3962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4419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4876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5334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5791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6248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 110"/>
              <p:cNvSpPr/>
              <p:nvPr/>
            </p:nvSpPr>
            <p:spPr>
              <a:xfrm>
                <a:off x="6705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7162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7620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8077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Rectangle 114"/>
              <p:cNvSpPr/>
              <p:nvPr/>
            </p:nvSpPr>
            <p:spPr>
              <a:xfrm>
                <a:off x="304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tangle 115"/>
              <p:cNvSpPr/>
              <p:nvPr/>
            </p:nvSpPr>
            <p:spPr>
              <a:xfrm>
                <a:off x="762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Rectangle 116"/>
              <p:cNvSpPr/>
              <p:nvPr/>
            </p:nvSpPr>
            <p:spPr>
              <a:xfrm>
                <a:off x="1219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Rectangle 117"/>
              <p:cNvSpPr/>
              <p:nvPr/>
            </p:nvSpPr>
            <p:spPr>
              <a:xfrm>
                <a:off x="1676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ectangle 118"/>
              <p:cNvSpPr/>
              <p:nvPr/>
            </p:nvSpPr>
            <p:spPr>
              <a:xfrm>
                <a:off x="2133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tangle 119"/>
              <p:cNvSpPr/>
              <p:nvPr/>
            </p:nvSpPr>
            <p:spPr>
              <a:xfrm>
                <a:off x="2590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ctangle 120"/>
              <p:cNvSpPr/>
              <p:nvPr/>
            </p:nvSpPr>
            <p:spPr>
              <a:xfrm>
                <a:off x="3048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tangle 121"/>
              <p:cNvSpPr/>
              <p:nvPr/>
            </p:nvSpPr>
            <p:spPr>
              <a:xfrm>
                <a:off x="3505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tangle 122"/>
              <p:cNvSpPr/>
              <p:nvPr/>
            </p:nvSpPr>
            <p:spPr>
              <a:xfrm>
                <a:off x="3962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Rectangle 123"/>
              <p:cNvSpPr/>
              <p:nvPr/>
            </p:nvSpPr>
            <p:spPr>
              <a:xfrm>
                <a:off x="4419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Rectangle 124"/>
              <p:cNvSpPr/>
              <p:nvPr/>
            </p:nvSpPr>
            <p:spPr>
              <a:xfrm>
                <a:off x="4876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tangle 125"/>
              <p:cNvSpPr/>
              <p:nvPr/>
            </p:nvSpPr>
            <p:spPr>
              <a:xfrm>
                <a:off x="5334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Rectangle 126"/>
              <p:cNvSpPr/>
              <p:nvPr/>
            </p:nvSpPr>
            <p:spPr>
              <a:xfrm>
                <a:off x="5791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tangle 127"/>
              <p:cNvSpPr/>
              <p:nvPr/>
            </p:nvSpPr>
            <p:spPr>
              <a:xfrm>
                <a:off x="6248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Rectangle 128"/>
              <p:cNvSpPr/>
              <p:nvPr/>
            </p:nvSpPr>
            <p:spPr>
              <a:xfrm>
                <a:off x="6705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ectangle 129"/>
              <p:cNvSpPr/>
              <p:nvPr/>
            </p:nvSpPr>
            <p:spPr>
              <a:xfrm>
                <a:off x="7162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Rectangle 130"/>
              <p:cNvSpPr/>
              <p:nvPr/>
            </p:nvSpPr>
            <p:spPr>
              <a:xfrm>
                <a:off x="7620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Rectangle 131"/>
              <p:cNvSpPr/>
              <p:nvPr/>
            </p:nvSpPr>
            <p:spPr>
              <a:xfrm>
                <a:off x="8077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Rectangle 132"/>
              <p:cNvSpPr/>
              <p:nvPr/>
            </p:nvSpPr>
            <p:spPr>
              <a:xfrm>
                <a:off x="304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Rectangle 133"/>
              <p:cNvSpPr/>
              <p:nvPr/>
            </p:nvSpPr>
            <p:spPr>
              <a:xfrm>
                <a:off x="762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Rectangle 134"/>
              <p:cNvSpPr/>
              <p:nvPr/>
            </p:nvSpPr>
            <p:spPr>
              <a:xfrm>
                <a:off x="1219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Rectangle 135"/>
              <p:cNvSpPr/>
              <p:nvPr/>
            </p:nvSpPr>
            <p:spPr>
              <a:xfrm>
                <a:off x="1676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Rectangle 136"/>
              <p:cNvSpPr/>
              <p:nvPr/>
            </p:nvSpPr>
            <p:spPr>
              <a:xfrm>
                <a:off x="2133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Rectangle 137"/>
              <p:cNvSpPr/>
              <p:nvPr/>
            </p:nvSpPr>
            <p:spPr>
              <a:xfrm>
                <a:off x="2590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3048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Rectangle 139"/>
              <p:cNvSpPr/>
              <p:nvPr/>
            </p:nvSpPr>
            <p:spPr>
              <a:xfrm>
                <a:off x="3505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Rectangle 140"/>
              <p:cNvSpPr/>
              <p:nvPr/>
            </p:nvSpPr>
            <p:spPr>
              <a:xfrm>
                <a:off x="3962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Rectangle 141"/>
              <p:cNvSpPr/>
              <p:nvPr/>
            </p:nvSpPr>
            <p:spPr>
              <a:xfrm>
                <a:off x="4419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Rectangle 142"/>
              <p:cNvSpPr/>
              <p:nvPr/>
            </p:nvSpPr>
            <p:spPr>
              <a:xfrm>
                <a:off x="4876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Rectangle 143"/>
              <p:cNvSpPr/>
              <p:nvPr/>
            </p:nvSpPr>
            <p:spPr>
              <a:xfrm>
                <a:off x="5334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Rectangle 144"/>
              <p:cNvSpPr/>
              <p:nvPr/>
            </p:nvSpPr>
            <p:spPr>
              <a:xfrm>
                <a:off x="5791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Rectangle 145"/>
              <p:cNvSpPr/>
              <p:nvPr/>
            </p:nvSpPr>
            <p:spPr>
              <a:xfrm>
                <a:off x="6248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Rectangle 146"/>
              <p:cNvSpPr/>
              <p:nvPr/>
            </p:nvSpPr>
            <p:spPr>
              <a:xfrm>
                <a:off x="6705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Rectangle 147"/>
              <p:cNvSpPr/>
              <p:nvPr/>
            </p:nvSpPr>
            <p:spPr>
              <a:xfrm>
                <a:off x="7162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Rectangle 148"/>
              <p:cNvSpPr/>
              <p:nvPr/>
            </p:nvSpPr>
            <p:spPr>
              <a:xfrm>
                <a:off x="7620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Rectangle 149"/>
              <p:cNvSpPr/>
              <p:nvPr/>
            </p:nvSpPr>
            <p:spPr>
              <a:xfrm>
                <a:off x="8077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Rectangle 150"/>
              <p:cNvSpPr/>
              <p:nvPr/>
            </p:nvSpPr>
            <p:spPr>
              <a:xfrm>
                <a:off x="304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Rectangle 151"/>
              <p:cNvSpPr/>
              <p:nvPr/>
            </p:nvSpPr>
            <p:spPr>
              <a:xfrm>
                <a:off x="762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Rectangle 152"/>
              <p:cNvSpPr/>
              <p:nvPr/>
            </p:nvSpPr>
            <p:spPr>
              <a:xfrm>
                <a:off x="1219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Rectangle 153"/>
              <p:cNvSpPr/>
              <p:nvPr/>
            </p:nvSpPr>
            <p:spPr>
              <a:xfrm>
                <a:off x="1676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Rectangle 154"/>
              <p:cNvSpPr/>
              <p:nvPr/>
            </p:nvSpPr>
            <p:spPr>
              <a:xfrm>
                <a:off x="2133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Rectangle 155"/>
              <p:cNvSpPr/>
              <p:nvPr/>
            </p:nvSpPr>
            <p:spPr>
              <a:xfrm>
                <a:off x="2590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Rectangle 156"/>
              <p:cNvSpPr/>
              <p:nvPr/>
            </p:nvSpPr>
            <p:spPr>
              <a:xfrm>
                <a:off x="3048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Rectangle 157"/>
              <p:cNvSpPr/>
              <p:nvPr/>
            </p:nvSpPr>
            <p:spPr>
              <a:xfrm>
                <a:off x="3505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Rectangle 158"/>
              <p:cNvSpPr/>
              <p:nvPr/>
            </p:nvSpPr>
            <p:spPr>
              <a:xfrm>
                <a:off x="3962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Rectangle 159"/>
              <p:cNvSpPr/>
              <p:nvPr/>
            </p:nvSpPr>
            <p:spPr>
              <a:xfrm>
                <a:off x="4419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Rectangle 160"/>
              <p:cNvSpPr/>
              <p:nvPr/>
            </p:nvSpPr>
            <p:spPr>
              <a:xfrm>
                <a:off x="4876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Rectangle 161"/>
              <p:cNvSpPr/>
              <p:nvPr/>
            </p:nvSpPr>
            <p:spPr>
              <a:xfrm>
                <a:off x="5334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Rectangle 162"/>
              <p:cNvSpPr/>
              <p:nvPr/>
            </p:nvSpPr>
            <p:spPr>
              <a:xfrm>
                <a:off x="5791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Rectangle 163"/>
              <p:cNvSpPr/>
              <p:nvPr/>
            </p:nvSpPr>
            <p:spPr>
              <a:xfrm>
                <a:off x="6248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Rectangle 164"/>
              <p:cNvSpPr/>
              <p:nvPr/>
            </p:nvSpPr>
            <p:spPr>
              <a:xfrm>
                <a:off x="6705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Rectangle 165"/>
              <p:cNvSpPr/>
              <p:nvPr/>
            </p:nvSpPr>
            <p:spPr>
              <a:xfrm>
                <a:off x="7162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Rectangle 166"/>
              <p:cNvSpPr/>
              <p:nvPr/>
            </p:nvSpPr>
            <p:spPr>
              <a:xfrm>
                <a:off x="7620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Rectangle 167"/>
              <p:cNvSpPr/>
              <p:nvPr/>
            </p:nvSpPr>
            <p:spPr>
              <a:xfrm>
                <a:off x="8077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3287166" y="5602069"/>
              <a:ext cx="2286000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92D050"/>
                  </a:solidFill>
                  <a:latin typeface="+mj-lt"/>
                </a:rPr>
                <a:t>sequential</a:t>
              </a:r>
              <a:endParaRPr lang="en-US" sz="3600" dirty="0">
                <a:solidFill>
                  <a:srgbClr val="92D050"/>
                </a:solidFill>
                <a:latin typeface="+mj-lt"/>
              </a:endParaRPr>
            </a:p>
          </p:txBody>
        </p:sp>
      </p:grpSp>
      <p:grpSp>
        <p:nvGrpSpPr>
          <p:cNvPr id="4" name="Group 168"/>
          <p:cNvGrpSpPr/>
          <p:nvPr/>
        </p:nvGrpSpPr>
        <p:grpSpPr>
          <a:xfrm>
            <a:off x="5486400" y="152400"/>
            <a:ext cx="1669211" cy="2057400"/>
            <a:chOff x="2743200" y="1143000"/>
            <a:chExt cx="3276600" cy="4038600"/>
          </a:xfrm>
        </p:grpSpPr>
        <p:pic>
          <p:nvPicPr>
            <p:cNvPr id="170" name="Picture 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1" name="Picture 170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2" name="Picture 171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27432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3" name="Picture 172"/>
            <p:cNvPicPr>
              <a:picLocks noChangeAspect="1" noChangeArrowheads="1"/>
            </p:cNvPicPr>
            <p:nvPr/>
          </p:nvPicPr>
          <p:blipFill>
            <a:blip r:embed="rId2"/>
            <a:srcRect l="20745" t="17010" r="55626" b="29382"/>
            <a:stretch>
              <a:fillRect/>
            </a:stretch>
          </p:blipFill>
          <p:spPr bwMode="auto">
            <a:xfrm>
              <a:off x="44196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174" name="TextBox 173"/>
          <p:cNvSpPr txBox="1"/>
          <p:nvPr/>
        </p:nvSpPr>
        <p:spPr>
          <a:xfrm>
            <a:off x="4648200" y="762000"/>
            <a:ext cx="465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+</a:t>
            </a:r>
            <a:endParaRPr lang="en-US" sz="4400" b="1" dirty="0"/>
          </a:p>
        </p:txBody>
      </p:sp>
      <p:sp>
        <p:nvSpPr>
          <p:cNvPr id="175" name="TextBox 174"/>
          <p:cNvSpPr txBox="1"/>
          <p:nvPr/>
        </p:nvSpPr>
        <p:spPr>
          <a:xfrm>
            <a:off x="7543800" y="762000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?</a:t>
            </a:r>
            <a:endParaRPr lang="en-US" sz="4400" b="1" dirty="0"/>
          </a:p>
        </p:txBody>
      </p:sp>
      <p:sp>
        <p:nvSpPr>
          <p:cNvPr id="176" name="TextBox 175"/>
          <p:cNvSpPr txBox="1"/>
          <p:nvPr/>
        </p:nvSpPr>
        <p:spPr>
          <a:xfrm>
            <a:off x="304800" y="762000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1.</a:t>
            </a:r>
            <a:endParaRPr lang="en-US" sz="4400" b="1" dirty="0"/>
          </a:p>
        </p:txBody>
      </p:sp>
      <p:cxnSp>
        <p:nvCxnSpPr>
          <p:cNvPr id="187" name="Straight Arrow Connector 186"/>
          <p:cNvCxnSpPr/>
          <p:nvPr/>
        </p:nvCxnSpPr>
        <p:spPr bwMode="auto">
          <a:xfrm rot="5400000">
            <a:off x="1714500" y="3467100"/>
            <a:ext cx="228600" cy="1588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91" name="Straight Arrow Connector 190"/>
          <p:cNvCxnSpPr/>
          <p:nvPr/>
        </p:nvCxnSpPr>
        <p:spPr bwMode="auto">
          <a:xfrm rot="5400000">
            <a:off x="953294" y="5219700"/>
            <a:ext cx="1751806" cy="794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06" name="Oval 205"/>
          <p:cNvSpPr/>
          <p:nvPr/>
        </p:nvSpPr>
        <p:spPr bwMode="auto">
          <a:xfrm>
            <a:off x="1447800" y="25908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f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(x)</a:t>
            </a:r>
          </a:p>
        </p:txBody>
      </p:sp>
      <p:sp>
        <p:nvSpPr>
          <p:cNvPr id="207" name="Oval 206"/>
          <p:cNvSpPr/>
          <p:nvPr/>
        </p:nvSpPr>
        <p:spPr bwMode="auto">
          <a:xfrm>
            <a:off x="1447800" y="3581400"/>
            <a:ext cx="762000" cy="762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FF0000"/>
                </a:solidFill>
                <a:latin typeface="Lucida Sans Typewriter" pitchFamily="49" charset="0"/>
              </a:rPr>
              <a:t>g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Lucida Sans Typewriter" pitchFamily="49" charset="0"/>
              </a:rPr>
              <a:t>(y)</a:t>
            </a:r>
          </a:p>
        </p:txBody>
      </p:sp>
      <p:grpSp>
        <p:nvGrpSpPr>
          <p:cNvPr id="5" name="Group 195"/>
          <p:cNvGrpSpPr/>
          <p:nvPr/>
        </p:nvGrpSpPr>
        <p:grpSpPr>
          <a:xfrm>
            <a:off x="533400" y="2514600"/>
            <a:ext cx="2819400" cy="3048000"/>
            <a:chOff x="5715000" y="838200"/>
            <a:chExt cx="2819400" cy="1524000"/>
          </a:xfrm>
        </p:grpSpPr>
        <p:sp>
          <p:nvSpPr>
            <p:cNvPr id="201" name="Rectangle 200"/>
            <p:cNvSpPr/>
            <p:nvPr/>
          </p:nvSpPr>
          <p:spPr>
            <a:xfrm>
              <a:off x="5715000" y="838200"/>
              <a:ext cx="2819400" cy="1524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2" name="TextBox 201"/>
            <p:cNvSpPr txBox="1"/>
            <p:nvPr/>
          </p:nvSpPr>
          <p:spPr>
            <a:xfrm>
              <a:off x="5791200" y="838200"/>
              <a:ext cx="647934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800" dirty="0" smtClean="0">
                  <a:latin typeface="Georgia" pitchFamily="18" charset="0"/>
                </a:rPr>
                <a:t>“</a:t>
              </a:r>
              <a:endParaRPr lang="en-US" sz="8800" dirty="0">
                <a:latin typeface="Georgia" pitchFamily="18" charset="0"/>
              </a:endParaRPr>
            </a:p>
          </p:txBody>
        </p:sp>
        <p:sp>
          <p:nvSpPr>
            <p:cNvPr id="203" name="TextBox 202"/>
            <p:cNvSpPr txBox="1"/>
            <p:nvPr/>
          </p:nvSpPr>
          <p:spPr>
            <a:xfrm>
              <a:off x="7620000" y="838200"/>
              <a:ext cx="647934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800" dirty="0" smtClean="0">
                  <a:latin typeface="Georgia" pitchFamily="18" charset="0"/>
                </a:rPr>
                <a:t>”</a:t>
              </a:r>
              <a:endParaRPr lang="en-US" sz="8800" dirty="0">
                <a:latin typeface="Georgia" pitchFamily="18" charset="0"/>
              </a:endParaRPr>
            </a:p>
          </p:txBody>
        </p:sp>
      </p:grpSp>
      <p:sp>
        <p:nvSpPr>
          <p:cNvPr id="188" name="Oval 187"/>
          <p:cNvSpPr/>
          <p:nvPr/>
        </p:nvSpPr>
        <p:spPr bwMode="auto">
          <a:xfrm>
            <a:off x="5867400" y="2819400"/>
            <a:ext cx="381000" cy="381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189" name="Oval 188"/>
          <p:cNvSpPr/>
          <p:nvPr/>
        </p:nvSpPr>
        <p:spPr bwMode="auto">
          <a:xfrm>
            <a:off x="4800600" y="3429000"/>
            <a:ext cx="381000" cy="381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192" name="Oval 191"/>
          <p:cNvSpPr/>
          <p:nvPr/>
        </p:nvSpPr>
        <p:spPr bwMode="auto">
          <a:xfrm>
            <a:off x="5867400" y="3429000"/>
            <a:ext cx="381000" cy="381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195" name="Oval 194"/>
          <p:cNvSpPr/>
          <p:nvPr/>
        </p:nvSpPr>
        <p:spPr bwMode="auto">
          <a:xfrm>
            <a:off x="6934200" y="3429000"/>
            <a:ext cx="381000" cy="381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196" name="Oval 195"/>
          <p:cNvSpPr/>
          <p:nvPr/>
        </p:nvSpPr>
        <p:spPr bwMode="auto">
          <a:xfrm>
            <a:off x="4572000" y="3886200"/>
            <a:ext cx="381000" cy="381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197" name="Oval 196"/>
          <p:cNvSpPr/>
          <p:nvPr/>
        </p:nvSpPr>
        <p:spPr bwMode="auto">
          <a:xfrm>
            <a:off x="5029200" y="3886200"/>
            <a:ext cx="381000" cy="381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198" name="Oval 197"/>
          <p:cNvSpPr/>
          <p:nvPr/>
        </p:nvSpPr>
        <p:spPr bwMode="auto">
          <a:xfrm>
            <a:off x="5638800" y="3886200"/>
            <a:ext cx="381000" cy="381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199" name="Oval 198"/>
          <p:cNvSpPr/>
          <p:nvPr/>
        </p:nvSpPr>
        <p:spPr bwMode="auto">
          <a:xfrm>
            <a:off x="6096000" y="3886200"/>
            <a:ext cx="381000" cy="381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200" name="Oval 199"/>
          <p:cNvSpPr/>
          <p:nvPr/>
        </p:nvSpPr>
        <p:spPr bwMode="auto">
          <a:xfrm>
            <a:off x="6705600" y="3886200"/>
            <a:ext cx="381000" cy="381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204" name="Oval 203"/>
          <p:cNvSpPr/>
          <p:nvPr/>
        </p:nvSpPr>
        <p:spPr bwMode="auto">
          <a:xfrm>
            <a:off x="7162800" y="3886200"/>
            <a:ext cx="381000" cy="381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205" name="Oval 204"/>
          <p:cNvSpPr/>
          <p:nvPr/>
        </p:nvSpPr>
        <p:spPr bwMode="auto">
          <a:xfrm>
            <a:off x="4800600" y="4343400"/>
            <a:ext cx="381000" cy="381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208" name="Oval 207"/>
          <p:cNvSpPr/>
          <p:nvPr/>
        </p:nvSpPr>
        <p:spPr bwMode="auto">
          <a:xfrm>
            <a:off x="5867400" y="4343400"/>
            <a:ext cx="381000" cy="381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209" name="Oval 208"/>
          <p:cNvSpPr/>
          <p:nvPr/>
        </p:nvSpPr>
        <p:spPr bwMode="auto">
          <a:xfrm>
            <a:off x="6934200" y="4343400"/>
            <a:ext cx="381000" cy="381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Lucida Sans Typewriter" pitchFamily="49" charset="0"/>
            </a:endParaRPr>
          </a:p>
        </p:txBody>
      </p:sp>
      <p:sp>
        <p:nvSpPr>
          <p:cNvPr id="210" name="Oval 209"/>
          <p:cNvSpPr/>
          <p:nvPr/>
        </p:nvSpPr>
        <p:spPr bwMode="auto">
          <a:xfrm>
            <a:off x="5867400" y="5181600"/>
            <a:ext cx="381000" cy="381000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Lucida Sans Typewriter" pitchFamily="49" charset="0"/>
            </a:endParaRPr>
          </a:p>
        </p:txBody>
      </p:sp>
      <p:cxnSp>
        <p:nvCxnSpPr>
          <p:cNvPr id="212" name="Straight Arrow Connector 211"/>
          <p:cNvCxnSpPr>
            <a:stCxn id="188" idx="4"/>
            <a:endCxn id="189" idx="7"/>
          </p:cNvCxnSpPr>
          <p:nvPr/>
        </p:nvCxnSpPr>
        <p:spPr bwMode="auto">
          <a:xfrm rot="5400000">
            <a:off x="5449654" y="2876550"/>
            <a:ext cx="284396" cy="932096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14" name="Straight Arrow Connector 213"/>
          <p:cNvCxnSpPr>
            <a:stCxn id="188" idx="4"/>
            <a:endCxn id="192" idx="0"/>
          </p:cNvCxnSpPr>
          <p:nvPr/>
        </p:nvCxnSpPr>
        <p:spPr bwMode="auto">
          <a:xfrm rot="5400000">
            <a:off x="5943600" y="3314700"/>
            <a:ext cx="228600" cy="1588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16" name="Straight Arrow Connector 215"/>
          <p:cNvCxnSpPr>
            <a:stCxn id="188" idx="4"/>
            <a:endCxn id="195" idx="0"/>
          </p:cNvCxnSpPr>
          <p:nvPr/>
        </p:nvCxnSpPr>
        <p:spPr bwMode="auto">
          <a:xfrm rot="16200000" flipH="1">
            <a:off x="6477000" y="2781300"/>
            <a:ext cx="228600" cy="1066800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19" name="Straight Arrow Connector 218"/>
          <p:cNvCxnSpPr>
            <a:stCxn id="189" idx="3"/>
            <a:endCxn id="196" idx="0"/>
          </p:cNvCxnSpPr>
          <p:nvPr/>
        </p:nvCxnSpPr>
        <p:spPr bwMode="auto">
          <a:xfrm rot="5400000">
            <a:off x="4743450" y="3773254"/>
            <a:ext cx="131996" cy="93896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21" name="Straight Arrow Connector 220"/>
          <p:cNvCxnSpPr>
            <a:stCxn id="189" idx="5"/>
            <a:endCxn id="197" idx="0"/>
          </p:cNvCxnSpPr>
          <p:nvPr/>
        </p:nvCxnSpPr>
        <p:spPr bwMode="auto">
          <a:xfrm rot="16200000" flipH="1">
            <a:off x="5106754" y="3773254"/>
            <a:ext cx="131996" cy="93896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23" name="Straight Arrow Connector 222"/>
          <p:cNvCxnSpPr>
            <a:stCxn id="192" idx="3"/>
            <a:endCxn id="198" idx="0"/>
          </p:cNvCxnSpPr>
          <p:nvPr/>
        </p:nvCxnSpPr>
        <p:spPr bwMode="auto">
          <a:xfrm rot="5400000">
            <a:off x="5810250" y="3773254"/>
            <a:ext cx="131996" cy="93896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25" name="Straight Arrow Connector 224"/>
          <p:cNvCxnSpPr>
            <a:stCxn id="192" idx="5"/>
            <a:endCxn id="199" idx="0"/>
          </p:cNvCxnSpPr>
          <p:nvPr/>
        </p:nvCxnSpPr>
        <p:spPr bwMode="auto">
          <a:xfrm rot="16200000" flipH="1">
            <a:off x="6173554" y="3773254"/>
            <a:ext cx="131996" cy="93896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27" name="Straight Arrow Connector 226"/>
          <p:cNvCxnSpPr>
            <a:stCxn id="195" idx="3"/>
            <a:endCxn id="200" idx="0"/>
          </p:cNvCxnSpPr>
          <p:nvPr/>
        </p:nvCxnSpPr>
        <p:spPr bwMode="auto">
          <a:xfrm rot="5400000">
            <a:off x="6877050" y="3773254"/>
            <a:ext cx="131996" cy="93896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30" name="Straight Arrow Connector 229"/>
          <p:cNvCxnSpPr>
            <a:stCxn id="195" idx="5"/>
            <a:endCxn id="204" idx="0"/>
          </p:cNvCxnSpPr>
          <p:nvPr/>
        </p:nvCxnSpPr>
        <p:spPr bwMode="auto">
          <a:xfrm rot="16200000" flipH="1">
            <a:off x="7240354" y="3773254"/>
            <a:ext cx="131996" cy="93896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32" name="Straight Arrow Connector 231"/>
          <p:cNvCxnSpPr>
            <a:stCxn id="196" idx="4"/>
            <a:endCxn id="205" idx="1"/>
          </p:cNvCxnSpPr>
          <p:nvPr/>
        </p:nvCxnSpPr>
        <p:spPr bwMode="auto">
          <a:xfrm rot="16200000" flipH="1">
            <a:off x="4743450" y="4286250"/>
            <a:ext cx="131996" cy="93896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34" name="Straight Arrow Connector 233"/>
          <p:cNvCxnSpPr>
            <a:stCxn id="197" idx="4"/>
            <a:endCxn id="205" idx="7"/>
          </p:cNvCxnSpPr>
          <p:nvPr/>
        </p:nvCxnSpPr>
        <p:spPr bwMode="auto">
          <a:xfrm rot="5400000">
            <a:off x="5106754" y="4286250"/>
            <a:ext cx="131996" cy="93896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37" name="Straight Arrow Connector 236"/>
          <p:cNvCxnSpPr>
            <a:stCxn id="198" idx="4"/>
            <a:endCxn id="208" idx="1"/>
          </p:cNvCxnSpPr>
          <p:nvPr/>
        </p:nvCxnSpPr>
        <p:spPr bwMode="auto">
          <a:xfrm rot="16200000" flipH="1">
            <a:off x="5810250" y="4286250"/>
            <a:ext cx="131996" cy="93896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40" name="Straight Arrow Connector 239"/>
          <p:cNvCxnSpPr>
            <a:stCxn id="199" idx="4"/>
            <a:endCxn id="208" idx="7"/>
          </p:cNvCxnSpPr>
          <p:nvPr/>
        </p:nvCxnSpPr>
        <p:spPr bwMode="auto">
          <a:xfrm rot="5400000">
            <a:off x="6173554" y="4286250"/>
            <a:ext cx="131996" cy="93896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42" name="Straight Arrow Connector 241"/>
          <p:cNvCxnSpPr>
            <a:stCxn id="200" idx="4"/>
            <a:endCxn id="209" idx="1"/>
          </p:cNvCxnSpPr>
          <p:nvPr/>
        </p:nvCxnSpPr>
        <p:spPr bwMode="auto">
          <a:xfrm rot="16200000" flipH="1">
            <a:off x="6877050" y="4286250"/>
            <a:ext cx="131996" cy="93896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44" name="Straight Arrow Connector 243"/>
          <p:cNvCxnSpPr>
            <a:stCxn id="204" idx="4"/>
            <a:endCxn id="209" idx="7"/>
          </p:cNvCxnSpPr>
          <p:nvPr/>
        </p:nvCxnSpPr>
        <p:spPr bwMode="auto">
          <a:xfrm rot="5400000">
            <a:off x="7240354" y="4286250"/>
            <a:ext cx="131996" cy="93896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46" name="Straight Arrow Connector 245"/>
          <p:cNvCxnSpPr>
            <a:stCxn id="205" idx="5"/>
            <a:endCxn id="210" idx="1"/>
          </p:cNvCxnSpPr>
          <p:nvPr/>
        </p:nvCxnSpPr>
        <p:spPr bwMode="auto">
          <a:xfrm rot="16200000" flipH="1">
            <a:off x="5240104" y="4554304"/>
            <a:ext cx="568792" cy="797392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48" name="Straight Arrow Connector 247"/>
          <p:cNvCxnSpPr>
            <a:stCxn id="208" idx="4"/>
            <a:endCxn id="210" idx="0"/>
          </p:cNvCxnSpPr>
          <p:nvPr/>
        </p:nvCxnSpPr>
        <p:spPr bwMode="auto">
          <a:xfrm rot="5400000">
            <a:off x="5829300" y="4953000"/>
            <a:ext cx="457200" cy="1588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50" name="Straight Arrow Connector 249"/>
          <p:cNvCxnSpPr>
            <a:stCxn id="209" idx="4"/>
            <a:endCxn id="210" idx="7"/>
          </p:cNvCxnSpPr>
          <p:nvPr/>
        </p:nvCxnSpPr>
        <p:spPr bwMode="auto">
          <a:xfrm rot="5400000">
            <a:off x="6402154" y="4514850"/>
            <a:ext cx="512996" cy="932096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010400" y="4267200"/>
            <a:ext cx="1559105" cy="136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17" name="TextBox 216"/>
          <p:cNvSpPr txBox="1"/>
          <p:nvPr/>
        </p:nvSpPr>
        <p:spPr>
          <a:xfrm>
            <a:off x="3733800" y="5715000"/>
            <a:ext cx="5181600" cy="1077218"/>
          </a:xfrm>
          <a:prstGeom prst="rect">
            <a:avLst/>
          </a:prstGeom>
          <a:solidFill>
            <a:srgbClr val="F2F2F2">
              <a:alpha val="51000"/>
            </a:srgbClr>
          </a:solidFill>
          <a:ln>
            <a:solidFill>
              <a:schemeClr val="tx1"/>
            </a:solidFill>
          </a:ln>
          <a:effectLst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latin typeface="+mj-lt"/>
              </a:rPr>
              <a:t>Fork-join</a:t>
            </a:r>
            <a:br>
              <a:rPr lang="en-US" sz="3600" b="1" dirty="0" smtClean="0">
                <a:latin typeface="+mj-lt"/>
              </a:rPr>
            </a:br>
            <a:r>
              <a:rPr lang="en-US" sz="2800" b="1" dirty="0" smtClean="0">
                <a:latin typeface="+mj-lt"/>
              </a:rPr>
              <a:t>(e.g., map-reduce, </a:t>
            </a:r>
            <a:r>
              <a:rPr lang="en-US" sz="2800" b="1" dirty="0" err="1" smtClean="0">
                <a:latin typeface="+mj-lt"/>
              </a:rPr>
              <a:t>Cilk</a:t>
            </a:r>
            <a:r>
              <a:rPr lang="en-US" sz="2800" b="1" dirty="0" smtClean="0">
                <a:latin typeface="+mj-lt"/>
              </a:rPr>
              <a:t>, TBB…)</a:t>
            </a:r>
            <a:endParaRPr lang="en-US" sz="2800" dirty="0">
              <a:latin typeface="+mj-lt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TextBox 174"/>
          <p:cNvSpPr txBox="1"/>
          <p:nvPr/>
        </p:nvSpPr>
        <p:spPr>
          <a:xfrm>
            <a:off x="3657600" y="762000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?</a:t>
            </a:r>
            <a:endParaRPr lang="en-US" sz="4400" b="1" dirty="0"/>
          </a:p>
        </p:txBody>
      </p:sp>
      <p:sp>
        <p:nvSpPr>
          <p:cNvPr id="733" name="TextBox 732"/>
          <p:cNvSpPr txBox="1"/>
          <p:nvPr/>
        </p:nvSpPr>
        <p:spPr>
          <a:xfrm>
            <a:off x="304800" y="754559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2.</a:t>
            </a:r>
            <a:endParaRPr lang="en-US" sz="4400" b="1" dirty="0"/>
          </a:p>
        </p:txBody>
      </p:sp>
      <p:pic>
        <p:nvPicPr>
          <p:cNvPr id="734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3000" y="533400"/>
            <a:ext cx="2231136" cy="16733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1066798" y="2362200"/>
            <a:ext cx="4876802" cy="64633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latin typeface="+mj-lt"/>
              </a:rPr>
              <a:t>What’s under the hood?</a:t>
            </a:r>
            <a:endParaRPr lang="en-US" sz="3600" dirty="0">
              <a:latin typeface="+mj-lt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TextBox 174"/>
          <p:cNvSpPr txBox="1"/>
          <p:nvPr/>
        </p:nvSpPr>
        <p:spPr>
          <a:xfrm>
            <a:off x="3657600" y="762000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?</a:t>
            </a:r>
            <a:endParaRPr lang="en-US" sz="4400" b="1" dirty="0"/>
          </a:p>
        </p:txBody>
      </p:sp>
      <p:sp>
        <p:nvSpPr>
          <p:cNvPr id="733" name="TextBox 732"/>
          <p:cNvSpPr txBox="1"/>
          <p:nvPr/>
        </p:nvSpPr>
        <p:spPr>
          <a:xfrm>
            <a:off x="304800" y="754559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2.</a:t>
            </a:r>
            <a:endParaRPr lang="en-US" sz="4400" b="1" dirty="0"/>
          </a:p>
        </p:txBody>
      </p:sp>
      <p:pic>
        <p:nvPicPr>
          <p:cNvPr id="734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3000" y="533400"/>
            <a:ext cx="2231136" cy="16733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200400" y="2362200"/>
            <a:ext cx="2981325" cy="2981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2438400" y="5562600"/>
            <a:ext cx="3810000" cy="7078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latin typeface="+mj-lt"/>
              </a:rPr>
              <a:t>“Magic!”</a:t>
            </a:r>
            <a:endParaRPr lang="en-US" sz="4000" dirty="0">
              <a:latin typeface="+mj-lt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TextBox 174"/>
          <p:cNvSpPr txBox="1"/>
          <p:nvPr/>
        </p:nvSpPr>
        <p:spPr>
          <a:xfrm>
            <a:off x="3657600" y="762000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?</a:t>
            </a:r>
            <a:endParaRPr lang="en-US" sz="4400" b="1" dirty="0"/>
          </a:p>
        </p:txBody>
      </p:sp>
      <p:sp>
        <p:nvSpPr>
          <p:cNvPr id="733" name="TextBox 732"/>
          <p:cNvSpPr txBox="1"/>
          <p:nvPr/>
        </p:nvSpPr>
        <p:spPr>
          <a:xfrm>
            <a:off x="304800" y="754559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2.</a:t>
            </a:r>
            <a:endParaRPr lang="en-US" sz="4400" b="1" dirty="0"/>
          </a:p>
        </p:txBody>
      </p:sp>
      <p:pic>
        <p:nvPicPr>
          <p:cNvPr id="734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3000" y="533400"/>
            <a:ext cx="2231136" cy="16733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flipH="1">
            <a:off x="1209675" y="2819400"/>
            <a:ext cx="2590889" cy="18891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638675" y="2667000"/>
            <a:ext cx="1914525" cy="1914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TextBox 9"/>
          <p:cNvSpPr txBox="1"/>
          <p:nvPr/>
        </p:nvSpPr>
        <p:spPr>
          <a:xfrm>
            <a:off x="4021083" y="3276600"/>
            <a:ext cx="465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+</a:t>
            </a:r>
            <a:endParaRPr lang="en-US" sz="4400" b="1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TextBox 174"/>
          <p:cNvSpPr txBox="1"/>
          <p:nvPr/>
        </p:nvSpPr>
        <p:spPr>
          <a:xfrm>
            <a:off x="3657600" y="762000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?</a:t>
            </a:r>
            <a:endParaRPr lang="en-US" sz="4400" b="1" dirty="0"/>
          </a:p>
        </p:txBody>
      </p:sp>
      <p:sp>
        <p:nvSpPr>
          <p:cNvPr id="733" name="TextBox 732"/>
          <p:cNvSpPr txBox="1"/>
          <p:nvPr/>
        </p:nvSpPr>
        <p:spPr>
          <a:xfrm>
            <a:off x="304800" y="754559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2.</a:t>
            </a:r>
            <a:endParaRPr lang="en-US" sz="4400" b="1" dirty="0"/>
          </a:p>
        </p:txBody>
      </p:sp>
      <p:pic>
        <p:nvPicPr>
          <p:cNvPr id="734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3000" y="533400"/>
            <a:ext cx="2231136" cy="16733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1000" y="2667000"/>
            <a:ext cx="1914525" cy="1914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TextBox 174"/>
          <p:cNvSpPr txBox="1"/>
          <p:nvPr/>
        </p:nvSpPr>
        <p:spPr>
          <a:xfrm>
            <a:off x="3657600" y="762000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?</a:t>
            </a:r>
            <a:endParaRPr lang="en-US" sz="4400" b="1" dirty="0"/>
          </a:p>
        </p:txBody>
      </p:sp>
      <p:sp>
        <p:nvSpPr>
          <p:cNvPr id="733" name="TextBox 732"/>
          <p:cNvSpPr txBox="1"/>
          <p:nvPr/>
        </p:nvSpPr>
        <p:spPr>
          <a:xfrm>
            <a:off x="304800" y="754559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2.</a:t>
            </a:r>
            <a:endParaRPr lang="en-US" sz="4400" b="1" dirty="0"/>
          </a:p>
        </p:txBody>
      </p:sp>
      <p:pic>
        <p:nvPicPr>
          <p:cNvPr id="734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3000" y="533400"/>
            <a:ext cx="2231136" cy="16733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1000" y="2667000"/>
            <a:ext cx="1914525" cy="1914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3352800" y="3124200"/>
            <a:ext cx="3159839" cy="156966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Lucida Console" pitchFamily="49" charset="0"/>
              </a:rPr>
              <a:t>t1 = </a:t>
            </a:r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spawn</a:t>
            </a:r>
            <a:r>
              <a:rPr lang="en-US" sz="2400" dirty="0" smtClean="0">
                <a:latin typeface="Lucida Console" pitchFamily="49" charset="0"/>
              </a:rPr>
              <a:t> f(x);</a:t>
            </a:r>
          </a:p>
          <a:p>
            <a:r>
              <a:rPr lang="en-US" sz="2400" dirty="0" smtClean="0">
                <a:latin typeface="Lucida Console" pitchFamily="49" charset="0"/>
              </a:rPr>
              <a:t>t2 = </a:t>
            </a:r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spawn</a:t>
            </a:r>
            <a:r>
              <a:rPr lang="en-US" sz="2400" dirty="0" smtClean="0">
                <a:latin typeface="Lucida Console" pitchFamily="49" charset="0"/>
              </a:rPr>
              <a:t> g(y);</a:t>
            </a:r>
          </a:p>
          <a:p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sync</a:t>
            </a:r>
            <a:r>
              <a:rPr lang="en-US" sz="2400" dirty="0" smtClean="0">
                <a:latin typeface="Lucida Console" pitchFamily="49" charset="0"/>
              </a:rPr>
              <a:t>;</a:t>
            </a:r>
          </a:p>
          <a:p>
            <a:endParaRPr lang="en-US" sz="2400" dirty="0">
              <a:latin typeface="Lucida Console" pitchFamily="49" charset="0"/>
            </a:endParaRP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705600" y="3276600"/>
            <a:ext cx="1190625" cy="136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00800" y="4838700"/>
            <a:ext cx="1714500" cy="171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75" name="TextBox 174"/>
          <p:cNvSpPr txBox="1"/>
          <p:nvPr/>
        </p:nvSpPr>
        <p:spPr>
          <a:xfrm>
            <a:off x="3657600" y="762000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?</a:t>
            </a:r>
            <a:endParaRPr lang="en-US" sz="4400" b="1" dirty="0"/>
          </a:p>
        </p:txBody>
      </p:sp>
      <p:sp>
        <p:nvSpPr>
          <p:cNvPr id="733" name="TextBox 732"/>
          <p:cNvSpPr txBox="1"/>
          <p:nvPr/>
        </p:nvSpPr>
        <p:spPr>
          <a:xfrm>
            <a:off x="304800" y="754559"/>
            <a:ext cx="6206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2.</a:t>
            </a:r>
            <a:endParaRPr lang="en-US" sz="4400" b="1" dirty="0"/>
          </a:p>
        </p:txBody>
      </p:sp>
      <p:pic>
        <p:nvPicPr>
          <p:cNvPr id="734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43000" y="533400"/>
            <a:ext cx="2231136" cy="16733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81000" y="2667000"/>
            <a:ext cx="1914525" cy="1914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3352800" y="3124200"/>
            <a:ext cx="3159839" cy="156966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Lucida Console" pitchFamily="49" charset="0"/>
              </a:rPr>
              <a:t>t1 = </a:t>
            </a:r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spawn</a:t>
            </a:r>
            <a:r>
              <a:rPr lang="en-US" sz="2400" dirty="0" smtClean="0">
                <a:latin typeface="Lucida Console" pitchFamily="49" charset="0"/>
              </a:rPr>
              <a:t> f(x);</a:t>
            </a:r>
          </a:p>
          <a:p>
            <a:r>
              <a:rPr lang="en-US" sz="2400" dirty="0" smtClean="0">
                <a:latin typeface="Lucida Console" pitchFamily="49" charset="0"/>
              </a:rPr>
              <a:t>t2 = </a:t>
            </a:r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spawn</a:t>
            </a:r>
            <a:r>
              <a:rPr lang="en-US" sz="2400" dirty="0" smtClean="0">
                <a:latin typeface="Lucida Console" pitchFamily="49" charset="0"/>
              </a:rPr>
              <a:t> g(y);</a:t>
            </a:r>
          </a:p>
          <a:p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sync</a:t>
            </a:r>
            <a:r>
              <a:rPr lang="en-US" sz="2400" dirty="0" smtClean="0">
                <a:latin typeface="Lucida Console" pitchFamily="49" charset="0"/>
              </a:rPr>
              <a:t>;</a:t>
            </a:r>
          </a:p>
          <a:p>
            <a:endParaRPr lang="en-US" sz="2400" dirty="0">
              <a:latin typeface="Lucida Console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352800" y="4800600"/>
            <a:ext cx="3200400" cy="193899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Lucida Console" pitchFamily="49" charset="0"/>
              </a:rPr>
              <a:t>if (!</a:t>
            </a:r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fork()</a:t>
            </a:r>
            <a:r>
              <a:rPr lang="en-US" sz="2400" dirty="0" smtClean="0">
                <a:solidFill>
                  <a:srgbClr val="C00000"/>
                </a:solidFill>
                <a:latin typeface="Lucida Console" pitchFamily="49" charset="0"/>
              </a:rPr>
              <a:t>)</a:t>
            </a:r>
          </a:p>
          <a:p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  </a:t>
            </a:r>
            <a:r>
              <a:rPr lang="en-US" sz="2400" dirty="0" smtClean="0">
                <a:latin typeface="Lucida Console" pitchFamily="49" charset="0"/>
              </a:rPr>
              <a:t>f(x);</a:t>
            </a:r>
          </a:p>
          <a:p>
            <a:r>
              <a:rPr lang="en-US" sz="2400" dirty="0" smtClean="0">
                <a:latin typeface="Lucida Console" pitchFamily="49" charset="0"/>
              </a:rPr>
              <a:t>if (!</a:t>
            </a:r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fork())</a:t>
            </a:r>
          </a:p>
          <a:p>
            <a:r>
              <a:rPr lang="en-US" sz="2400" dirty="0" smtClean="0">
                <a:latin typeface="Lucida Console" pitchFamily="49" charset="0"/>
              </a:rPr>
              <a:t>  g(y);</a:t>
            </a:r>
          </a:p>
          <a:p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// check</a:t>
            </a:r>
            <a:r>
              <a:rPr lang="en-US" sz="2400" dirty="0" smtClean="0">
                <a:latin typeface="Lucida Console" pitchFamily="49" charset="0"/>
              </a:rPr>
              <a:t>;</a:t>
            </a:r>
            <a:endParaRPr lang="en-US" sz="2400" dirty="0">
              <a:latin typeface="Lucida Console" pitchFamily="49" charset="0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705600" y="3276600"/>
            <a:ext cx="1190625" cy="136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ide Master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</a:defRPr>
        </a:defPPr>
      </a:lstStyle>
    </a:lnDef>
  </a:objectDefaults>
  <a:extraClrSchemeLst>
    <a:extraClrScheme>
      <a:clrScheme name="Slide Master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lide Master 2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lide Master 3">
        <a:dk1>
          <a:srgbClr val="000000"/>
        </a:dk1>
        <a:lt1>
          <a:srgbClr val="FFFFFF"/>
        </a:lt1>
        <a:dk2>
          <a:srgbClr val="000000"/>
        </a:dk2>
        <a:lt2>
          <a:srgbClr val="5F5F5F"/>
        </a:lt2>
        <a:accent1>
          <a:srgbClr val="EAEAEA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737373"/>
        </a:accent6>
        <a:hlink>
          <a:srgbClr val="4D4D4D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lide Master 4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lide Master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lide Master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lide Master 7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7037</TotalTime>
  <Words>1924</Words>
  <Application>Microsoft Macintosh PowerPoint</Application>
  <PresentationFormat>On-screen Show (4:3)</PresentationFormat>
  <Paragraphs>537</Paragraphs>
  <Slides>121</Slides>
  <Notes>0</Notes>
  <HiddenSlides>0</HiddenSlides>
  <MMClips>0</MMClips>
  <ScaleCrop>false</ScaleCrop>
  <HeadingPairs>
    <vt:vector size="4" baseType="variant">
      <vt:variant>
        <vt:lpstr>Design Template</vt:lpstr>
      </vt:variant>
      <vt:variant>
        <vt:i4>1</vt:i4>
      </vt:variant>
      <vt:variant>
        <vt:lpstr>Slide Titles</vt:lpstr>
      </vt:variant>
      <vt:variant>
        <vt:i4>121</vt:i4>
      </vt:variant>
    </vt:vector>
  </HeadingPairs>
  <TitlesOfParts>
    <vt:vector size="122" baseType="lpstr">
      <vt:lpstr>Slide Master</vt:lpstr>
      <vt:lpstr>Grace: Safe Multithreaded Programming for C/C++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  <vt:lpstr>Slide 75</vt:lpstr>
      <vt:lpstr>Slide 76</vt:lpstr>
      <vt:lpstr>Slide 77</vt:lpstr>
      <vt:lpstr>Slide 78</vt:lpstr>
      <vt:lpstr>Slide 79</vt:lpstr>
      <vt:lpstr>Slide 80</vt:lpstr>
      <vt:lpstr>Slide 81</vt:lpstr>
      <vt:lpstr>Slide 82</vt:lpstr>
      <vt:lpstr>Slide 83</vt:lpstr>
      <vt:lpstr>Slide 84</vt:lpstr>
      <vt:lpstr>Slide 85</vt:lpstr>
      <vt:lpstr>Slide 86</vt:lpstr>
      <vt:lpstr>Slide 87</vt:lpstr>
      <vt:lpstr>Slide 88</vt:lpstr>
      <vt:lpstr>Slide 89</vt:lpstr>
      <vt:lpstr>Slide 90</vt:lpstr>
      <vt:lpstr>Slide 91</vt:lpstr>
      <vt:lpstr>Slide 92</vt:lpstr>
      <vt:lpstr>Slide 93</vt:lpstr>
      <vt:lpstr>Slide 94</vt:lpstr>
      <vt:lpstr>Slide 95</vt:lpstr>
      <vt:lpstr>Slide 96</vt:lpstr>
      <vt:lpstr>Slide 97</vt:lpstr>
      <vt:lpstr>Slide 98</vt:lpstr>
      <vt:lpstr>Slide 99</vt:lpstr>
      <vt:lpstr>Slide 100</vt:lpstr>
      <vt:lpstr>Slide 101</vt:lpstr>
      <vt:lpstr>Slide 102</vt:lpstr>
      <vt:lpstr>Slide 103</vt:lpstr>
      <vt:lpstr>Slide 104</vt:lpstr>
      <vt:lpstr>Slide 105</vt:lpstr>
      <vt:lpstr>Slide 106</vt:lpstr>
      <vt:lpstr>Slide 107</vt:lpstr>
      <vt:lpstr>Slide 108</vt:lpstr>
      <vt:lpstr>Slide 109</vt:lpstr>
      <vt:lpstr>Slide 110</vt:lpstr>
      <vt:lpstr>Slide 111</vt:lpstr>
      <vt:lpstr>Slide 112</vt:lpstr>
      <vt:lpstr>Slide 113</vt:lpstr>
      <vt:lpstr>Slide 114</vt:lpstr>
      <vt:lpstr>Slide 115</vt:lpstr>
      <vt:lpstr>Slide 116</vt:lpstr>
      <vt:lpstr>Slide 117</vt:lpstr>
      <vt:lpstr>Slide 118</vt:lpstr>
      <vt:lpstr>Slide 119</vt:lpstr>
      <vt:lpstr>Slide 120</vt:lpstr>
      <vt:lpstr>Slide 121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emery</dc:creator>
  <cp:lastModifiedBy>Emery Berger</cp:lastModifiedBy>
  <cp:revision>133</cp:revision>
  <dcterms:created xsi:type="dcterms:W3CDTF">2009-11-30T17:06:15Z</dcterms:created>
  <dcterms:modified xsi:type="dcterms:W3CDTF">2009-11-30T17:48:02Z</dcterms:modified>
</cp:coreProperties>
</file>